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69" r:id="rId1"/>
  </p:sldMasterIdLst>
  <p:notesMasterIdLst>
    <p:notesMasterId r:id="rId31"/>
  </p:notesMasterIdLst>
  <p:handoutMasterIdLst>
    <p:handoutMasterId r:id="rId32"/>
  </p:handoutMasterIdLst>
  <p:sldIdLst>
    <p:sldId id="256" r:id="rId2"/>
    <p:sldId id="694" r:id="rId3"/>
    <p:sldId id="823" r:id="rId4"/>
    <p:sldId id="748" r:id="rId5"/>
    <p:sldId id="749" r:id="rId6"/>
    <p:sldId id="750" r:id="rId7"/>
    <p:sldId id="751" r:id="rId8"/>
    <p:sldId id="804" r:id="rId9"/>
    <p:sldId id="805" r:id="rId10"/>
    <p:sldId id="752" r:id="rId11"/>
    <p:sldId id="820" r:id="rId12"/>
    <p:sldId id="821" r:id="rId13"/>
    <p:sldId id="807" r:id="rId14"/>
    <p:sldId id="808" r:id="rId15"/>
    <p:sldId id="809" r:id="rId16"/>
    <p:sldId id="810" r:id="rId17"/>
    <p:sldId id="811" r:id="rId18"/>
    <p:sldId id="812" r:id="rId19"/>
    <p:sldId id="794" r:id="rId20"/>
    <p:sldId id="813" r:id="rId21"/>
    <p:sldId id="814" r:id="rId22"/>
    <p:sldId id="815" r:id="rId23"/>
    <p:sldId id="816" r:id="rId24"/>
    <p:sldId id="817" r:id="rId25"/>
    <p:sldId id="818" r:id="rId26"/>
    <p:sldId id="819" r:id="rId27"/>
    <p:sldId id="822" r:id="rId28"/>
    <p:sldId id="741" r:id="rId29"/>
    <p:sldId id="692" r:id="rId30"/>
  </p:sldIdLst>
  <p:sldSz cx="9144000" cy="6858000" type="screen4x3"/>
  <p:notesSz cx="7023100" cy="93091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016">
          <p15:clr>
            <a:srgbClr val="A4A3A4"/>
          </p15:clr>
        </p15:guide>
        <p15:guide id="2" pos="3878">
          <p15:clr>
            <a:srgbClr val="A4A3A4"/>
          </p15:clr>
        </p15:guide>
      </p15:sldGuideLst>
    </p:ext>
    <p:ext uri="{2D200454-40CA-4A62-9FC3-DE9A4176ACB9}">
      <p15:notesGuideLst xmlns:p15="http://schemas.microsoft.com/office/powerpoint/2012/main">
        <p15:guide id="1" orient="horz" pos="2932" userDrawn="1">
          <p15:clr>
            <a:srgbClr val="A4A3A4"/>
          </p15:clr>
        </p15:guide>
        <p15:guide id="2" pos="2212"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uthor"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prnPr prnWhat="notes"/>
  <p:showPr loop="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0066"/>
    <a:srgbClr val="3366FF"/>
    <a:srgbClr val="E09114"/>
    <a:srgbClr val="FEA318"/>
    <a:srgbClr val="FFD757"/>
    <a:srgbClr val="00FF00"/>
    <a:srgbClr val="3A68AF"/>
    <a:srgbClr val="4198B3"/>
    <a:srgbClr val="285293"/>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584" autoAdjust="0"/>
    <p:restoredTop sz="99613" autoAdjust="0"/>
  </p:normalViewPr>
  <p:slideViewPr>
    <p:cSldViewPr snapToGrid="0">
      <p:cViewPr varScale="1">
        <p:scale>
          <a:sx n="98" d="100"/>
          <a:sy n="98" d="100"/>
        </p:scale>
        <p:origin x="1114" y="82"/>
      </p:cViewPr>
      <p:guideLst>
        <p:guide orient="horz" pos="3016"/>
        <p:guide pos="3878"/>
      </p:guideLst>
    </p:cSldViewPr>
  </p:slideViewPr>
  <p:outlineViewPr>
    <p:cViewPr>
      <p:scale>
        <a:sx n="33" d="100"/>
        <a:sy n="33" d="100"/>
      </p:scale>
      <p:origin x="0" y="2412"/>
    </p:cViewPr>
  </p:outlineViewPr>
  <p:notesTextViewPr>
    <p:cViewPr>
      <p:scale>
        <a:sx n="100" d="100"/>
        <a:sy n="100" d="100"/>
      </p:scale>
      <p:origin x="0" y="0"/>
    </p:cViewPr>
  </p:notesTextViewPr>
  <p:sorterViewPr>
    <p:cViewPr>
      <p:scale>
        <a:sx n="200" d="100"/>
        <a:sy n="200" d="100"/>
      </p:scale>
      <p:origin x="0" y="5130"/>
    </p:cViewPr>
  </p:sorterViewPr>
  <p:notesViewPr>
    <p:cSldViewPr snapToGrid="0">
      <p:cViewPr varScale="1">
        <p:scale>
          <a:sx n="100" d="100"/>
          <a:sy n="100" d="100"/>
        </p:scale>
        <p:origin x="-3408" y="-96"/>
      </p:cViewPr>
      <p:guideLst>
        <p:guide orient="horz" pos="2932"/>
        <p:guide pos="2212"/>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handoutMaster" Target="handoutMasters/handoutMaster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 y="4"/>
            <a:ext cx="3043238" cy="465138"/>
          </a:xfrm>
          <a:prstGeom prst="rect">
            <a:avLst/>
          </a:prstGeom>
        </p:spPr>
        <p:txBody>
          <a:bodyPr vert="horz" lIns="91386" tIns="45694" rIns="91386" bIns="45694" rtlCol="0"/>
          <a:lstStyle>
            <a:lvl1pPr algn="l">
              <a:defRPr sz="1200"/>
            </a:lvl1pPr>
          </a:lstStyle>
          <a:p>
            <a:endParaRPr lang="en-US" dirty="0"/>
          </a:p>
        </p:txBody>
      </p:sp>
      <p:sp>
        <p:nvSpPr>
          <p:cNvPr id="3" name="Date Placeholder 2"/>
          <p:cNvSpPr>
            <a:spLocks noGrp="1"/>
          </p:cNvSpPr>
          <p:nvPr>
            <p:ph type="dt" sz="quarter" idx="1"/>
          </p:nvPr>
        </p:nvSpPr>
        <p:spPr>
          <a:xfrm>
            <a:off x="3978278" y="4"/>
            <a:ext cx="3043238" cy="465138"/>
          </a:xfrm>
          <a:prstGeom prst="rect">
            <a:avLst/>
          </a:prstGeom>
        </p:spPr>
        <p:txBody>
          <a:bodyPr vert="horz" lIns="91386" tIns="45694" rIns="91386" bIns="45694" rtlCol="0"/>
          <a:lstStyle>
            <a:lvl1pPr algn="r">
              <a:defRPr sz="1200"/>
            </a:lvl1pPr>
          </a:lstStyle>
          <a:p>
            <a:fld id="{8493B8B1-CA80-4AA7-B807-4D48CC79E4D7}" type="datetimeFigureOut">
              <a:rPr lang="en-US" smtClean="0"/>
              <a:pPr/>
              <a:t>10/16/2018</a:t>
            </a:fld>
            <a:endParaRPr lang="en-US" dirty="0"/>
          </a:p>
        </p:txBody>
      </p:sp>
      <p:sp>
        <p:nvSpPr>
          <p:cNvPr id="4" name="Footer Placeholder 3"/>
          <p:cNvSpPr>
            <a:spLocks noGrp="1"/>
          </p:cNvSpPr>
          <p:nvPr>
            <p:ph type="ftr" sz="quarter" idx="2"/>
          </p:nvPr>
        </p:nvSpPr>
        <p:spPr>
          <a:xfrm>
            <a:off x="3" y="8842381"/>
            <a:ext cx="3043238" cy="465138"/>
          </a:xfrm>
          <a:prstGeom prst="rect">
            <a:avLst/>
          </a:prstGeom>
        </p:spPr>
        <p:txBody>
          <a:bodyPr vert="horz" lIns="91386" tIns="45694" rIns="91386" bIns="45694"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8278" y="8842381"/>
            <a:ext cx="3043238" cy="465138"/>
          </a:xfrm>
          <a:prstGeom prst="rect">
            <a:avLst/>
          </a:prstGeom>
        </p:spPr>
        <p:txBody>
          <a:bodyPr vert="horz" lIns="91386" tIns="45694" rIns="91386" bIns="45694" rtlCol="0" anchor="b"/>
          <a:lstStyle>
            <a:lvl1pPr algn="r">
              <a:defRPr sz="1200"/>
            </a:lvl1pPr>
          </a:lstStyle>
          <a:p>
            <a:fld id="{9EAA58FE-398A-4B38-95EE-FCA250826EC3}" type="slidenum">
              <a:rPr lang="en-US" smtClean="0"/>
              <a:pPr/>
              <a:t>‹#›</a:t>
            </a:fld>
            <a:endParaRPr lang="en-US" dirty="0"/>
          </a:p>
        </p:txBody>
      </p:sp>
    </p:spTree>
    <p:extLst>
      <p:ext uri="{BB962C8B-B14F-4D97-AF65-F5344CB8AC3E}">
        <p14:creationId xmlns:p14="http://schemas.microsoft.com/office/powerpoint/2010/main" val="346603590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3"/>
            <a:ext cx="3043343" cy="465455"/>
          </a:xfrm>
          <a:prstGeom prst="rect">
            <a:avLst/>
          </a:prstGeom>
        </p:spPr>
        <p:txBody>
          <a:bodyPr vert="horz" lIns="93208" tIns="46607" rIns="93208" bIns="46607" rtlCol="0"/>
          <a:lstStyle>
            <a:lvl1pPr algn="l">
              <a:defRPr sz="1200"/>
            </a:lvl1pPr>
          </a:lstStyle>
          <a:p>
            <a:endParaRPr lang="en-US" dirty="0"/>
          </a:p>
        </p:txBody>
      </p:sp>
      <p:sp>
        <p:nvSpPr>
          <p:cNvPr id="3" name="Date Placeholder 2"/>
          <p:cNvSpPr>
            <a:spLocks noGrp="1"/>
          </p:cNvSpPr>
          <p:nvPr>
            <p:ph type="dt" idx="1"/>
          </p:nvPr>
        </p:nvSpPr>
        <p:spPr>
          <a:xfrm>
            <a:off x="3978134" y="3"/>
            <a:ext cx="3043343" cy="465455"/>
          </a:xfrm>
          <a:prstGeom prst="rect">
            <a:avLst/>
          </a:prstGeom>
        </p:spPr>
        <p:txBody>
          <a:bodyPr vert="horz" lIns="93208" tIns="46607" rIns="93208" bIns="46607" rtlCol="0"/>
          <a:lstStyle>
            <a:lvl1pPr algn="r">
              <a:defRPr sz="1200"/>
            </a:lvl1pPr>
          </a:lstStyle>
          <a:p>
            <a:fld id="{A7819E0B-3056-4442-93B8-6A9D31663993}" type="datetimeFigureOut">
              <a:rPr lang="en-US" smtClean="0"/>
              <a:pPr/>
              <a:t>10/16/2018</a:t>
            </a:fld>
            <a:endParaRPr lang="en-US" dirty="0"/>
          </a:p>
        </p:txBody>
      </p:sp>
      <p:sp>
        <p:nvSpPr>
          <p:cNvPr id="4" name="Slide Image Placeholder 3"/>
          <p:cNvSpPr>
            <a:spLocks noGrp="1" noRot="1" noChangeAspect="1"/>
          </p:cNvSpPr>
          <p:nvPr>
            <p:ph type="sldImg" idx="2"/>
          </p:nvPr>
        </p:nvSpPr>
        <p:spPr>
          <a:xfrm>
            <a:off x="1185863" y="696913"/>
            <a:ext cx="4652962" cy="3490912"/>
          </a:xfrm>
          <a:prstGeom prst="rect">
            <a:avLst/>
          </a:prstGeom>
          <a:noFill/>
          <a:ln w="12700">
            <a:solidFill>
              <a:prstClr val="black"/>
            </a:solidFill>
          </a:ln>
        </p:spPr>
        <p:txBody>
          <a:bodyPr vert="horz" lIns="93208" tIns="46607" rIns="93208" bIns="46607" rtlCol="0" anchor="ctr"/>
          <a:lstStyle/>
          <a:p>
            <a:endParaRPr lang="en-US" dirty="0"/>
          </a:p>
        </p:txBody>
      </p:sp>
      <p:sp>
        <p:nvSpPr>
          <p:cNvPr id="5" name="Notes Placeholder 4"/>
          <p:cNvSpPr>
            <a:spLocks noGrp="1"/>
          </p:cNvSpPr>
          <p:nvPr>
            <p:ph type="body" sz="quarter" idx="3"/>
          </p:nvPr>
        </p:nvSpPr>
        <p:spPr>
          <a:xfrm>
            <a:off x="702310" y="4421825"/>
            <a:ext cx="5618480" cy="4189095"/>
          </a:xfrm>
          <a:prstGeom prst="rect">
            <a:avLst/>
          </a:prstGeom>
        </p:spPr>
        <p:txBody>
          <a:bodyPr vert="horz" lIns="93208" tIns="46607" rIns="93208" bIns="46607"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5"/>
            <a:ext cx="3043343" cy="465455"/>
          </a:xfrm>
          <a:prstGeom prst="rect">
            <a:avLst/>
          </a:prstGeom>
        </p:spPr>
        <p:txBody>
          <a:bodyPr vert="horz" lIns="93208" tIns="46607" rIns="93208" bIns="46607"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8134" y="8842035"/>
            <a:ext cx="3043343" cy="465455"/>
          </a:xfrm>
          <a:prstGeom prst="rect">
            <a:avLst/>
          </a:prstGeom>
        </p:spPr>
        <p:txBody>
          <a:bodyPr vert="horz" lIns="93208" tIns="46607" rIns="93208" bIns="46607" rtlCol="0" anchor="b"/>
          <a:lstStyle>
            <a:lvl1pPr algn="r">
              <a:defRPr sz="1200"/>
            </a:lvl1pPr>
          </a:lstStyle>
          <a:p>
            <a:fld id="{EF3B19E7-8A78-4D9F-80F6-36AE74B25F3A}" type="slidenum">
              <a:rPr lang="en-US" smtClean="0"/>
              <a:pPr/>
              <a:t>‹#›</a:t>
            </a:fld>
            <a:endParaRPr lang="en-US" dirty="0"/>
          </a:p>
        </p:txBody>
      </p:sp>
    </p:spTree>
    <p:extLst>
      <p:ext uri="{BB962C8B-B14F-4D97-AF65-F5344CB8AC3E}">
        <p14:creationId xmlns:p14="http://schemas.microsoft.com/office/powerpoint/2010/main" val="40101086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81926">
              <a:defRPr/>
            </a:pPr>
            <a:endParaRPr lang="en-US" dirty="0"/>
          </a:p>
        </p:txBody>
      </p:sp>
      <p:sp>
        <p:nvSpPr>
          <p:cNvPr id="4" name="Slide Number Placeholder 3"/>
          <p:cNvSpPr>
            <a:spLocks noGrp="1"/>
          </p:cNvSpPr>
          <p:nvPr>
            <p:ph type="sldNum" sz="quarter" idx="10"/>
          </p:nvPr>
        </p:nvSpPr>
        <p:spPr/>
        <p:txBody>
          <a:bodyPr/>
          <a:lstStyle/>
          <a:p>
            <a:fld id="{EF3B19E7-8A78-4D9F-80F6-36AE74B25F3A}" type="slidenum">
              <a:rPr lang="en-US" smtClean="0"/>
              <a:pPr/>
              <a:t>1</a:t>
            </a:fld>
            <a:endParaRPr lang="en-US" dirty="0"/>
          </a:p>
        </p:txBody>
      </p:sp>
    </p:spTree>
    <p:extLst>
      <p:ext uri="{BB962C8B-B14F-4D97-AF65-F5344CB8AC3E}">
        <p14:creationId xmlns:p14="http://schemas.microsoft.com/office/powerpoint/2010/main" val="16078066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0000"/>
              </a:lnSpc>
            </a:pPr>
            <a:endParaRPr lang="en-US" dirty="0"/>
          </a:p>
        </p:txBody>
      </p:sp>
      <p:sp>
        <p:nvSpPr>
          <p:cNvPr id="4" name="Slide Number Placeholder 3"/>
          <p:cNvSpPr>
            <a:spLocks noGrp="1"/>
          </p:cNvSpPr>
          <p:nvPr>
            <p:ph type="sldNum" sz="quarter" idx="10"/>
          </p:nvPr>
        </p:nvSpPr>
        <p:spPr/>
        <p:txBody>
          <a:bodyPr/>
          <a:lstStyle/>
          <a:p>
            <a:fld id="{EF3B19E7-8A78-4D9F-80F6-36AE74B25F3A}" type="slidenum">
              <a:rPr lang="en-US" smtClean="0"/>
              <a:pPr/>
              <a:t>10</a:t>
            </a:fld>
            <a:endParaRPr lang="en-US" dirty="0"/>
          </a:p>
        </p:txBody>
      </p:sp>
    </p:spTree>
    <p:extLst>
      <p:ext uri="{BB962C8B-B14F-4D97-AF65-F5344CB8AC3E}">
        <p14:creationId xmlns:p14="http://schemas.microsoft.com/office/powerpoint/2010/main" val="28019267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3B19E7-8A78-4D9F-80F6-36AE74B25F3A}" type="slidenum">
              <a:rPr lang="en-US" smtClean="0"/>
              <a:pPr/>
              <a:t>11</a:t>
            </a:fld>
            <a:endParaRPr lang="en-US" dirty="0"/>
          </a:p>
        </p:txBody>
      </p:sp>
    </p:spTree>
    <p:extLst>
      <p:ext uri="{BB962C8B-B14F-4D97-AF65-F5344CB8AC3E}">
        <p14:creationId xmlns:p14="http://schemas.microsoft.com/office/powerpoint/2010/main" val="38347285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3B19E7-8A78-4D9F-80F6-36AE74B25F3A}" type="slidenum">
              <a:rPr lang="en-US" smtClean="0"/>
              <a:pPr/>
              <a:t>12</a:t>
            </a:fld>
            <a:endParaRPr lang="en-US" dirty="0"/>
          </a:p>
        </p:txBody>
      </p:sp>
    </p:spTree>
    <p:extLst>
      <p:ext uri="{BB962C8B-B14F-4D97-AF65-F5344CB8AC3E}">
        <p14:creationId xmlns:p14="http://schemas.microsoft.com/office/powerpoint/2010/main" val="10586182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26622" indent="-326622" defTabSz="441381">
              <a:spcBef>
                <a:spcPts val="193"/>
              </a:spcBef>
              <a:buClr>
                <a:srgbClr val="63AF34"/>
              </a:buClr>
              <a:buFont typeface="Arial" pitchFamily="34" charset="0"/>
              <a:buChar char="•"/>
            </a:pPr>
            <a:r>
              <a:rPr lang="en-US" b="1" dirty="0">
                <a:solidFill>
                  <a:prstClr val="black"/>
                </a:solidFill>
                <a:latin typeface="Trebuchet MS"/>
              </a:rPr>
              <a:t>Contract 60X93			</a:t>
            </a:r>
          </a:p>
          <a:p>
            <a:pPr marL="768003" lvl="1" indent="-326622" defTabSz="441381">
              <a:spcBef>
                <a:spcPts val="193"/>
              </a:spcBef>
              <a:buClr>
                <a:srgbClr val="63AF34"/>
              </a:buClr>
              <a:buFont typeface="Arial" pitchFamily="34" charset="0"/>
              <a:buChar char="•"/>
            </a:pPr>
            <a:r>
              <a:rPr lang="en-US" sz="1100" b="1" dirty="0">
                <a:solidFill>
                  <a:prstClr val="black"/>
                </a:solidFill>
                <a:latin typeface="Trebuchet MS"/>
              </a:rPr>
              <a:t>Ramp WS (SN 016-1715)</a:t>
            </a:r>
          </a:p>
          <a:p>
            <a:pPr marL="1209384" lvl="2" indent="-326622" defTabSz="441381">
              <a:spcBef>
                <a:spcPts val="193"/>
              </a:spcBef>
              <a:buClr>
                <a:srgbClr val="63AF34"/>
              </a:buClr>
              <a:buFont typeface="Arial" pitchFamily="34" charset="0"/>
              <a:buChar char="•"/>
            </a:pPr>
            <a:r>
              <a:rPr lang="en-US" sz="1100" b="1" dirty="0">
                <a:solidFill>
                  <a:prstClr val="black"/>
                </a:solidFill>
                <a:latin typeface="Trebuchet MS"/>
              </a:rPr>
              <a:t>Begin Piers 6, 7, 8, 15, and 16</a:t>
            </a:r>
          </a:p>
          <a:p>
            <a:pPr marL="1209384" lvl="2" indent="-326622" defTabSz="441381">
              <a:spcBef>
                <a:spcPts val="193"/>
              </a:spcBef>
              <a:buClr>
                <a:srgbClr val="63AF34"/>
              </a:buClr>
              <a:buFont typeface="Arial" pitchFamily="34" charset="0"/>
              <a:buChar char="•"/>
            </a:pPr>
            <a:r>
              <a:rPr lang="en-US" sz="1100" b="1" dirty="0">
                <a:solidFill>
                  <a:prstClr val="black"/>
                </a:solidFill>
                <a:latin typeface="Trebuchet MS"/>
              </a:rPr>
              <a:t>Begin and Complete Pier 13</a:t>
            </a:r>
          </a:p>
          <a:p>
            <a:pPr marL="1209384" lvl="2" indent="-326622" defTabSz="441381">
              <a:spcBef>
                <a:spcPts val="193"/>
              </a:spcBef>
              <a:buClr>
                <a:srgbClr val="63AF34"/>
              </a:buClr>
              <a:buFont typeface="Arial" pitchFamily="34" charset="0"/>
              <a:buChar char="•"/>
            </a:pPr>
            <a:r>
              <a:rPr lang="en-US" sz="1100" b="1" dirty="0">
                <a:solidFill>
                  <a:prstClr val="black"/>
                </a:solidFill>
                <a:latin typeface="Trebuchet MS"/>
              </a:rPr>
              <a:t>Begin South Abutment</a:t>
            </a:r>
          </a:p>
          <a:p>
            <a:pPr marL="768003" lvl="1" indent="-326622" defTabSz="441381">
              <a:spcBef>
                <a:spcPts val="193"/>
              </a:spcBef>
              <a:buClr>
                <a:srgbClr val="63AF34"/>
              </a:buClr>
              <a:buFont typeface="Arial" pitchFamily="34" charset="0"/>
              <a:buChar char="•"/>
            </a:pPr>
            <a:r>
              <a:rPr lang="en-US" sz="1100" b="1" dirty="0">
                <a:solidFill>
                  <a:prstClr val="black"/>
                </a:solidFill>
                <a:latin typeface="Trebuchet MS"/>
              </a:rPr>
              <a:t>Ramp SE (SN 016-1714)</a:t>
            </a:r>
          </a:p>
          <a:p>
            <a:pPr marL="1209384" lvl="2" indent="-326622" defTabSz="441381">
              <a:spcBef>
                <a:spcPts val="193"/>
              </a:spcBef>
              <a:buClr>
                <a:srgbClr val="63AF34"/>
              </a:buClr>
              <a:buFont typeface="Arial" pitchFamily="34" charset="0"/>
              <a:buChar char="•"/>
            </a:pPr>
            <a:r>
              <a:rPr lang="en-US" sz="1100" b="1" dirty="0">
                <a:solidFill>
                  <a:prstClr val="black"/>
                </a:solidFill>
                <a:latin typeface="Trebuchet MS"/>
              </a:rPr>
              <a:t>Begin Piers 5, 6, and 7</a:t>
            </a:r>
          </a:p>
          <a:p>
            <a:pPr marL="326622" indent="-326622" defTabSz="441381">
              <a:spcBef>
                <a:spcPts val="193"/>
              </a:spcBef>
              <a:buClr>
                <a:srgbClr val="63AF34"/>
              </a:buClr>
              <a:buFont typeface="Arial" pitchFamily="34" charset="0"/>
              <a:buChar char="•"/>
            </a:pPr>
            <a:r>
              <a:rPr lang="en-US" b="1" dirty="0">
                <a:solidFill>
                  <a:prstClr val="black"/>
                </a:solidFill>
                <a:latin typeface="Trebuchet MS"/>
              </a:rPr>
              <a:t>Contract 60X79</a:t>
            </a:r>
          </a:p>
          <a:p>
            <a:pPr marL="768003" lvl="1" indent="-326622" defTabSz="441381">
              <a:spcBef>
                <a:spcPts val="193"/>
              </a:spcBef>
              <a:buClr>
                <a:srgbClr val="63AF34"/>
              </a:buClr>
              <a:buFont typeface="Arial" pitchFamily="34" charset="0"/>
              <a:buChar char="•"/>
            </a:pPr>
            <a:r>
              <a:rPr lang="en-US" sz="1100" b="1" dirty="0">
                <a:solidFill>
                  <a:prstClr val="black"/>
                </a:solidFill>
                <a:latin typeface="Trebuchet MS"/>
              </a:rPr>
              <a:t>Ramp EN (SN 016-1712)</a:t>
            </a:r>
          </a:p>
          <a:p>
            <a:pPr marL="1209384" lvl="2" indent="-326622" defTabSz="441381">
              <a:spcBef>
                <a:spcPts val="193"/>
              </a:spcBef>
              <a:buClr>
                <a:srgbClr val="63AF34"/>
              </a:buClr>
              <a:buFont typeface="Arial" pitchFamily="34" charset="0"/>
              <a:buChar char="•"/>
            </a:pPr>
            <a:r>
              <a:rPr lang="en-US" sz="1100" b="1" dirty="0">
                <a:solidFill>
                  <a:prstClr val="black"/>
                </a:solidFill>
                <a:latin typeface="Trebuchet MS"/>
              </a:rPr>
              <a:t>Begin Pier 1 and 2</a:t>
            </a:r>
          </a:p>
          <a:p>
            <a:pPr marL="1650764" lvl="3" indent="-326622" defTabSz="441381">
              <a:spcBef>
                <a:spcPts val="193"/>
              </a:spcBef>
              <a:buClr>
                <a:srgbClr val="63AF34"/>
              </a:buClr>
              <a:buFont typeface="Arial" pitchFamily="34" charset="0"/>
              <a:buChar char="•"/>
            </a:pPr>
            <a:r>
              <a:rPr lang="en-US" sz="1100" b="1" dirty="0">
                <a:solidFill>
                  <a:prstClr val="black"/>
                </a:solidFill>
                <a:latin typeface="Trebuchet MS"/>
              </a:rPr>
              <a:t>Complete Pier 2</a:t>
            </a:r>
          </a:p>
          <a:p>
            <a:pPr marL="1209384" lvl="2" indent="-326622" defTabSz="441381">
              <a:spcBef>
                <a:spcPts val="193"/>
              </a:spcBef>
              <a:buClr>
                <a:srgbClr val="63AF34"/>
              </a:buClr>
              <a:buFont typeface="Arial" pitchFamily="34" charset="0"/>
              <a:buChar char="•"/>
            </a:pPr>
            <a:r>
              <a:rPr lang="en-US" sz="1100" b="1" dirty="0">
                <a:solidFill>
                  <a:prstClr val="black"/>
                </a:solidFill>
                <a:latin typeface="Trebuchet MS"/>
              </a:rPr>
              <a:t>Begin East and West Abutments</a:t>
            </a:r>
          </a:p>
          <a:p>
            <a:pPr marL="1650764" lvl="3" indent="-326622" defTabSz="441381">
              <a:spcBef>
                <a:spcPts val="193"/>
              </a:spcBef>
              <a:buClr>
                <a:srgbClr val="63AF34"/>
              </a:buClr>
              <a:buFont typeface="Arial" pitchFamily="34" charset="0"/>
              <a:buChar char="•"/>
            </a:pPr>
            <a:r>
              <a:rPr lang="en-US" sz="1100" b="1" dirty="0">
                <a:solidFill>
                  <a:prstClr val="black"/>
                </a:solidFill>
                <a:latin typeface="Trebuchet MS"/>
              </a:rPr>
              <a:t>Complete East Abutment</a:t>
            </a:r>
          </a:p>
          <a:p>
            <a:pPr marL="1209384" lvl="2" indent="-326622" defTabSz="441381">
              <a:spcBef>
                <a:spcPts val="193"/>
              </a:spcBef>
              <a:buClr>
                <a:srgbClr val="63AF34"/>
              </a:buClr>
              <a:buFont typeface="Arial" pitchFamily="34" charset="0"/>
              <a:buChar char="•"/>
            </a:pPr>
            <a:r>
              <a:rPr lang="en-US" sz="1100" b="1" dirty="0">
                <a:solidFill>
                  <a:prstClr val="black"/>
                </a:solidFill>
                <a:latin typeface="Trebuchet MS"/>
              </a:rPr>
              <a:t>Begin Retaining Walls 18, 20, 22B, and 23</a:t>
            </a:r>
          </a:p>
          <a:p>
            <a:pPr marL="1650764" lvl="3" indent="-326622" defTabSz="441381">
              <a:spcBef>
                <a:spcPts val="193"/>
              </a:spcBef>
              <a:buClr>
                <a:srgbClr val="63AF34"/>
              </a:buClr>
              <a:buFont typeface="Arial" pitchFamily="34" charset="0"/>
              <a:buChar char="•"/>
            </a:pPr>
            <a:r>
              <a:rPr lang="en-US" sz="1100" b="1" dirty="0">
                <a:solidFill>
                  <a:prstClr val="black"/>
                </a:solidFill>
                <a:latin typeface="Trebuchet MS"/>
              </a:rPr>
              <a:t>Complete Retaining Wall 20</a:t>
            </a:r>
          </a:p>
          <a:p>
            <a:pPr>
              <a:lnSpc>
                <a:spcPct val="100000"/>
              </a:lnSpc>
            </a:pPr>
            <a:endParaRPr lang="en-US" dirty="0"/>
          </a:p>
        </p:txBody>
      </p:sp>
      <p:sp>
        <p:nvSpPr>
          <p:cNvPr id="4" name="Slide Number Placeholder 3"/>
          <p:cNvSpPr>
            <a:spLocks noGrp="1"/>
          </p:cNvSpPr>
          <p:nvPr>
            <p:ph type="sldNum" sz="quarter" idx="10"/>
          </p:nvPr>
        </p:nvSpPr>
        <p:spPr/>
        <p:txBody>
          <a:bodyPr/>
          <a:lstStyle/>
          <a:p>
            <a:fld id="{EF3B19E7-8A78-4D9F-80F6-36AE74B25F3A}" type="slidenum">
              <a:rPr lang="en-US" smtClean="0"/>
              <a:pPr/>
              <a:t>13</a:t>
            </a:fld>
            <a:endParaRPr lang="en-US" dirty="0"/>
          </a:p>
        </p:txBody>
      </p:sp>
    </p:spTree>
    <p:extLst>
      <p:ext uri="{BB962C8B-B14F-4D97-AF65-F5344CB8AC3E}">
        <p14:creationId xmlns:p14="http://schemas.microsoft.com/office/powerpoint/2010/main" val="28019267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26622" indent="-326622" defTabSz="441381">
              <a:spcBef>
                <a:spcPts val="193"/>
              </a:spcBef>
              <a:buClr>
                <a:srgbClr val="63AF34"/>
              </a:buClr>
              <a:buFont typeface="Arial" pitchFamily="34" charset="0"/>
              <a:buChar char="•"/>
            </a:pPr>
            <a:r>
              <a:rPr lang="en-US" sz="1100" b="1" dirty="0">
                <a:solidFill>
                  <a:prstClr val="black"/>
                </a:solidFill>
                <a:latin typeface="Trebuchet MS"/>
              </a:rPr>
              <a:t>Contract 60X93</a:t>
            </a:r>
          </a:p>
          <a:p>
            <a:pPr marL="768003" lvl="1" indent="-326622" defTabSz="441381">
              <a:spcBef>
                <a:spcPts val="193"/>
              </a:spcBef>
              <a:buClr>
                <a:srgbClr val="63AF34"/>
              </a:buClr>
              <a:buFont typeface="Arial" pitchFamily="34" charset="0"/>
              <a:buChar char="•"/>
            </a:pPr>
            <a:r>
              <a:rPr lang="en-US" sz="1100" b="1" dirty="0">
                <a:solidFill>
                  <a:prstClr val="black"/>
                </a:solidFill>
                <a:latin typeface="Trebuchet MS"/>
              </a:rPr>
              <a:t>Ramp WS (SN 016-1715)</a:t>
            </a:r>
          </a:p>
          <a:p>
            <a:pPr marL="1209384" lvl="2" indent="-326622" defTabSz="441381">
              <a:spcBef>
                <a:spcPts val="193"/>
              </a:spcBef>
              <a:buClr>
                <a:srgbClr val="63AF34"/>
              </a:buClr>
              <a:buFont typeface="Arial" pitchFamily="34" charset="0"/>
              <a:buChar char="•"/>
            </a:pPr>
            <a:r>
              <a:rPr lang="en-US" sz="1100" b="1" dirty="0">
                <a:solidFill>
                  <a:prstClr val="black"/>
                </a:solidFill>
                <a:latin typeface="Trebuchet MS"/>
              </a:rPr>
              <a:t>Continue Piers 6, 7, 8, 15, and 16</a:t>
            </a:r>
          </a:p>
          <a:p>
            <a:pPr marL="1209384" lvl="2" indent="-326622" defTabSz="441381">
              <a:spcBef>
                <a:spcPts val="193"/>
              </a:spcBef>
              <a:buClr>
                <a:srgbClr val="63AF34"/>
              </a:buClr>
              <a:buFont typeface="Arial" pitchFamily="34" charset="0"/>
              <a:buChar char="•"/>
            </a:pPr>
            <a:r>
              <a:rPr lang="en-US" sz="1100" b="1" dirty="0">
                <a:solidFill>
                  <a:prstClr val="black"/>
                </a:solidFill>
                <a:latin typeface="Trebuchet MS"/>
              </a:rPr>
              <a:t>Continue South Abutment</a:t>
            </a:r>
          </a:p>
          <a:p>
            <a:pPr marL="1209384" lvl="2" indent="-326622" defTabSz="441381">
              <a:spcBef>
                <a:spcPts val="193"/>
              </a:spcBef>
              <a:buClr>
                <a:srgbClr val="63AF34"/>
              </a:buClr>
              <a:buFont typeface="Arial" pitchFamily="34" charset="0"/>
              <a:buChar char="•"/>
            </a:pPr>
            <a:r>
              <a:rPr lang="en-US" sz="1100" b="1" dirty="0">
                <a:solidFill>
                  <a:prstClr val="black"/>
                </a:solidFill>
                <a:latin typeface="Trebuchet MS"/>
              </a:rPr>
              <a:t>Begin and Complete Pier 4</a:t>
            </a:r>
          </a:p>
          <a:p>
            <a:pPr marL="1209384" lvl="2" indent="-326622" defTabSz="441381">
              <a:spcBef>
                <a:spcPts val="193"/>
              </a:spcBef>
              <a:buClr>
                <a:srgbClr val="63AF34"/>
              </a:buClr>
              <a:buFont typeface="Arial" pitchFamily="34" charset="0"/>
              <a:buChar char="•"/>
            </a:pPr>
            <a:r>
              <a:rPr lang="en-US" sz="1100" b="1" dirty="0">
                <a:solidFill>
                  <a:prstClr val="black"/>
                </a:solidFill>
                <a:latin typeface="Trebuchet MS"/>
              </a:rPr>
              <a:t>Begin Pier 9</a:t>
            </a:r>
          </a:p>
          <a:p>
            <a:pPr marL="1209384" lvl="2" indent="-326622" defTabSz="441381">
              <a:spcBef>
                <a:spcPts val="193"/>
              </a:spcBef>
              <a:buClr>
                <a:srgbClr val="63AF34"/>
              </a:buClr>
              <a:buFont typeface="Arial" pitchFamily="34" charset="0"/>
              <a:buChar char="•"/>
            </a:pPr>
            <a:r>
              <a:rPr lang="en-US" sz="1100" b="1" dirty="0">
                <a:solidFill>
                  <a:prstClr val="black"/>
                </a:solidFill>
                <a:latin typeface="Trebuchet MS"/>
              </a:rPr>
              <a:t>Begin Retaining Wall #14</a:t>
            </a:r>
          </a:p>
          <a:p>
            <a:pPr marL="768003" lvl="1" indent="-326622" defTabSz="441381">
              <a:spcBef>
                <a:spcPts val="193"/>
              </a:spcBef>
              <a:buClr>
                <a:srgbClr val="63AF34"/>
              </a:buClr>
              <a:buFont typeface="Arial" pitchFamily="34" charset="0"/>
              <a:buChar char="•"/>
            </a:pPr>
            <a:r>
              <a:rPr lang="en-US" sz="1100" b="1" dirty="0">
                <a:solidFill>
                  <a:prstClr val="black"/>
                </a:solidFill>
                <a:latin typeface="Trebuchet MS"/>
              </a:rPr>
              <a:t>Ramp SE (SN 016-1714)</a:t>
            </a:r>
          </a:p>
          <a:p>
            <a:pPr marL="1209384" lvl="2" indent="-326622" defTabSz="441381">
              <a:spcBef>
                <a:spcPts val="193"/>
              </a:spcBef>
              <a:buClr>
                <a:srgbClr val="63AF34"/>
              </a:buClr>
              <a:buFont typeface="Arial" pitchFamily="34" charset="0"/>
              <a:buChar char="•"/>
            </a:pPr>
            <a:r>
              <a:rPr lang="en-US" sz="1100" b="1" dirty="0">
                <a:solidFill>
                  <a:prstClr val="black"/>
                </a:solidFill>
                <a:latin typeface="Trebuchet MS"/>
              </a:rPr>
              <a:t>Continue Piers 5, 6, and 7</a:t>
            </a:r>
          </a:p>
          <a:p>
            <a:pPr marL="1209384" lvl="2" indent="-326622" defTabSz="441381">
              <a:spcBef>
                <a:spcPts val="193"/>
              </a:spcBef>
              <a:buClr>
                <a:srgbClr val="63AF34"/>
              </a:buClr>
              <a:buFont typeface="Arial" pitchFamily="34" charset="0"/>
              <a:buChar char="•"/>
            </a:pPr>
            <a:r>
              <a:rPr lang="en-US" sz="1100" b="1" dirty="0">
                <a:solidFill>
                  <a:prstClr val="black"/>
                </a:solidFill>
                <a:latin typeface="Trebuchet MS"/>
              </a:rPr>
              <a:t>Begin North Abutment and Retaining Wall #48 *</a:t>
            </a:r>
          </a:p>
          <a:p>
            <a:pPr marL="326622" indent="-326622" defTabSz="441381">
              <a:spcBef>
                <a:spcPts val="193"/>
              </a:spcBef>
              <a:buClr>
                <a:srgbClr val="63AF34"/>
              </a:buClr>
              <a:buFont typeface="Arial" pitchFamily="34" charset="0"/>
              <a:buChar char="•"/>
            </a:pPr>
            <a:r>
              <a:rPr lang="en-US" sz="1100" b="1" dirty="0">
                <a:solidFill>
                  <a:prstClr val="black"/>
                </a:solidFill>
                <a:latin typeface="Trebuchet MS"/>
              </a:rPr>
              <a:t>Contract 60X93 – Continued</a:t>
            </a:r>
          </a:p>
          <a:p>
            <a:pPr marL="768003" lvl="1" indent="-326622" defTabSz="441381">
              <a:spcBef>
                <a:spcPts val="193"/>
              </a:spcBef>
              <a:buClr>
                <a:srgbClr val="63AF34"/>
              </a:buClr>
              <a:buFont typeface="Arial" pitchFamily="34" charset="0"/>
              <a:buChar char="•"/>
            </a:pPr>
            <a:r>
              <a:rPr lang="en-US" sz="1100" b="1" dirty="0">
                <a:solidFill>
                  <a:prstClr val="black"/>
                </a:solidFill>
                <a:latin typeface="Trebuchet MS"/>
              </a:rPr>
              <a:t>EB I-90/94 Taylor Street Exit Ramp          (SN 016-1718)</a:t>
            </a:r>
          </a:p>
          <a:p>
            <a:pPr marL="1209384" lvl="2" indent="-326622" defTabSz="441381">
              <a:spcBef>
                <a:spcPts val="193"/>
              </a:spcBef>
              <a:buClr>
                <a:srgbClr val="63AF34"/>
              </a:buClr>
              <a:buFont typeface="Arial" pitchFamily="34" charset="0"/>
              <a:buChar char="•"/>
            </a:pPr>
            <a:r>
              <a:rPr lang="en-US" sz="1100" b="1" dirty="0">
                <a:solidFill>
                  <a:prstClr val="black"/>
                </a:solidFill>
                <a:latin typeface="Trebuchet MS"/>
              </a:rPr>
              <a:t>Begin North Abutment and Retaining Wall #47 *</a:t>
            </a:r>
          </a:p>
          <a:p>
            <a:pPr marL="1209384" lvl="2" indent="-326622" defTabSz="441381">
              <a:spcBef>
                <a:spcPts val="193"/>
              </a:spcBef>
              <a:buClr>
                <a:srgbClr val="63AF34"/>
              </a:buClr>
              <a:buFont typeface="Arial" pitchFamily="34" charset="0"/>
              <a:buChar char="•"/>
            </a:pPr>
            <a:r>
              <a:rPr lang="en-US" sz="1100" b="1" dirty="0">
                <a:solidFill>
                  <a:prstClr val="black"/>
                </a:solidFill>
                <a:latin typeface="Trebuchet MS"/>
              </a:rPr>
              <a:t>Begin Retaining Wall #12 and #16</a:t>
            </a:r>
          </a:p>
          <a:p>
            <a:pPr marL="768003" lvl="1" indent="-326622" defTabSz="441381">
              <a:spcBef>
                <a:spcPts val="193"/>
              </a:spcBef>
              <a:buClr>
                <a:srgbClr val="63AF34"/>
              </a:buClr>
              <a:buFont typeface="Arial" pitchFamily="34" charset="0"/>
              <a:buChar char="•"/>
            </a:pPr>
            <a:r>
              <a:rPr lang="en-US" sz="1100" b="1" dirty="0">
                <a:solidFill>
                  <a:prstClr val="black"/>
                </a:solidFill>
                <a:latin typeface="Trebuchet MS"/>
              </a:rPr>
              <a:t>Ramp WN (SN 016-1706)</a:t>
            </a:r>
          </a:p>
          <a:p>
            <a:pPr marL="1209384" lvl="2" indent="-326622" defTabSz="441381">
              <a:spcBef>
                <a:spcPts val="193"/>
              </a:spcBef>
              <a:buClr>
                <a:srgbClr val="63AF34"/>
              </a:buClr>
              <a:buFont typeface="Arial" pitchFamily="34" charset="0"/>
              <a:buChar char="•"/>
            </a:pPr>
            <a:r>
              <a:rPr lang="en-US" sz="1100" b="1" dirty="0">
                <a:solidFill>
                  <a:prstClr val="black"/>
                </a:solidFill>
                <a:latin typeface="Trebuchet MS"/>
              </a:rPr>
              <a:t>Begin North Abutment and Retaining Wall #46 *</a:t>
            </a:r>
          </a:p>
          <a:p>
            <a:pPr marL="1209384" lvl="2" indent="-326622" defTabSz="441381">
              <a:spcBef>
                <a:spcPts val="193"/>
              </a:spcBef>
              <a:buClr>
                <a:srgbClr val="63AF34"/>
              </a:buClr>
              <a:buFont typeface="Arial" pitchFamily="34" charset="0"/>
              <a:buChar char="•"/>
            </a:pPr>
            <a:r>
              <a:rPr lang="en-US" sz="1100" b="1" dirty="0">
                <a:solidFill>
                  <a:prstClr val="black"/>
                </a:solidFill>
                <a:latin typeface="Trebuchet MS"/>
              </a:rPr>
              <a:t>Begin and Complete Main Drain Sewer Improvements</a:t>
            </a:r>
          </a:p>
          <a:p>
            <a:pPr marL="326622" indent="-326622" defTabSz="441381">
              <a:spcBef>
                <a:spcPts val="193"/>
              </a:spcBef>
              <a:buClr>
                <a:srgbClr val="63AF34"/>
              </a:buClr>
              <a:buFont typeface="Arial" pitchFamily="34" charset="0"/>
              <a:buChar char="•"/>
            </a:pPr>
            <a:r>
              <a:rPr lang="en-US" sz="1100" b="1" dirty="0">
                <a:solidFill>
                  <a:srgbClr val="FF0000"/>
                </a:solidFill>
                <a:latin typeface="Trebuchet MS"/>
              </a:rPr>
              <a:t>Contract 60X79 – Stage 1 Continued </a:t>
            </a:r>
          </a:p>
          <a:p>
            <a:pPr marL="768003" lvl="1" indent="-326622" defTabSz="441381">
              <a:spcBef>
                <a:spcPts val="193"/>
              </a:spcBef>
              <a:buClr>
                <a:srgbClr val="63AF34"/>
              </a:buClr>
              <a:buFont typeface="Arial" pitchFamily="34" charset="0"/>
              <a:buChar char="•"/>
            </a:pPr>
            <a:r>
              <a:rPr lang="en-US" sz="1100" b="1" dirty="0">
                <a:solidFill>
                  <a:prstClr val="black"/>
                </a:solidFill>
                <a:latin typeface="Trebuchet MS"/>
              </a:rPr>
              <a:t>Begin Drainage Work </a:t>
            </a:r>
          </a:p>
          <a:p>
            <a:pPr>
              <a:lnSpc>
                <a:spcPct val="100000"/>
              </a:lnSpc>
            </a:pPr>
            <a:endParaRPr lang="en-US" dirty="0"/>
          </a:p>
        </p:txBody>
      </p:sp>
      <p:sp>
        <p:nvSpPr>
          <p:cNvPr id="4" name="Slide Number Placeholder 3"/>
          <p:cNvSpPr>
            <a:spLocks noGrp="1"/>
          </p:cNvSpPr>
          <p:nvPr>
            <p:ph type="sldNum" sz="quarter" idx="10"/>
          </p:nvPr>
        </p:nvSpPr>
        <p:spPr/>
        <p:txBody>
          <a:bodyPr/>
          <a:lstStyle/>
          <a:p>
            <a:fld id="{EF3B19E7-8A78-4D9F-80F6-36AE74B25F3A}" type="slidenum">
              <a:rPr lang="en-US" smtClean="0"/>
              <a:pPr/>
              <a:t>14</a:t>
            </a:fld>
            <a:endParaRPr lang="en-US" dirty="0"/>
          </a:p>
        </p:txBody>
      </p:sp>
    </p:spTree>
    <p:extLst>
      <p:ext uri="{BB962C8B-B14F-4D97-AF65-F5344CB8AC3E}">
        <p14:creationId xmlns:p14="http://schemas.microsoft.com/office/powerpoint/2010/main" val="28019267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26622" indent="-326622" defTabSz="441381">
              <a:spcBef>
                <a:spcPts val="193"/>
              </a:spcBef>
              <a:buClr>
                <a:srgbClr val="63AF34"/>
              </a:buClr>
              <a:buFont typeface="Arial" pitchFamily="34" charset="0"/>
              <a:buChar char="•"/>
            </a:pPr>
            <a:r>
              <a:rPr lang="en-US" sz="1100" b="1" dirty="0">
                <a:solidFill>
                  <a:prstClr val="black"/>
                </a:solidFill>
                <a:latin typeface="Trebuchet MS"/>
              </a:rPr>
              <a:t>Contract 60X93</a:t>
            </a:r>
          </a:p>
          <a:p>
            <a:pPr marL="768003" lvl="1" indent="-326622" defTabSz="441381">
              <a:spcBef>
                <a:spcPts val="193"/>
              </a:spcBef>
              <a:buClr>
                <a:srgbClr val="63AF34"/>
              </a:buClr>
              <a:buFont typeface="Arial" pitchFamily="34" charset="0"/>
              <a:buChar char="•"/>
            </a:pPr>
            <a:r>
              <a:rPr lang="en-US" sz="1100" b="1" dirty="0">
                <a:solidFill>
                  <a:prstClr val="black"/>
                </a:solidFill>
                <a:latin typeface="Trebuchet MS"/>
              </a:rPr>
              <a:t>Ramp WS (SN 016-1715)</a:t>
            </a:r>
          </a:p>
          <a:p>
            <a:pPr marL="1209384" lvl="2" indent="-326622" defTabSz="441381">
              <a:spcBef>
                <a:spcPts val="193"/>
              </a:spcBef>
              <a:buClr>
                <a:srgbClr val="63AF34"/>
              </a:buClr>
              <a:buFont typeface="Arial" pitchFamily="34" charset="0"/>
              <a:buChar char="•"/>
            </a:pPr>
            <a:r>
              <a:rPr lang="en-US" sz="1100" b="1" dirty="0">
                <a:solidFill>
                  <a:prstClr val="black"/>
                </a:solidFill>
                <a:latin typeface="Trebuchet MS"/>
              </a:rPr>
              <a:t>Continue Piers 6, 7, 8, 9, 15 and 16</a:t>
            </a:r>
          </a:p>
          <a:p>
            <a:pPr marL="1209384" lvl="2" indent="-326622" defTabSz="441381">
              <a:spcBef>
                <a:spcPts val="193"/>
              </a:spcBef>
              <a:buClr>
                <a:srgbClr val="63AF34"/>
              </a:buClr>
              <a:buFont typeface="Arial" pitchFamily="34" charset="0"/>
              <a:buChar char="•"/>
            </a:pPr>
            <a:r>
              <a:rPr lang="en-US" sz="1100" b="1" dirty="0">
                <a:solidFill>
                  <a:prstClr val="black"/>
                </a:solidFill>
                <a:latin typeface="Trebuchet MS"/>
              </a:rPr>
              <a:t>Continue South Abutment</a:t>
            </a:r>
          </a:p>
          <a:p>
            <a:pPr marL="1209384" lvl="2" indent="-326622" defTabSz="441381">
              <a:spcBef>
                <a:spcPts val="193"/>
              </a:spcBef>
              <a:buClr>
                <a:srgbClr val="63AF34"/>
              </a:buClr>
              <a:buFont typeface="Arial" pitchFamily="34" charset="0"/>
              <a:buChar char="•"/>
            </a:pPr>
            <a:r>
              <a:rPr lang="en-US" sz="1100" b="1" dirty="0">
                <a:solidFill>
                  <a:prstClr val="black"/>
                </a:solidFill>
                <a:latin typeface="Trebuchet MS"/>
              </a:rPr>
              <a:t>Continue Retaining Wall #14</a:t>
            </a:r>
          </a:p>
          <a:p>
            <a:pPr marL="1209384" lvl="2" indent="-326622" defTabSz="441381">
              <a:spcBef>
                <a:spcPts val="193"/>
              </a:spcBef>
              <a:buClr>
                <a:srgbClr val="63AF34"/>
              </a:buClr>
              <a:buFont typeface="Arial" pitchFamily="34" charset="0"/>
              <a:buChar char="•"/>
            </a:pPr>
            <a:r>
              <a:rPr lang="en-US" sz="1100" b="1" dirty="0">
                <a:solidFill>
                  <a:prstClr val="black"/>
                </a:solidFill>
                <a:latin typeface="Trebuchet MS"/>
              </a:rPr>
              <a:t>Begin Piers 5, 10 and 11</a:t>
            </a:r>
          </a:p>
          <a:p>
            <a:pPr marL="768003" lvl="1" indent="-326622" defTabSz="441381">
              <a:spcBef>
                <a:spcPts val="193"/>
              </a:spcBef>
              <a:buClr>
                <a:srgbClr val="63AF34"/>
              </a:buClr>
              <a:buFont typeface="Arial" pitchFamily="34" charset="0"/>
              <a:buChar char="•"/>
            </a:pPr>
            <a:r>
              <a:rPr lang="en-US" sz="1100" b="1" dirty="0">
                <a:solidFill>
                  <a:prstClr val="black"/>
                </a:solidFill>
                <a:latin typeface="Trebuchet MS"/>
              </a:rPr>
              <a:t>Ramp SE (SN 016-1714)</a:t>
            </a:r>
          </a:p>
          <a:p>
            <a:pPr marL="1209384" lvl="2" indent="-326622" defTabSz="441381">
              <a:spcBef>
                <a:spcPts val="193"/>
              </a:spcBef>
              <a:buClr>
                <a:srgbClr val="63AF34"/>
              </a:buClr>
              <a:buFont typeface="Arial" pitchFamily="34" charset="0"/>
              <a:buChar char="•"/>
            </a:pPr>
            <a:r>
              <a:rPr lang="en-US" sz="1100" b="1" dirty="0">
                <a:solidFill>
                  <a:prstClr val="black"/>
                </a:solidFill>
                <a:latin typeface="Trebuchet MS"/>
              </a:rPr>
              <a:t>Continue Piers 5, 6, and 7</a:t>
            </a:r>
          </a:p>
          <a:p>
            <a:pPr marL="1209384" lvl="2" indent="-326622" defTabSz="441381">
              <a:spcBef>
                <a:spcPts val="193"/>
              </a:spcBef>
              <a:buClr>
                <a:srgbClr val="63AF34"/>
              </a:buClr>
              <a:buFont typeface="Arial" pitchFamily="34" charset="0"/>
              <a:buChar char="•"/>
            </a:pPr>
            <a:r>
              <a:rPr lang="en-US" sz="1100" b="1" dirty="0">
                <a:solidFill>
                  <a:prstClr val="black"/>
                </a:solidFill>
                <a:latin typeface="Trebuchet MS"/>
              </a:rPr>
              <a:t>Continue North Abutment and Retaining Wall #48 *</a:t>
            </a:r>
          </a:p>
          <a:p>
            <a:pPr marL="1209384" lvl="2" indent="-326622" defTabSz="441381">
              <a:spcBef>
                <a:spcPts val="193"/>
              </a:spcBef>
              <a:buClr>
                <a:srgbClr val="63AF34"/>
              </a:buClr>
              <a:buFont typeface="Arial" pitchFamily="34" charset="0"/>
              <a:buChar char="•"/>
            </a:pPr>
            <a:r>
              <a:rPr lang="en-US" sz="1100" b="1" dirty="0">
                <a:solidFill>
                  <a:prstClr val="black"/>
                </a:solidFill>
                <a:latin typeface="Trebuchet MS"/>
              </a:rPr>
              <a:t>Begin Piers 1, 2, 3</a:t>
            </a:r>
          </a:p>
          <a:p>
            <a:pPr marL="326622" indent="-326622" defTabSz="441381">
              <a:spcBef>
                <a:spcPts val="193"/>
              </a:spcBef>
              <a:buClr>
                <a:srgbClr val="63AF34"/>
              </a:buClr>
              <a:buFont typeface="Arial" pitchFamily="34" charset="0"/>
              <a:buChar char="•"/>
            </a:pPr>
            <a:r>
              <a:rPr lang="en-US" sz="1100" b="1" dirty="0">
                <a:solidFill>
                  <a:prstClr val="black"/>
                </a:solidFill>
                <a:latin typeface="Trebuchet MS"/>
              </a:rPr>
              <a:t>Contract 60X93 – Continued</a:t>
            </a:r>
          </a:p>
          <a:p>
            <a:pPr marL="768003" lvl="1" indent="-326622" defTabSz="441381">
              <a:spcBef>
                <a:spcPts val="193"/>
              </a:spcBef>
              <a:buClr>
                <a:srgbClr val="63AF34"/>
              </a:buClr>
              <a:buFont typeface="Arial" pitchFamily="34" charset="0"/>
              <a:buChar char="•"/>
            </a:pPr>
            <a:r>
              <a:rPr lang="en-US" sz="1100" b="1" dirty="0">
                <a:solidFill>
                  <a:prstClr val="black"/>
                </a:solidFill>
                <a:latin typeface="Trebuchet MS"/>
              </a:rPr>
              <a:t>EB I-90/94 Taylor Street Exit Ramp          (SN 016-1718) (Taylor Bypass)</a:t>
            </a:r>
          </a:p>
          <a:p>
            <a:pPr marL="1209384" lvl="2" indent="-326622" defTabSz="441381">
              <a:spcBef>
                <a:spcPts val="193"/>
              </a:spcBef>
              <a:buClr>
                <a:srgbClr val="63AF34"/>
              </a:buClr>
              <a:buFont typeface="Arial" pitchFamily="34" charset="0"/>
              <a:buChar char="•"/>
            </a:pPr>
            <a:r>
              <a:rPr lang="en-US" sz="1100" b="1" dirty="0">
                <a:solidFill>
                  <a:prstClr val="black"/>
                </a:solidFill>
                <a:latin typeface="Trebuchet MS"/>
              </a:rPr>
              <a:t>Continue North Abutment and Retaining Wall #47 *</a:t>
            </a:r>
          </a:p>
          <a:p>
            <a:pPr marL="1209384" lvl="2" indent="-326622" defTabSz="441381">
              <a:spcBef>
                <a:spcPts val="193"/>
              </a:spcBef>
              <a:buClr>
                <a:srgbClr val="63AF34"/>
              </a:buClr>
              <a:buFont typeface="Arial" pitchFamily="34" charset="0"/>
              <a:buChar char="•"/>
            </a:pPr>
            <a:r>
              <a:rPr lang="en-US" sz="1100" b="1" dirty="0">
                <a:solidFill>
                  <a:prstClr val="black"/>
                </a:solidFill>
                <a:latin typeface="Trebuchet MS"/>
              </a:rPr>
              <a:t>Continue Retaining Wall #12 and #16</a:t>
            </a:r>
          </a:p>
          <a:p>
            <a:pPr marL="1209384" lvl="2" indent="-326622" defTabSz="441381">
              <a:spcBef>
                <a:spcPts val="193"/>
              </a:spcBef>
              <a:buClr>
                <a:srgbClr val="63AF34"/>
              </a:buClr>
              <a:buFont typeface="Arial" pitchFamily="34" charset="0"/>
              <a:buChar char="•"/>
            </a:pPr>
            <a:r>
              <a:rPr lang="en-US" sz="1100" b="1" dirty="0">
                <a:solidFill>
                  <a:prstClr val="black"/>
                </a:solidFill>
                <a:latin typeface="Trebuchet MS"/>
              </a:rPr>
              <a:t>Begin Pier 1</a:t>
            </a:r>
          </a:p>
          <a:p>
            <a:pPr marL="768003" lvl="1" indent="-326622" defTabSz="441381">
              <a:spcBef>
                <a:spcPts val="193"/>
              </a:spcBef>
              <a:buClr>
                <a:srgbClr val="63AF34"/>
              </a:buClr>
              <a:buFont typeface="Arial" pitchFamily="34" charset="0"/>
              <a:buChar char="•"/>
            </a:pPr>
            <a:r>
              <a:rPr lang="en-US" sz="1100" b="1" dirty="0">
                <a:solidFill>
                  <a:prstClr val="black"/>
                </a:solidFill>
                <a:latin typeface="Trebuchet MS"/>
              </a:rPr>
              <a:t>Ramp WN (SN 016-1706)</a:t>
            </a:r>
          </a:p>
          <a:p>
            <a:pPr marL="1209384" lvl="2" indent="-326622" defTabSz="441381">
              <a:spcBef>
                <a:spcPts val="193"/>
              </a:spcBef>
              <a:buClr>
                <a:srgbClr val="63AF34"/>
              </a:buClr>
              <a:buFont typeface="Arial" pitchFamily="34" charset="0"/>
              <a:buChar char="•"/>
            </a:pPr>
            <a:r>
              <a:rPr lang="en-US" sz="1100" b="1" dirty="0">
                <a:solidFill>
                  <a:prstClr val="black"/>
                </a:solidFill>
                <a:latin typeface="Trebuchet MS"/>
              </a:rPr>
              <a:t>Continue North Abutment and Retaining Wall #46 *</a:t>
            </a:r>
          </a:p>
          <a:p>
            <a:pPr marL="1209384" lvl="2" indent="-326622" defTabSz="441381">
              <a:spcBef>
                <a:spcPts val="193"/>
              </a:spcBef>
              <a:buClr>
                <a:srgbClr val="63AF34"/>
              </a:buClr>
              <a:buFont typeface="Arial" pitchFamily="34" charset="0"/>
              <a:buChar char="•"/>
            </a:pPr>
            <a:r>
              <a:rPr lang="en-US" sz="1100" b="1" dirty="0">
                <a:solidFill>
                  <a:prstClr val="black"/>
                </a:solidFill>
                <a:latin typeface="Trebuchet MS"/>
              </a:rPr>
              <a:t>Begin Pier 2</a:t>
            </a:r>
          </a:p>
          <a:p>
            <a:pPr marL="326622" indent="-326622" defTabSz="441381">
              <a:spcBef>
                <a:spcPts val="193"/>
              </a:spcBef>
              <a:buClr>
                <a:srgbClr val="63AF34"/>
              </a:buClr>
              <a:buFont typeface="Arial" pitchFamily="34" charset="0"/>
              <a:buChar char="•"/>
            </a:pPr>
            <a:r>
              <a:rPr lang="en-US" sz="1100" b="1" dirty="0">
                <a:solidFill>
                  <a:srgbClr val="FF0000"/>
                </a:solidFill>
                <a:latin typeface="Trebuchet MS"/>
              </a:rPr>
              <a:t>Contract 60X79 – Stage 1 Continued</a:t>
            </a:r>
          </a:p>
          <a:p>
            <a:pPr>
              <a:lnSpc>
                <a:spcPct val="100000"/>
              </a:lnSpc>
            </a:pPr>
            <a:endParaRPr lang="en-US" dirty="0"/>
          </a:p>
        </p:txBody>
      </p:sp>
      <p:sp>
        <p:nvSpPr>
          <p:cNvPr id="4" name="Slide Number Placeholder 3"/>
          <p:cNvSpPr>
            <a:spLocks noGrp="1"/>
          </p:cNvSpPr>
          <p:nvPr>
            <p:ph type="sldNum" sz="quarter" idx="10"/>
          </p:nvPr>
        </p:nvSpPr>
        <p:spPr/>
        <p:txBody>
          <a:bodyPr/>
          <a:lstStyle/>
          <a:p>
            <a:fld id="{EF3B19E7-8A78-4D9F-80F6-36AE74B25F3A}" type="slidenum">
              <a:rPr lang="en-US" smtClean="0"/>
              <a:pPr/>
              <a:t>15</a:t>
            </a:fld>
            <a:endParaRPr lang="en-US" dirty="0"/>
          </a:p>
        </p:txBody>
      </p:sp>
    </p:spTree>
    <p:extLst>
      <p:ext uri="{BB962C8B-B14F-4D97-AF65-F5344CB8AC3E}">
        <p14:creationId xmlns:p14="http://schemas.microsoft.com/office/powerpoint/2010/main" val="28019267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26622" indent="-326622" defTabSz="441381">
              <a:spcBef>
                <a:spcPts val="193"/>
              </a:spcBef>
              <a:buClr>
                <a:srgbClr val="63AF34"/>
              </a:buClr>
              <a:buFont typeface="Arial" pitchFamily="34" charset="0"/>
              <a:buChar char="•"/>
            </a:pPr>
            <a:r>
              <a:rPr lang="en-US" sz="1100" b="1" dirty="0">
                <a:solidFill>
                  <a:prstClr val="black"/>
                </a:solidFill>
                <a:latin typeface="Trebuchet MS"/>
              </a:rPr>
              <a:t>Contract 60X93</a:t>
            </a:r>
          </a:p>
          <a:p>
            <a:pPr marL="768003" lvl="1" indent="-326622" defTabSz="441381">
              <a:spcBef>
                <a:spcPts val="193"/>
              </a:spcBef>
              <a:buClr>
                <a:srgbClr val="63AF34"/>
              </a:buClr>
              <a:buFont typeface="Arial" pitchFamily="34" charset="0"/>
              <a:buChar char="•"/>
            </a:pPr>
            <a:r>
              <a:rPr lang="en-US" sz="1100" b="1" dirty="0">
                <a:solidFill>
                  <a:prstClr val="black"/>
                </a:solidFill>
                <a:latin typeface="Trebuchet MS"/>
              </a:rPr>
              <a:t>Ramp WS (SN 016-1715)</a:t>
            </a:r>
          </a:p>
          <a:p>
            <a:pPr marL="1209384" lvl="2" indent="-326622" defTabSz="441381">
              <a:spcBef>
                <a:spcPts val="193"/>
              </a:spcBef>
              <a:buClr>
                <a:srgbClr val="63AF34"/>
              </a:buClr>
              <a:buFont typeface="Arial" pitchFamily="34" charset="0"/>
              <a:buChar char="•"/>
            </a:pPr>
            <a:r>
              <a:rPr lang="en-US" sz="1100" b="1" dirty="0">
                <a:solidFill>
                  <a:prstClr val="black"/>
                </a:solidFill>
                <a:latin typeface="Trebuchet MS"/>
              </a:rPr>
              <a:t>Complete Pier 5</a:t>
            </a:r>
          </a:p>
          <a:p>
            <a:pPr marL="1209384" lvl="2" indent="-326622" defTabSz="441381">
              <a:spcBef>
                <a:spcPts val="193"/>
              </a:spcBef>
              <a:buClr>
                <a:srgbClr val="63AF34"/>
              </a:buClr>
              <a:buFont typeface="Arial" pitchFamily="34" charset="0"/>
              <a:buChar char="•"/>
            </a:pPr>
            <a:r>
              <a:rPr lang="en-US" sz="1100" b="1" dirty="0">
                <a:solidFill>
                  <a:prstClr val="black"/>
                </a:solidFill>
                <a:latin typeface="Trebuchet MS"/>
              </a:rPr>
              <a:t>Continue Piers 6, 7, 8, 9, 10, 11, 15 and 16</a:t>
            </a:r>
          </a:p>
          <a:p>
            <a:pPr marL="1209384" lvl="2" indent="-326622" defTabSz="441381">
              <a:spcBef>
                <a:spcPts val="193"/>
              </a:spcBef>
              <a:buClr>
                <a:srgbClr val="63AF34"/>
              </a:buClr>
              <a:buFont typeface="Arial" pitchFamily="34" charset="0"/>
              <a:buChar char="•"/>
            </a:pPr>
            <a:r>
              <a:rPr lang="en-US" sz="1100" b="1" dirty="0">
                <a:solidFill>
                  <a:prstClr val="black"/>
                </a:solidFill>
                <a:latin typeface="Trebuchet MS"/>
              </a:rPr>
              <a:t>Continue South Abutment</a:t>
            </a:r>
          </a:p>
          <a:p>
            <a:pPr marL="1209384" lvl="2" indent="-326622" defTabSz="441381">
              <a:spcBef>
                <a:spcPts val="193"/>
              </a:spcBef>
              <a:buClr>
                <a:srgbClr val="63AF34"/>
              </a:buClr>
              <a:buFont typeface="Arial" pitchFamily="34" charset="0"/>
              <a:buChar char="•"/>
            </a:pPr>
            <a:r>
              <a:rPr lang="en-US" sz="1100" b="1" dirty="0">
                <a:solidFill>
                  <a:prstClr val="black"/>
                </a:solidFill>
                <a:latin typeface="Trebuchet MS"/>
              </a:rPr>
              <a:t>Continue Retaining Wall #14</a:t>
            </a:r>
          </a:p>
          <a:p>
            <a:pPr marL="1209384" lvl="2" indent="-326622" defTabSz="441381">
              <a:spcBef>
                <a:spcPts val="193"/>
              </a:spcBef>
              <a:buClr>
                <a:srgbClr val="63AF34"/>
              </a:buClr>
              <a:buFont typeface="Arial" pitchFamily="34" charset="0"/>
              <a:buChar char="•"/>
            </a:pPr>
            <a:r>
              <a:rPr lang="en-US" sz="1100" b="1" dirty="0">
                <a:solidFill>
                  <a:prstClr val="black"/>
                </a:solidFill>
                <a:latin typeface="Trebuchet MS"/>
              </a:rPr>
              <a:t>Begin Piers 1, 2, and 14</a:t>
            </a:r>
          </a:p>
          <a:p>
            <a:pPr marL="768003" lvl="1" indent="-326622" defTabSz="441381">
              <a:spcBef>
                <a:spcPts val="193"/>
              </a:spcBef>
              <a:buClr>
                <a:srgbClr val="63AF34"/>
              </a:buClr>
              <a:buFont typeface="Arial" pitchFamily="34" charset="0"/>
              <a:buChar char="•"/>
            </a:pPr>
            <a:r>
              <a:rPr lang="en-US" sz="1100" b="1" dirty="0">
                <a:solidFill>
                  <a:prstClr val="black"/>
                </a:solidFill>
                <a:latin typeface="Trebuchet MS"/>
              </a:rPr>
              <a:t>Ramp SE (SN 016-1714)</a:t>
            </a:r>
          </a:p>
          <a:p>
            <a:pPr marL="1209384" lvl="2" indent="-326622" defTabSz="441381">
              <a:spcBef>
                <a:spcPts val="193"/>
              </a:spcBef>
              <a:buClr>
                <a:srgbClr val="63AF34"/>
              </a:buClr>
              <a:buFont typeface="Arial" pitchFamily="34" charset="0"/>
              <a:buChar char="•"/>
            </a:pPr>
            <a:r>
              <a:rPr lang="en-US" sz="1100" b="1" dirty="0">
                <a:solidFill>
                  <a:prstClr val="black"/>
                </a:solidFill>
                <a:latin typeface="Trebuchet MS"/>
              </a:rPr>
              <a:t>Continue Piers 1, 2, 3, 5, 6, and 7</a:t>
            </a:r>
          </a:p>
          <a:p>
            <a:pPr marL="1209384" lvl="2" indent="-326622" defTabSz="441381">
              <a:spcBef>
                <a:spcPts val="193"/>
              </a:spcBef>
              <a:buClr>
                <a:srgbClr val="63AF34"/>
              </a:buClr>
              <a:buFont typeface="Arial" pitchFamily="34" charset="0"/>
              <a:buChar char="•"/>
            </a:pPr>
            <a:r>
              <a:rPr lang="en-US" sz="1100" b="1" dirty="0">
                <a:solidFill>
                  <a:prstClr val="black"/>
                </a:solidFill>
                <a:latin typeface="Trebuchet MS"/>
              </a:rPr>
              <a:t>Continue North Abutment and Retaining Wall #48 *</a:t>
            </a:r>
          </a:p>
          <a:p>
            <a:pPr marL="326622" indent="-326622" defTabSz="441381">
              <a:spcBef>
                <a:spcPts val="193"/>
              </a:spcBef>
              <a:buClr>
                <a:srgbClr val="63AF34"/>
              </a:buClr>
              <a:buFont typeface="Arial" pitchFamily="34" charset="0"/>
              <a:buChar char="•"/>
            </a:pPr>
            <a:r>
              <a:rPr lang="en-US" sz="1100" b="1" dirty="0">
                <a:solidFill>
                  <a:prstClr val="black"/>
                </a:solidFill>
                <a:latin typeface="Trebuchet MS"/>
              </a:rPr>
              <a:t>Contract 60X93 - Continued</a:t>
            </a:r>
          </a:p>
          <a:p>
            <a:pPr marL="768003" lvl="1" indent="-326622" defTabSz="441381">
              <a:spcBef>
                <a:spcPts val="193"/>
              </a:spcBef>
              <a:buClr>
                <a:srgbClr val="63AF34"/>
              </a:buClr>
              <a:buFont typeface="Arial" pitchFamily="34" charset="0"/>
              <a:buChar char="•"/>
            </a:pPr>
            <a:r>
              <a:rPr lang="en-US" sz="1100" b="1" dirty="0">
                <a:solidFill>
                  <a:prstClr val="black"/>
                </a:solidFill>
                <a:latin typeface="Trebuchet MS"/>
              </a:rPr>
              <a:t>EB I-90/94 Taylor Street Exit Ramp             (SN 016-1718)</a:t>
            </a:r>
          </a:p>
          <a:p>
            <a:pPr marL="1209384" lvl="2" indent="-326622" defTabSz="441381">
              <a:spcBef>
                <a:spcPts val="193"/>
              </a:spcBef>
              <a:buClr>
                <a:srgbClr val="63AF34"/>
              </a:buClr>
              <a:buFont typeface="Arial" pitchFamily="34" charset="0"/>
              <a:buChar char="•"/>
            </a:pPr>
            <a:r>
              <a:rPr lang="en-US" sz="1100" b="1" dirty="0">
                <a:solidFill>
                  <a:prstClr val="black"/>
                </a:solidFill>
                <a:latin typeface="Trebuchet MS"/>
              </a:rPr>
              <a:t>Continue North Abutment and Retaining Wall #47 *</a:t>
            </a:r>
          </a:p>
          <a:p>
            <a:pPr marL="1209384" lvl="2" indent="-326622" defTabSz="441381">
              <a:spcBef>
                <a:spcPts val="193"/>
              </a:spcBef>
              <a:buClr>
                <a:srgbClr val="63AF34"/>
              </a:buClr>
              <a:buFont typeface="Arial" pitchFamily="34" charset="0"/>
              <a:buChar char="•"/>
            </a:pPr>
            <a:r>
              <a:rPr lang="en-US" sz="1100" b="1" dirty="0">
                <a:solidFill>
                  <a:prstClr val="black"/>
                </a:solidFill>
                <a:latin typeface="Trebuchet MS"/>
              </a:rPr>
              <a:t>Complete Retaining Wall #12 and #16</a:t>
            </a:r>
          </a:p>
          <a:p>
            <a:pPr marL="1209384" lvl="2" indent="-326622" defTabSz="441381">
              <a:spcBef>
                <a:spcPts val="193"/>
              </a:spcBef>
              <a:buClr>
                <a:srgbClr val="63AF34"/>
              </a:buClr>
              <a:buFont typeface="Arial" pitchFamily="34" charset="0"/>
              <a:buChar char="•"/>
            </a:pPr>
            <a:r>
              <a:rPr lang="en-US" sz="1100" b="1" dirty="0">
                <a:solidFill>
                  <a:prstClr val="black"/>
                </a:solidFill>
                <a:latin typeface="Trebuchet MS"/>
              </a:rPr>
              <a:t>Continue Pier 1</a:t>
            </a:r>
          </a:p>
          <a:p>
            <a:pPr marL="768003" lvl="1" indent="-326622" defTabSz="441381">
              <a:spcBef>
                <a:spcPts val="193"/>
              </a:spcBef>
              <a:buClr>
                <a:srgbClr val="63AF34"/>
              </a:buClr>
              <a:buFont typeface="Arial" pitchFamily="34" charset="0"/>
              <a:buChar char="•"/>
            </a:pPr>
            <a:r>
              <a:rPr lang="en-US" sz="1100" b="1" dirty="0">
                <a:solidFill>
                  <a:prstClr val="black"/>
                </a:solidFill>
                <a:latin typeface="Trebuchet MS"/>
              </a:rPr>
              <a:t>Ramp WN (SN 016-1706)</a:t>
            </a:r>
          </a:p>
          <a:p>
            <a:pPr marL="1209384" lvl="2" indent="-326622" defTabSz="441381">
              <a:spcBef>
                <a:spcPts val="193"/>
              </a:spcBef>
              <a:buClr>
                <a:srgbClr val="63AF34"/>
              </a:buClr>
              <a:buFont typeface="Arial" pitchFamily="34" charset="0"/>
              <a:buChar char="•"/>
            </a:pPr>
            <a:r>
              <a:rPr lang="en-US" sz="1100" b="1" dirty="0">
                <a:solidFill>
                  <a:prstClr val="black"/>
                </a:solidFill>
                <a:latin typeface="Trebuchet MS"/>
              </a:rPr>
              <a:t>Continue North Abutment and Retaining Wall #46 *</a:t>
            </a:r>
          </a:p>
          <a:p>
            <a:pPr marL="1209384" lvl="2" indent="-326622" defTabSz="441381">
              <a:spcBef>
                <a:spcPts val="193"/>
              </a:spcBef>
              <a:buClr>
                <a:srgbClr val="63AF34"/>
              </a:buClr>
              <a:buFont typeface="Arial" pitchFamily="34" charset="0"/>
              <a:buChar char="•"/>
            </a:pPr>
            <a:r>
              <a:rPr lang="en-US" sz="1100" b="1" dirty="0">
                <a:solidFill>
                  <a:prstClr val="black"/>
                </a:solidFill>
                <a:latin typeface="Trebuchet MS"/>
              </a:rPr>
              <a:t>Continue Pier 2</a:t>
            </a:r>
          </a:p>
          <a:p>
            <a:pPr marL="326622" indent="-326622" defTabSz="441381">
              <a:spcBef>
                <a:spcPts val="193"/>
              </a:spcBef>
              <a:buClr>
                <a:srgbClr val="63AF34"/>
              </a:buClr>
              <a:buFont typeface="Arial" pitchFamily="34" charset="0"/>
              <a:buChar char="•"/>
            </a:pPr>
            <a:r>
              <a:rPr lang="en-US" sz="1100" b="1" dirty="0">
                <a:solidFill>
                  <a:srgbClr val="FF0000"/>
                </a:solidFill>
                <a:latin typeface="Trebuchet MS"/>
              </a:rPr>
              <a:t>Contract 60X79 – End Stage 1</a:t>
            </a:r>
          </a:p>
          <a:p>
            <a:pPr>
              <a:lnSpc>
                <a:spcPct val="100000"/>
              </a:lnSpc>
            </a:pPr>
            <a:endParaRPr lang="en-US" dirty="0"/>
          </a:p>
        </p:txBody>
      </p:sp>
      <p:sp>
        <p:nvSpPr>
          <p:cNvPr id="4" name="Slide Number Placeholder 3"/>
          <p:cNvSpPr>
            <a:spLocks noGrp="1"/>
          </p:cNvSpPr>
          <p:nvPr>
            <p:ph type="sldNum" sz="quarter" idx="10"/>
          </p:nvPr>
        </p:nvSpPr>
        <p:spPr/>
        <p:txBody>
          <a:bodyPr/>
          <a:lstStyle/>
          <a:p>
            <a:fld id="{EF3B19E7-8A78-4D9F-80F6-36AE74B25F3A}" type="slidenum">
              <a:rPr lang="en-US" smtClean="0"/>
              <a:pPr/>
              <a:t>16</a:t>
            </a:fld>
            <a:endParaRPr lang="en-US" dirty="0"/>
          </a:p>
        </p:txBody>
      </p:sp>
    </p:spTree>
    <p:extLst>
      <p:ext uri="{BB962C8B-B14F-4D97-AF65-F5344CB8AC3E}">
        <p14:creationId xmlns:p14="http://schemas.microsoft.com/office/powerpoint/2010/main" val="28019267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2310" y="4421825"/>
            <a:ext cx="5744676" cy="4527101"/>
          </a:xfrm>
        </p:spPr>
        <p:txBody>
          <a:bodyPr/>
          <a:lstStyle/>
          <a:p>
            <a:pPr marL="326622" indent="-326622" defTabSz="441381">
              <a:spcBef>
                <a:spcPts val="193"/>
              </a:spcBef>
              <a:buClr>
                <a:srgbClr val="63AF34"/>
              </a:buClr>
              <a:buFont typeface="Arial" pitchFamily="34" charset="0"/>
              <a:buChar char="•"/>
            </a:pPr>
            <a:r>
              <a:rPr lang="en-US" sz="900" b="1" dirty="0">
                <a:solidFill>
                  <a:prstClr val="black"/>
                </a:solidFill>
                <a:latin typeface="Trebuchet MS"/>
              </a:rPr>
              <a:t>Contract 60X93</a:t>
            </a:r>
          </a:p>
          <a:p>
            <a:pPr marL="768003" lvl="1" indent="-326622" defTabSz="441381">
              <a:spcBef>
                <a:spcPts val="193"/>
              </a:spcBef>
              <a:buClr>
                <a:srgbClr val="63AF34"/>
              </a:buClr>
              <a:buFont typeface="Arial" pitchFamily="34" charset="0"/>
              <a:buChar char="•"/>
            </a:pPr>
            <a:r>
              <a:rPr lang="en-US" sz="900" b="1" dirty="0">
                <a:solidFill>
                  <a:prstClr val="black"/>
                </a:solidFill>
                <a:latin typeface="Trebuchet MS"/>
              </a:rPr>
              <a:t>Close Ramp EN as per 60X79 Detour Plan</a:t>
            </a:r>
          </a:p>
          <a:p>
            <a:pPr marL="768003" lvl="1" indent="-326622" defTabSz="441381">
              <a:spcBef>
                <a:spcPts val="193"/>
              </a:spcBef>
              <a:buClr>
                <a:srgbClr val="63AF34"/>
              </a:buClr>
              <a:buFont typeface="Arial" pitchFamily="34" charset="0"/>
              <a:buChar char="•"/>
            </a:pPr>
            <a:r>
              <a:rPr lang="en-US" sz="900" b="1" dirty="0">
                <a:solidFill>
                  <a:prstClr val="black"/>
                </a:solidFill>
                <a:latin typeface="Trebuchet MS"/>
              </a:rPr>
              <a:t>Ramp WS (SN 016-1715)</a:t>
            </a:r>
          </a:p>
          <a:p>
            <a:pPr marL="1209384" lvl="2" indent="-326622" defTabSz="441381">
              <a:spcBef>
                <a:spcPts val="193"/>
              </a:spcBef>
              <a:buClr>
                <a:srgbClr val="63AF34"/>
              </a:buClr>
              <a:buFont typeface="Arial" pitchFamily="34" charset="0"/>
              <a:buChar char="•"/>
            </a:pPr>
            <a:r>
              <a:rPr lang="en-US" sz="900" b="1" dirty="0">
                <a:solidFill>
                  <a:prstClr val="black"/>
                </a:solidFill>
                <a:latin typeface="Trebuchet MS"/>
              </a:rPr>
              <a:t>Complete Pier 10 and 11, Retaining Wall #14, and South Abutment</a:t>
            </a:r>
          </a:p>
          <a:p>
            <a:pPr marL="1209384" lvl="2" indent="-326622" defTabSz="441381">
              <a:spcBef>
                <a:spcPts val="193"/>
              </a:spcBef>
              <a:buClr>
                <a:srgbClr val="63AF34"/>
              </a:buClr>
              <a:buFont typeface="Arial" pitchFamily="34" charset="0"/>
              <a:buChar char="•"/>
            </a:pPr>
            <a:r>
              <a:rPr lang="en-US" sz="900" b="1" dirty="0">
                <a:solidFill>
                  <a:prstClr val="black"/>
                </a:solidFill>
                <a:latin typeface="Trebuchet MS"/>
              </a:rPr>
              <a:t>Continue Piers 1, 2, 6, 7, 8, 9,14, 15 and 16</a:t>
            </a:r>
          </a:p>
          <a:p>
            <a:pPr marL="1209384" lvl="2" indent="-326622" defTabSz="441381">
              <a:spcBef>
                <a:spcPts val="193"/>
              </a:spcBef>
              <a:buClr>
                <a:srgbClr val="63AF34"/>
              </a:buClr>
              <a:buFont typeface="Arial" pitchFamily="34" charset="0"/>
              <a:buChar char="•"/>
            </a:pPr>
            <a:r>
              <a:rPr lang="en-US" sz="900" b="1" dirty="0">
                <a:solidFill>
                  <a:prstClr val="black"/>
                </a:solidFill>
                <a:latin typeface="Trebuchet MS"/>
              </a:rPr>
              <a:t>Begin Pier 3 and 12</a:t>
            </a:r>
          </a:p>
          <a:p>
            <a:pPr marL="768003" lvl="1" indent="-326622" defTabSz="441381">
              <a:spcBef>
                <a:spcPts val="193"/>
              </a:spcBef>
              <a:buClr>
                <a:srgbClr val="63AF34"/>
              </a:buClr>
              <a:buFont typeface="Arial" pitchFamily="34" charset="0"/>
              <a:buChar char="•"/>
            </a:pPr>
            <a:r>
              <a:rPr lang="en-US" sz="900" b="1" dirty="0">
                <a:solidFill>
                  <a:prstClr val="black"/>
                </a:solidFill>
                <a:latin typeface="Trebuchet MS"/>
              </a:rPr>
              <a:t>Ramp SE (SN 016-1714)</a:t>
            </a:r>
          </a:p>
          <a:p>
            <a:pPr marL="1209384" lvl="2" indent="-326622" defTabSz="441381">
              <a:spcBef>
                <a:spcPts val="193"/>
              </a:spcBef>
              <a:buClr>
                <a:srgbClr val="63AF34"/>
              </a:buClr>
              <a:buFont typeface="Arial" pitchFamily="34" charset="0"/>
              <a:buChar char="•"/>
            </a:pPr>
            <a:r>
              <a:rPr lang="en-US" sz="900" b="1" dirty="0">
                <a:solidFill>
                  <a:prstClr val="black"/>
                </a:solidFill>
                <a:latin typeface="Trebuchet MS"/>
              </a:rPr>
              <a:t>Complete Pier 1 and 2</a:t>
            </a:r>
          </a:p>
          <a:p>
            <a:pPr marL="1209384" lvl="2" indent="-326622" defTabSz="441381">
              <a:spcBef>
                <a:spcPts val="193"/>
              </a:spcBef>
              <a:buClr>
                <a:srgbClr val="63AF34"/>
              </a:buClr>
              <a:buFont typeface="Arial" pitchFamily="34" charset="0"/>
              <a:buChar char="•"/>
            </a:pPr>
            <a:r>
              <a:rPr lang="en-US" sz="900" b="1" dirty="0">
                <a:solidFill>
                  <a:prstClr val="black"/>
                </a:solidFill>
                <a:latin typeface="Trebuchet MS"/>
              </a:rPr>
              <a:t>Continue Piers 3, 5, 6, and 7</a:t>
            </a:r>
          </a:p>
          <a:p>
            <a:pPr marL="1209384" lvl="2" indent="-326622" defTabSz="441381">
              <a:spcBef>
                <a:spcPts val="193"/>
              </a:spcBef>
              <a:buClr>
                <a:srgbClr val="63AF34"/>
              </a:buClr>
              <a:buFont typeface="Arial" pitchFamily="34" charset="0"/>
              <a:buChar char="•"/>
            </a:pPr>
            <a:r>
              <a:rPr lang="en-US" sz="900" b="1" dirty="0">
                <a:solidFill>
                  <a:prstClr val="black"/>
                </a:solidFill>
                <a:latin typeface="Trebuchet MS"/>
              </a:rPr>
              <a:t>Continue North Abutment and Retaining Wall #48 *</a:t>
            </a:r>
          </a:p>
          <a:p>
            <a:pPr marL="1209384" lvl="2" indent="-326622" defTabSz="441381">
              <a:spcBef>
                <a:spcPts val="193"/>
              </a:spcBef>
              <a:buClr>
                <a:srgbClr val="63AF34"/>
              </a:buClr>
              <a:buFont typeface="Arial" pitchFamily="34" charset="0"/>
              <a:buChar char="•"/>
            </a:pPr>
            <a:r>
              <a:rPr lang="en-US" sz="900" b="1" dirty="0">
                <a:solidFill>
                  <a:prstClr val="black"/>
                </a:solidFill>
                <a:latin typeface="Trebuchet MS"/>
              </a:rPr>
              <a:t>Begin Pier 4</a:t>
            </a:r>
          </a:p>
          <a:p>
            <a:pPr marL="768003" lvl="1" indent="-326622" defTabSz="441381">
              <a:spcBef>
                <a:spcPts val="193"/>
              </a:spcBef>
              <a:buClr>
                <a:srgbClr val="63AF34"/>
              </a:buClr>
              <a:buFont typeface="Arial" pitchFamily="34" charset="0"/>
              <a:buChar char="•"/>
            </a:pPr>
            <a:r>
              <a:rPr lang="en-US" sz="900" b="1" dirty="0">
                <a:solidFill>
                  <a:prstClr val="black"/>
                </a:solidFill>
                <a:latin typeface="Trebuchet MS"/>
              </a:rPr>
              <a:t>EB I-90/94 Taylor Street Exit Ramp            (SN 016-1718)</a:t>
            </a:r>
          </a:p>
          <a:p>
            <a:pPr marL="1209384" lvl="2" indent="-326622" defTabSz="441381">
              <a:spcBef>
                <a:spcPts val="193"/>
              </a:spcBef>
              <a:buClr>
                <a:srgbClr val="63AF34"/>
              </a:buClr>
              <a:buFont typeface="Arial" pitchFamily="34" charset="0"/>
              <a:buChar char="•"/>
            </a:pPr>
            <a:r>
              <a:rPr lang="en-US" sz="900" b="1" dirty="0">
                <a:solidFill>
                  <a:prstClr val="black"/>
                </a:solidFill>
                <a:latin typeface="Trebuchet MS"/>
              </a:rPr>
              <a:t>Continue North Abutment and Retaining Wall #47 *</a:t>
            </a:r>
          </a:p>
          <a:p>
            <a:pPr marL="1209384" lvl="2" indent="-326622" defTabSz="441381">
              <a:spcBef>
                <a:spcPts val="193"/>
              </a:spcBef>
              <a:buClr>
                <a:srgbClr val="63AF34"/>
              </a:buClr>
              <a:buFont typeface="Arial" pitchFamily="34" charset="0"/>
              <a:buChar char="•"/>
            </a:pPr>
            <a:r>
              <a:rPr lang="en-US" sz="900" b="1" dirty="0">
                <a:solidFill>
                  <a:prstClr val="black"/>
                </a:solidFill>
                <a:latin typeface="Trebuchet MS"/>
              </a:rPr>
              <a:t>Complete Pier 1</a:t>
            </a:r>
          </a:p>
          <a:p>
            <a:pPr marL="768003" lvl="1" indent="-326622" defTabSz="441381">
              <a:spcBef>
                <a:spcPts val="193"/>
              </a:spcBef>
              <a:buClr>
                <a:srgbClr val="63AF34"/>
              </a:buClr>
              <a:buFont typeface="Arial" pitchFamily="34" charset="0"/>
              <a:buChar char="•"/>
            </a:pPr>
            <a:r>
              <a:rPr lang="en-US" sz="900" b="1" dirty="0">
                <a:solidFill>
                  <a:prstClr val="black"/>
                </a:solidFill>
                <a:latin typeface="Trebuchet MS"/>
              </a:rPr>
              <a:t>Ramp WN (SN 016-1706)</a:t>
            </a:r>
          </a:p>
          <a:p>
            <a:pPr marL="1209384" lvl="2" indent="-326622" defTabSz="441381">
              <a:spcBef>
                <a:spcPts val="193"/>
              </a:spcBef>
              <a:buClr>
                <a:srgbClr val="63AF34"/>
              </a:buClr>
              <a:buFont typeface="Arial" pitchFamily="34" charset="0"/>
              <a:buChar char="•"/>
            </a:pPr>
            <a:r>
              <a:rPr lang="en-US" sz="900" b="1" dirty="0">
                <a:solidFill>
                  <a:prstClr val="black"/>
                </a:solidFill>
                <a:latin typeface="Trebuchet MS"/>
              </a:rPr>
              <a:t>Complete North Abutment and Retaining Wall #46 *</a:t>
            </a:r>
          </a:p>
          <a:p>
            <a:pPr marL="1209384" lvl="2" indent="-326622" defTabSz="441381">
              <a:spcBef>
                <a:spcPts val="193"/>
              </a:spcBef>
              <a:buClr>
                <a:srgbClr val="63AF34"/>
              </a:buClr>
              <a:buFont typeface="Arial" pitchFamily="34" charset="0"/>
              <a:buChar char="•"/>
            </a:pPr>
            <a:r>
              <a:rPr lang="en-US" sz="900" b="1" dirty="0">
                <a:solidFill>
                  <a:prstClr val="black"/>
                </a:solidFill>
                <a:latin typeface="Trebuchet MS"/>
              </a:rPr>
              <a:t>Complete Pier 2</a:t>
            </a:r>
          </a:p>
          <a:p>
            <a:pPr marL="1209384" lvl="2" indent="-326622" defTabSz="441381">
              <a:spcBef>
                <a:spcPts val="193"/>
              </a:spcBef>
              <a:buClr>
                <a:srgbClr val="63AF34"/>
              </a:buClr>
              <a:buFont typeface="Arial" pitchFamily="34" charset="0"/>
              <a:buChar char="•"/>
            </a:pPr>
            <a:r>
              <a:rPr lang="en-US" sz="900" b="1" dirty="0">
                <a:solidFill>
                  <a:prstClr val="black"/>
                </a:solidFill>
                <a:latin typeface="Trebuchet MS"/>
              </a:rPr>
              <a:t>Begin and Complete Pier 1</a:t>
            </a:r>
          </a:p>
          <a:p>
            <a:pPr marL="1650764" lvl="3" indent="-326622" defTabSz="441381">
              <a:spcBef>
                <a:spcPts val="193"/>
              </a:spcBef>
              <a:buClr>
                <a:srgbClr val="63AF34"/>
              </a:buClr>
              <a:buFont typeface="Arial" pitchFamily="34" charset="0"/>
              <a:buChar char="•"/>
            </a:pPr>
            <a:r>
              <a:rPr lang="en-US" sz="900" b="1" dirty="0">
                <a:solidFill>
                  <a:prstClr val="black"/>
                </a:solidFill>
                <a:latin typeface="Trebuchet MS"/>
              </a:rPr>
              <a:t>Complete within 25 calendar days after existing Ramp EN closure</a:t>
            </a:r>
          </a:p>
          <a:p>
            <a:pPr marL="1209384" lvl="2" indent="-326622" defTabSz="441381">
              <a:spcBef>
                <a:spcPts val="193"/>
              </a:spcBef>
              <a:buClr>
                <a:srgbClr val="63AF34"/>
              </a:buClr>
              <a:buFont typeface="Arial" pitchFamily="34" charset="0"/>
              <a:buChar char="•"/>
            </a:pPr>
            <a:r>
              <a:rPr lang="en-US" sz="900" b="1" dirty="0">
                <a:solidFill>
                  <a:prstClr val="black"/>
                </a:solidFill>
                <a:latin typeface="Trebuchet MS"/>
              </a:rPr>
              <a:t>Begin and Complete Superstructure</a:t>
            </a:r>
          </a:p>
          <a:p>
            <a:pPr marL="326622" indent="-326622" defTabSz="441381">
              <a:spcBef>
                <a:spcPts val="193"/>
              </a:spcBef>
              <a:buClr>
                <a:srgbClr val="63AF34"/>
              </a:buClr>
              <a:buFont typeface="Arial" pitchFamily="34" charset="0"/>
              <a:buChar char="•"/>
            </a:pPr>
            <a:r>
              <a:rPr lang="en-US" sz="900" b="1" dirty="0">
                <a:solidFill>
                  <a:prstClr val="black"/>
                </a:solidFill>
                <a:latin typeface="Trebuchet MS"/>
              </a:rPr>
              <a:t>Contract 60X79 – Stage 2</a:t>
            </a:r>
          </a:p>
          <a:p>
            <a:pPr marL="768003" lvl="1" indent="-326622" defTabSz="441381">
              <a:spcBef>
                <a:spcPts val="193"/>
              </a:spcBef>
              <a:buClr>
                <a:srgbClr val="63AF34"/>
              </a:buClr>
              <a:buFont typeface="Arial" pitchFamily="34" charset="0"/>
              <a:buChar char="•"/>
            </a:pPr>
            <a:r>
              <a:rPr lang="en-US" sz="900" b="1" dirty="0">
                <a:solidFill>
                  <a:prstClr val="black"/>
                </a:solidFill>
                <a:latin typeface="Trebuchet MS"/>
              </a:rPr>
              <a:t>Ramp EN (SN 016-1712)</a:t>
            </a:r>
          </a:p>
          <a:p>
            <a:pPr marL="1209384" lvl="2" indent="-326622" defTabSz="441381">
              <a:spcBef>
                <a:spcPts val="193"/>
              </a:spcBef>
              <a:buClr>
                <a:srgbClr val="63AF34"/>
              </a:buClr>
              <a:buFont typeface="Arial" pitchFamily="34" charset="0"/>
              <a:buChar char="•"/>
            </a:pPr>
            <a:r>
              <a:rPr lang="en-US" sz="900" b="1" dirty="0">
                <a:solidFill>
                  <a:prstClr val="black"/>
                </a:solidFill>
                <a:latin typeface="Trebuchet MS"/>
              </a:rPr>
              <a:t>Close Existing Ramp EN as per Detour Plan</a:t>
            </a:r>
          </a:p>
          <a:p>
            <a:pPr marL="1209384" lvl="2" indent="-326622" defTabSz="441381">
              <a:spcBef>
                <a:spcPts val="193"/>
              </a:spcBef>
              <a:buClr>
                <a:srgbClr val="63AF34"/>
              </a:buClr>
              <a:buFont typeface="Arial" pitchFamily="34" charset="0"/>
              <a:buChar char="•"/>
            </a:pPr>
            <a:r>
              <a:rPr lang="en-US" sz="900" b="1" dirty="0">
                <a:solidFill>
                  <a:prstClr val="black"/>
                </a:solidFill>
                <a:latin typeface="Trebuchet MS"/>
              </a:rPr>
              <a:t>Complete Pier 1</a:t>
            </a:r>
          </a:p>
          <a:p>
            <a:pPr marL="1209384" lvl="2" indent="-326622" defTabSz="441381">
              <a:spcBef>
                <a:spcPts val="193"/>
              </a:spcBef>
              <a:buClr>
                <a:srgbClr val="63AF34"/>
              </a:buClr>
              <a:buFont typeface="Arial" pitchFamily="34" charset="0"/>
              <a:buChar char="•"/>
            </a:pPr>
            <a:r>
              <a:rPr lang="en-US" sz="900" b="1" dirty="0">
                <a:solidFill>
                  <a:prstClr val="black"/>
                </a:solidFill>
                <a:latin typeface="Trebuchet MS"/>
              </a:rPr>
              <a:t>Complete West Abutment</a:t>
            </a:r>
          </a:p>
          <a:p>
            <a:pPr marL="1209384" lvl="2" indent="-326622" defTabSz="441381">
              <a:spcBef>
                <a:spcPts val="193"/>
              </a:spcBef>
              <a:buClr>
                <a:srgbClr val="63AF34"/>
              </a:buClr>
              <a:buFont typeface="Arial" pitchFamily="34" charset="0"/>
              <a:buChar char="•"/>
            </a:pPr>
            <a:r>
              <a:rPr lang="en-US" sz="900" b="1" dirty="0">
                <a:solidFill>
                  <a:prstClr val="black"/>
                </a:solidFill>
                <a:latin typeface="Trebuchet MS"/>
              </a:rPr>
              <a:t>Complete Retaining Walls 18 and 23</a:t>
            </a:r>
          </a:p>
          <a:p>
            <a:pPr marL="1209384" lvl="2" indent="-326622" defTabSz="441381">
              <a:spcBef>
                <a:spcPts val="193"/>
              </a:spcBef>
              <a:buClr>
                <a:srgbClr val="63AF34"/>
              </a:buClr>
              <a:buFont typeface="Arial" pitchFamily="34" charset="0"/>
              <a:buChar char="•"/>
            </a:pPr>
            <a:r>
              <a:rPr lang="en-US" sz="900" b="1" dirty="0">
                <a:solidFill>
                  <a:prstClr val="black"/>
                </a:solidFill>
                <a:latin typeface="Trebuchet MS"/>
              </a:rPr>
              <a:t>Continue Retaining Wall 22B</a:t>
            </a:r>
          </a:p>
          <a:p>
            <a:pPr marL="1209384" lvl="2" indent="-326622" defTabSz="441381">
              <a:spcBef>
                <a:spcPts val="193"/>
              </a:spcBef>
              <a:buClr>
                <a:srgbClr val="63AF34"/>
              </a:buClr>
              <a:buFont typeface="Arial" pitchFamily="34" charset="0"/>
              <a:buChar char="•"/>
            </a:pPr>
            <a:r>
              <a:rPr lang="en-US" sz="900" b="1" dirty="0">
                <a:solidFill>
                  <a:prstClr val="black"/>
                </a:solidFill>
                <a:latin typeface="Trebuchet MS"/>
              </a:rPr>
              <a:t>Install storm sewer across Ramp EN and Ramp WN </a:t>
            </a:r>
          </a:p>
          <a:p>
            <a:pPr>
              <a:lnSpc>
                <a:spcPct val="100000"/>
              </a:lnSpc>
            </a:pPr>
            <a:endParaRPr lang="en-US" dirty="0"/>
          </a:p>
        </p:txBody>
      </p:sp>
      <p:sp>
        <p:nvSpPr>
          <p:cNvPr id="4" name="Slide Number Placeholder 3"/>
          <p:cNvSpPr>
            <a:spLocks noGrp="1"/>
          </p:cNvSpPr>
          <p:nvPr>
            <p:ph type="sldNum" sz="quarter" idx="10"/>
          </p:nvPr>
        </p:nvSpPr>
        <p:spPr/>
        <p:txBody>
          <a:bodyPr/>
          <a:lstStyle/>
          <a:p>
            <a:fld id="{EF3B19E7-8A78-4D9F-80F6-36AE74B25F3A}" type="slidenum">
              <a:rPr lang="en-US" smtClean="0"/>
              <a:pPr/>
              <a:t>17</a:t>
            </a:fld>
            <a:endParaRPr lang="en-US" dirty="0"/>
          </a:p>
        </p:txBody>
      </p:sp>
    </p:spTree>
    <p:extLst>
      <p:ext uri="{BB962C8B-B14F-4D97-AF65-F5344CB8AC3E}">
        <p14:creationId xmlns:p14="http://schemas.microsoft.com/office/powerpoint/2010/main" val="28019267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26622" indent="-326622" defTabSz="441381">
              <a:spcBef>
                <a:spcPts val="193"/>
              </a:spcBef>
              <a:buClr>
                <a:srgbClr val="63AF34"/>
              </a:buClr>
              <a:buFont typeface="Arial" pitchFamily="34" charset="0"/>
              <a:buChar char="•"/>
            </a:pPr>
            <a:r>
              <a:rPr lang="en-US" sz="1100" b="1" dirty="0">
                <a:solidFill>
                  <a:prstClr val="black"/>
                </a:solidFill>
                <a:latin typeface="Trebuchet MS"/>
              </a:rPr>
              <a:t>Contract 60X93</a:t>
            </a:r>
          </a:p>
          <a:p>
            <a:pPr marL="768003" lvl="1" indent="-326622" defTabSz="441381">
              <a:spcBef>
                <a:spcPts val="193"/>
              </a:spcBef>
              <a:buClr>
                <a:srgbClr val="63AF34"/>
              </a:buClr>
              <a:buFont typeface="Arial" pitchFamily="34" charset="0"/>
              <a:buChar char="•"/>
            </a:pPr>
            <a:r>
              <a:rPr lang="en-US" sz="1100" b="1" dirty="0">
                <a:solidFill>
                  <a:prstClr val="black"/>
                </a:solidFill>
                <a:latin typeface="Trebuchet MS"/>
              </a:rPr>
              <a:t>Ramp WS (SN 016-1715)</a:t>
            </a:r>
          </a:p>
          <a:p>
            <a:pPr marL="1209384" lvl="2" indent="-326622" defTabSz="441381">
              <a:spcBef>
                <a:spcPts val="193"/>
              </a:spcBef>
              <a:buClr>
                <a:srgbClr val="63AF34"/>
              </a:buClr>
              <a:buFont typeface="Arial" pitchFamily="34" charset="0"/>
              <a:buChar char="•"/>
            </a:pPr>
            <a:r>
              <a:rPr lang="en-US" sz="1100" b="1" dirty="0">
                <a:solidFill>
                  <a:prstClr val="black"/>
                </a:solidFill>
                <a:latin typeface="Trebuchet MS"/>
              </a:rPr>
              <a:t>Complete Piers 1, 2, 3, 6, 7, 8, 9, 12, 14, 15 and 16</a:t>
            </a:r>
          </a:p>
          <a:p>
            <a:pPr marL="1209384" lvl="2" indent="-326622" defTabSz="441381">
              <a:spcBef>
                <a:spcPts val="193"/>
              </a:spcBef>
              <a:buClr>
                <a:srgbClr val="63AF34"/>
              </a:buClr>
              <a:buFont typeface="Arial" pitchFamily="34" charset="0"/>
              <a:buChar char="•"/>
            </a:pPr>
            <a:r>
              <a:rPr lang="en-US" sz="1100" b="1" dirty="0">
                <a:solidFill>
                  <a:prstClr val="black"/>
                </a:solidFill>
                <a:latin typeface="Trebuchet MS"/>
              </a:rPr>
              <a:t>Begin and Complete superstructure</a:t>
            </a:r>
          </a:p>
          <a:p>
            <a:pPr marL="768003" lvl="1" indent="-326622" defTabSz="441381">
              <a:spcBef>
                <a:spcPts val="193"/>
              </a:spcBef>
              <a:buClr>
                <a:srgbClr val="63AF34"/>
              </a:buClr>
              <a:buFont typeface="Arial" pitchFamily="34" charset="0"/>
              <a:buChar char="•"/>
            </a:pPr>
            <a:r>
              <a:rPr lang="en-US" sz="1100" b="1" dirty="0">
                <a:solidFill>
                  <a:prstClr val="black"/>
                </a:solidFill>
                <a:latin typeface="Trebuchet MS"/>
              </a:rPr>
              <a:t>Ramp SE (SN 016-1714)</a:t>
            </a:r>
          </a:p>
          <a:p>
            <a:pPr marL="1209384" lvl="2" indent="-326622" defTabSz="441381">
              <a:spcBef>
                <a:spcPts val="193"/>
              </a:spcBef>
              <a:buClr>
                <a:srgbClr val="63AF34"/>
              </a:buClr>
              <a:buFont typeface="Arial" pitchFamily="34" charset="0"/>
              <a:buChar char="•"/>
            </a:pPr>
            <a:r>
              <a:rPr lang="en-US" sz="1100" b="1" dirty="0">
                <a:solidFill>
                  <a:prstClr val="black"/>
                </a:solidFill>
                <a:latin typeface="Trebuchet MS"/>
              </a:rPr>
              <a:t>Complete Piers 3, 4, 5, 6, and 7</a:t>
            </a:r>
          </a:p>
          <a:p>
            <a:pPr marL="1209384" lvl="2" indent="-326622" defTabSz="441381">
              <a:spcBef>
                <a:spcPts val="193"/>
              </a:spcBef>
              <a:buClr>
                <a:srgbClr val="63AF34"/>
              </a:buClr>
              <a:buFont typeface="Arial" pitchFamily="34" charset="0"/>
              <a:buChar char="•"/>
            </a:pPr>
            <a:r>
              <a:rPr lang="en-US" sz="1100" b="1" dirty="0">
                <a:solidFill>
                  <a:prstClr val="black"/>
                </a:solidFill>
                <a:latin typeface="Trebuchet MS"/>
              </a:rPr>
              <a:t>Complete North Abutment and Retaining Wall #48 *</a:t>
            </a:r>
          </a:p>
          <a:p>
            <a:pPr marL="1209384" lvl="2" indent="-326622" defTabSz="441381">
              <a:spcBef>
                <a:spcPts val="193"/>
              </a:spcBef>
              <a:buClr>
                <a:srgbClr val="63AF34"/>
              </a:buClr>
              <a:buFont typeface="Arial" pitchFamily="34" charset="0"/>
              <a:buChar char="•"/>
            </a:pPr>
            <a:r>
              <a:rPr lang="en-US" sz="1100" b="1" dirty="0">
                <a:solidFill>
                  <a:prstClr val="black"/>
                </a:solidFill>
                <a:latin typeface="Trebuchet MS"/>
              </a:rPr>
              <a:t>Begin and Complete superstructure</a:t>
            </a:r>
          </a:p>
          <a:p>
            <a:pPr marL="768003" lvl="1" indent="-326622" defTabSz="441381">
              <a:spcBef>
                <a:spcPts val="193"/>
              </a:spcBef>
              <a:buClr>
                <a:srgbClr val="63AF34"/>
              </a:buClr>
              <a:buFont typeface="Arial" pitchFamily="34" charset="0"/>
              <a:buChar char="•"/>
            </a:pPr>
            <a:r>
              <a:rPr lang="en-US" sz="1100" b="1" dirty="0">
                <a:solidFill>
                  <a:prstClr val="black"/>
                </a:solidFill>
                <a:latin typeface="Trebuchet MS"/>
              </a:rPr>
              <a:t>EB I-90/94 Taylor Street Exit Ramp (SN 016-1718)</a:t>
            </a:r>
          </a:p>
          <a:p>
            <a:pPr marL="1209384" lvl="2" indent="-326622" defTabSz="441381">
              <a:spcBef>
                <a:spcPts val="193"/>
              </a:spcBef>
              <a:buClr>
                <a:srgbClr val="63AF34"/>
              </a:buClr>
              <a:buFont typeface="Arial" pitchFamily="34" charset="0"/>
              <a:buChar char="•"/>
            </a:pPr>
            <a:r>
              <a:rPr lang="en-US" sz="1100" b="1" dirty="0">
                <a:solidFill>
                  <a:prstClr val="black"/>
                </a:solidFill>
                <a:latin typeface="Trebuchet MS"/>
              </a:rPr>
              <a:t>Complete North Abutment and Retaining Wall #47 *</a:t>
            </a:r>
          </a:p>
          <a:p>
            <a:pPr marL="1209384" lvl="2" indent="-326622" defTabSz="441381">
              <a:spcBef>
                <a:spcPts val="193"/>
              </a:spcBef>
              <a:buClr>
                <a:srgbClr val="63AF34"/>
              </a:buClr>
              <a:buFont typeface="Arial" pitchFamily="34" charset="0"/>
              <a:buChar char="•"/>
            </a:pPr>
            <a:r>
              <a:rPr lang="en-US" sz="1100" b="1" dirty="0">
                <a:solidFill>
                  <a:prstClr val="black"/>
                </a:solidFill>
                <a:latin typeface="Trebuchet MS"/>
              </a:rPr>
              <a:t>Begin and Complete superstructure</a:t>
            </a:r>
          </a:p>
          <a:p>
            <a:pPr marL="326622" indent="-326622" defTabSz="441381">
              <a:spcBef>
                <a:spcPts val="193"/>
              </a:spcBef>
              <a:buClr>
                <a:srgbClr val="63AF34"/>
              </a:buClr>
              <a:buFont typeface="Arial" pitchFamily="34" charset="0"/>
              <a:buChar char="•"/>
            </a:pPr>
            <a:r>
              <a:rPr lang="en-US" sz="1100" b="1" dirty="0">
                <a:solidFill>
                  <a:prstClr val="black"/>
                </a:solidFill>
                <a:latin typeface="Trebuchet MS"/>
              </a:rPr>
              <a:t>Contract 60X79 – Stage 3</a:t>
            </a:r>
          </a:p>
          <a:p>
            <a:pPr marL="768003" lvl="1" indent="-326622" defTabSz="441381">
              <a:spcBef>
                <a:spcPts val="193"/>
              </a:spcBef>
              <a:buClr>
                <a:srgbClr val="63AF34"/>
              </a:buClr>
              <a:buFont typeface="Arial" pitchFamily="34" charset="0"/>
              <a:buChar char="•"/>
            </a:pPr>
            <a:r>
              <a:rPr lang="en-US" sz="1100" b="1" dirty="0">
                <a:solidFill>
                  <a:prstClr val="black"/>
                </a:solidFill>
                <a:latin typeface="Trebuchet MS"/>
              </a:rPr>
              <a:t>Ramp EN (SN 016-1712)</a:t>
            </a:r>
          </a:p>
          <a:p>
            <a:pPr marL="1209384" lvl="2" indent="-326622" defTabSz="441381">
              <a:spcBef>
                <a:spcPts val="193"/>
              </a:spcBef>
              <a:buClr>
                <a:srgbClr val="63AF34"/>
              </a:buClr>
              <a:buFont typeface="Arial" pitchFamily="34" charset="0"/>
              <a:buChar char="•"/>
            </a:pPr>
            <a:r>
              <a:rPr lang="en-US" sz="1100" b="1" dirty="0">
                <a:solidFill>
                  <a:prstClr val="black"/>
                </a:solidFill>
                <a:latin typeface="Trebuchet MS"/>
              </a:rPr>
              <a:t>Complete Retaining Wall 22B</a:t>
            </a:r>
          </a:p>
          <a:p>
            <a:pPr marL="1209384" lvl="2" indent="-326622" defTabSz="441381">
              <a:spcBef>
                <a:spcPts val="193"/>
              </a:spcBef>
              <a:buClr>
                <a:srgbClr val="63AF34"/>
              </a:buClr>
              <a:buFont typeface="Arial" pitchFamily="34" charset="0"/>
              <a:buChar char="•"/>
            </a:pPr>
            <a:r>
              <a:rPr lang="en-US" sz="1100" b="1" dirty="0">
                <a:solidFill>
                  <a:prstClr val="black"/>
                </a:solidFill>
                <a:latin typeface="Trebuchet MS"/>
              </a:rPr>
              <a:t>Begin and complete Retaining Wall 22A</a:t>
            </a:r>
          </a:p>
          <a:p>
            <a:pPr marL="1209384" lvl="2" indent="-326622" defTabSz="441381">
              <a:spcBef>
                <a:spcPts val="193"/>
              </a:spcBef>
              <a:buClr>
                <a:srgbClr val="63AF34"/>
              </a:buClr>
              <a:buFont typeface="Arial" pitchFamily="34" charset="0"/>
              <a:buChar char="•"/>
            </a:pPr>
            <a:r>
              <a:rPr lang="en-US" sz="1100" b="1" dirty="0">
                <a:solidFill>
                  <a:prstClr val="black"/>
                </a:solidFill>
                <a:latin typeface="Trebuchet MS"/>
              </a:rPr>
              <a:t>Begin and complete CTA Building Demo</a:t>
            </a:r>
          </a:p>
          <a:p>
            <a:pPr marL="1209384" lvl="2" indent="-326622" defTabSz="441381">
              <a:spcBef>
                <a:spcPts val="193"/>
              </a:spcBef>
              <a:buClr>
                <a:srgbClr val="63AF34"/>
              </a:buClr>
              <a:buFont typeface="Arial" pitchFamily="34" charset="0"/>
              <a:buChar char="•"/>
            </a:pPr>
            <a:r>
              <a:rPr lang="en-US" sz="1100" b="1" dirty="0">
                <a:solidFill>
                  <a:prstClr val="black"/>
                </a:solidFill>
                <a:latin typeface="Trebuchet MS"/>
              </a:rPr>
              <a:t>Begin and complete Ramp NE (SN 016-1839) Pier Extension</a:t>
            </a:r>
          </a:p>
          <a:p>
            <a:pPr>
              <a:lnSpc>
                <a:spcPct val="100000"/>
              </a:lnSpc>
            </a:pPr>
            <a:endParaRPr lang="en-US" dirty="0"/>
          </a:p>
        </p:txBody>
      </p:sp>
      <p:sp>
        <p:nvSpPr>
          <p:cNvPr id="4" name="Slide Number Placeholder 3"/>
          <p:cNvSpPr>
            <a:spLocks noGrp="1"/>
          </p:cNvSpPr>
          <p:nvPr>
            <p:ph type="sldNum" sz="quarter" idx="10"/>
          </p:nvPr>
        </p:nvSpPr>
        <p:spPr/>
        <p:txBody>
          <a:bodyPr/>
          <a:lstStyle/>
          <a:p>
            <a:fld id="{EF3B19E7-8A78-4D9F-80F6-36AE74B25F3A}" type="slidenum">
              <a:rPr lang="en-US" smtClean="0"/>
              <a:pPr/>
              <a:t>18</a:t>
            </a:fld>
            <a:endParaRPr lang="en-US" dirty="0"/>
          </a:p>
        </p:txBody>
      </p:sp>
    </p:spTree>
    <p:extLst>
      <p:ext uri="{BB962C8B-B14F-4D97-AF65-F5344CB8AC3E}">
        <p14:creationId xmlns:p14="http://schemas.microsoft.com/office/powerpoint/2010/main" val="28019267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3B19E7-8A78-4D9F-80F6-36AE74B25F3A}" type="slidenum">
              <a:rPr lang="en-US" smtClean="0"/>
              <a:pPr/>
              <a:t>19</a:t>
            </a:fld>
            <a:endParaRPr lang="en-US" dirty="0"/>
          </a:p>
        </p:txBody>
      </p:sp>
    </p:spTree>
    <p:extLst>
      <p:ext uri="{BB962C8B-B14F-4D97-AF65-F5344CB8AC3E}">
        <p14:creationId xmlns:p14="http://schemas.microsoft.com/office/powerpoint/2010/main" val="10586182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3B19E7-8A78-4D9F-80F6-36AE74B25F3A}" type="slidenum">
              <a:rPr lang="en-US" smtClean="0"/>
              <a:pPr/>
              <a:t>2</a:t>
            </a:fld>
            <a:endParaRPr lang="en-US" dirty="0"/>
          </a:p>
        </p:txBody>
      </p:sp>
    </p:spTree>
    <p:extLst>
      <p:ext uri="{BB962C8B-B14F-4D97-AF65-F5344CB8AC3E}">
        <p14:creationId xmlns:p14="http://schemas.microsoft.com/office/powerpoint/2010/main" val="6734830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3B19E7-8A78-4D9F-80F6-36AE74B25F3A}" type="slidenum">
              <a:rPr lang="en-US" smtClean="0"/>
              <a:pPr/>
              <a:t>20</a:t>
            </a:fld>
            <a:endParaRPr lang="en-US" dirty="0"/>
          </a:p>
        </p:txBody>
      </p:sp>
    </p:spTree>
    <p:extLst>
      <p:ext uri="{BB962C8B-B14F-4D97-AF65-F5344CB8AC3E}">
        <p14:creationId xmlns:p14="http://schemas.microsoft.com/office/powerpoint/2010/main" val="105861822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3B19E7-8A78-4D9F-80F6-36AE74B25F3A}" type="slidenum">
              <a:rPr lang="en-US" smtClean="0"/>
              <a:pPr/>
              <a:t>21</a:t>
            </a:fld>
            <a:endParaRPr lang="en-US" dirty="0"/>
          </a:p>
        </p:txBody>
      </p:sp>
    </p:spTree>
    <p:extLst>
      <p:ext uri="{BB962C8B-B14F-4D97-AF65-F5344CB8AC3E}">
        <p14:creationId xmlns:p14="http://schemas.microsoft.com/office/powerpoint/2010/main" val="410834027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3B19E7-8A78-4D9F-80F6-36AE74B25F3A}" type="slidenum">
              <a:rPr lang="en-US" smtClean="0"/>
              <a:pPr/>
              <a:t>22</a:t>
            </a:fld>
            <a:endParaRPr lang="en-US" dirty="0"/>
          </a:p>
        </p:txBody>
      </p:sp>
    </p:spTree>
    <p:extLst>
      <p:ext uri="{BB962C8B-B14F-4D97-AF65-F5344CB8AC3E}">
        <p14:creationId xmlns:p14="http://schemas.microsoft.com/office/powerpoint/2010/main" val="410834027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3B19E7-8A78-4D9F-80F6-36AE74B25F3A}" type="slidenum">
              <a:rPr lang="en-US" smtClean="0"/>
              <a:pPr/>
              <a:t>23</a:t>
            </a:fld>
            <a:endParaRPr lang="en-US" dirty="0"/>
          </a:p>
        </p:txBody>
      </p:sp>
    </p:spTree>
    <p:extLst>
      <p:ext uri="{BB962C8B-B14F-4D97-AF65-F5344CB8AC3E}">
        <p14:creationId xmlns:p14="http://schemas.microsoft.com/office/powerpoint/2010/main" val="410834027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3B19E7-8A78-4D9F-80F6-36AE74B25F3A}" type="slidenum">
              <a:rPr lang="en-US" smtClean="0"/>
              <a:pPr/>
              <a:t>24</a:t>
            </a:fld>
            <a:endParaRPr lang="en-US" dirty="0"/>
          </a:p>
        </p:txBody>
      </p:sp>
    </p:spTree>
    <p:extLst>
      <p:ext uri="{BB962C8B-B14F-4D97-AF65-F5344CB8AC3E}">
        <p14:creationId xmlns:p14="http://schemas.microsoft.com/office/powerpoint/2010/main" val="410834027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3B19E7-8A78-4D9F-80F6-36AE74B25F3A}" type="slidenum">
              <a:rPr lang="en-US" smtClean="0"/>
              <a:pPr/>
              <a:t>25</a:t>
            </a:fld>
            <a:endParaRPr lang="en-US" dirty="0"/>
          </a:p>
        </p:txBody>
      </p:sp>
    </p:spTree>
    <p:extLst>
      <p:ext uri="{BB962C8B-B14F-4D97-AF65-F5344CB8AC3E}">
        <p14:creationId xmlns:p14="http://schemas.microsoft.com/office/powerpoint/2010/main" val="410834027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3B19E7-8A78-4D9F-80F6-36AE74B25F3A}" type="slidenum">
              <a:rPr lang="en-US" smtClean="0"/>
              <a:pPr/>
              <a:t>26</a:t>
            </a:fld>
            <a:endParaRPr lang="en-US" dirty="0"/>
          </a:p>
        </p:txBody>
      </p:sp>
    </p:spTree>
    <p:extLst>
      <p:ext uri="{BB962C8B-B14F-4D97-AF65-F5344CB8AC3E}">
        <p14:creationId xmlns:p14="http://schemas.microsoft.com/office/powerpoint/2010/main" val="407500757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3B19E7-8A78-4D9F-80F6-36AE74B25F3A}" type="slidenum">
              <a:rPr lang="en-US" smtClean="0"/>
              <a:pPr/>
              <a:t>27</a:t>
            </a:fld>
            <a:endParaRPr lang="en-US" dirty="0"/>
          </a:p>
        </p:txBody>
      </p:sp>
    </p:spTree>
    <p:extLst>
      <p:ext uri="{BB962C8B-B14F-4D97-AF65-F5344CB8AC3E}">
        <p14:creationId xmlns:p14="http://schemas.microsoft.com/office/powerpoint/2010/main" val="407500757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3B19E7-8A78-4D9F-80F6-36AE74B25F3A}" type="slidenum">
              <a:rPr lang="en-US" smtClean="0"/>
              <a:pPr/>
              <a:t>28</a:t>
            </a:fld>
            <a:endParaRPr lang="en-US" dirty="0"/>
          </a:p>
        </p:txBody>
      </p:sp>
    </p:spTree>
    <p:extLst>
      <p:ext uri="{BB962C8B-B14F-4D97-AF65-F5344CB8AC3E}">
        <p14:creationId xmlns:p14="http://schemas.microsoft.com/office/powerpoint/2010/main" val="407500757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3B19E7-8A78-4D9F-80F6-36AE74B25F3A}" type="slidenum">
              <a:rPr lang="en-US" smtClean="0"/>
              <a:pPr/>
              <a:t>29</a:t>
            </a:fld>
            <a:endParaRPr lang="en-US" dirty="0"/>
          </a:p>
        </p:txBody>
      </p:sp>
    </p:spTree>
    <p:extLst>
      <p:ext uri="{BB962C8B-B14F-4D97-AF65-F5344CB8AC3E}">
        <p14:creationId xmlns:p14="http://schemas.microsoft.com/office/powerpoint/2010/main" val="40190553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3B19E7-8A78-4D9F-80F6-36AE74B25F3A}" type="slidenum">
              <a:rPr lang="en-US" smtClean="0"/>
              <a:pPr/>
              <a:t>3</a:t>
            </a:fld>
            <a:endParaRPr lang="en-US" dirty="0"/>
          </a:p>
        </p:txBody>
      </p:sp>
    </p:spTree>
    <p:extLst>
      <p:ext uri="{BB962C8B-B14F-4D97-AF65-F5344CB8AC3E}">
        <p14:creationId xmlns:p14="http://schemas.microsoft.com/office/powerpoint/2010/main" val="6734830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0000"/>
              </a:lnSpc>
            </a:pPr>
            <a:endParaRPr lang="en-US" dirty="0"/>
          </a:p>
        </p:txBody>
      </p:sp>
      <p:sp>
        <p:nvSpPr>
          <p:cNvPr id="4" name="Slide Number Placeholder 3"/>
          <p:cNvSpPr>
            <a:spLocks noGrp="1"/>
          </p:cNvSpPr>
          <p:nvPr>
            <p:ph type="sldNum" sz="quarter" idx="10"/>
          </p:nvPr>
        </p:nvSpPr>
        <p:spPr/>
        <p:txBody>
          <a:bodyPr/>
          <a:lstStyle/>
          <a:p>
            <a:fld id="{EF3B19E7-8A78-4D9F-80F6-36AE74B25F3A}" type="slidenum">
              <a:rPr lang="en-US" smtClean="0"/>
              <a:pPr/>
              <a:t>4</a:t>
            </a:fld>
            <a:endParaRPr lang="en-US" dirty="0"/>
          </a:p>
        </p:txBody>
      </p:sp>
    </p:spTree>
    <p:extLst>
      <p:ext uri="{BB962C8B-B14F-4D97-AF65-F5344CB8AC3E}">
        <p14:creationId xmlns:p14="http://schemas.microsoft.com/office/powerpoint/2010/main" val="28019267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0000"/>
              </a:lnSpc>
            </a:pPr>
            <a:endParaRPr lang="en-US" dirty="0"/>
          </a:p>
        </p:txBody>
      </p:sp>
      <p:sp>
        <p:nvSpPr>
          <p:cNvPr id="4" name="Slide Number Placeholder 3"/>
          <p:cNvSpPr>
            <a:spLocks noGrp="1"/>
          </p:cNvSpPr>
          <p:nvPr>
            <p:ph type="sldNum" sz="quarter" idx="10"/>
          </p:nvPr>
        </p:nvSpPr>
        <p:spPr/>
        <p:txBody>
          <a:bodyPr/>
          <a:lstStyle/>
          <a:p>
            <a:fld id="{EF3B19E7-8A78-4D9F-80F6-36AE74B25F3A}" type="slidenum">
              <a:rPr lang="en-US" smtClean="0"/>
              <a:pPr/>
              <a:t>5</a:t>
            </a:fld>
            <a:endParaRPr lang="en-US" dirty="0"/>
          </a:p>
        </p:txBody>
      </p:sp>
    </p:spTree>
    <p:extLst>
      <p:ext uri="{BB962C8B-B14F-4D97-AF65-F5344CB8AC3E}">
        <p14:creationId xmlns:p14="http://schemas.microsoft.com/office/powerpoint/2010/main" val="28019267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0000"/>
              </a:lnSpc>
            </a:pPr>
            <a:endParaRPr lang="en-US" dirty="0"/>
          </a:p>
        </p:txBody>
      </p:sp>
      <p:sp>
        <p:nvSpPr>
          <p:cNvPr id="4" name="Slide Number Placeholder 3"/>
          <p:cNvSpPr>
            <a:spLocks noGrp="1"/>
          </p:cNvSpPr>
          <p:nvPr>
            <p:ph type="sldNum" sz="quarter" idx="10"/>
          </p:nvPr>
        </p:nvSpPr>
        <p:spPr/>
        <p:txBody>
          <a:bodyPr/>
          <a:lstStyle/>
          <a:p>
            <a:fld id="{EF3B19E7-8A78-4D9F-80F6-36AE74B25F3A}" type="slidenum">
              <a:rPr lang="en-US" smtClean="0"/>
              <a:pPr/>
              <a:t>6</a:t>
            </a:fld>
            <a:endParaRPr lang="en-US" dirty="0"/>
          </a:p>
        </p:txBody>
      </p:sp>
    </p:spTree>
    <p:extLst>
      <p:ext uri="{BB962C8B-B14F-4D97-AF65-F5344CB8AC3E}">
        <p14:creationId xmlns:p14="http://schemas.microsoft.com/office/powerpoint/2010/main" val="28019267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0000"/>
              </a:lnSpc>
            </a:pPr>
            <a:endParaRPr lang="en-US" dirty="0"/>
          </a:p>
        </p:txBody>
      </p:sp>
      <p:sp>
        <p:nvSpPr>
          <p:cNvPr id="4" name="Slide Number Placeholder 3"/>
          <p:cNvSpPr>
            <a:spLocks noGrp="1"/>
          </p:cNvSpPr>
          <p:nvPr>
            <p:ph type="sldNum" sz="quarter" idx="10"/>
          </p:nvPr>
        </p:nvSpPr>
        <p:spPr/>
        <p:txBody>
          <a:bodyPr/>
          <a:lstStyle/>
          <a:p>
            <a:fld id="{EF3B19E7-8A78-4D9F-80F6-36AE74B25F3A}" type="slidenum">
              <a:rPr lang="en-US" smtClean="0"/>
              <a:pPr/>
              <a:t>7</a:t>
            </a:fld>
            <a:endParaRPr lang="en-US" dirty="0"/>
          </a:p>
        </p:txBody>
      </p:sp>
    </p:spTree>
    <p:extLst>
      <p:ext uri="{BB962C8B-B14F-4D97-AF65-F5344CB8AC3E}">
        <p14:creationId xmlns:p14="http://schemas.microsoft.com/office/powerpoint/2010/main" val="28019267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0000"/>
              </a:lnSpc>
            </a:pPr>
            <a:endParaRPr lang="en-US" dirty="0"/>
          </a:p>
        </p:txBody>
      </p:sp>
      <p:sp>
        <p:nvSpPr>
          <p:cNvPr id="4" name="Slide Number Placeholder 3"/>
          <p:cNvSpPr>
            <a:spLocks noGrp="1"/>
          </p:cNvSpPr>
          <p:nvPr>
            <p:ph type="sldNum" sz="quarter" idx="10"/>
          </p:nvPr>
        </p:nvSpPr>
        <p:spPr/>
        <p:txBody>
          <a:bodyPr/>
          <a:lstStyle/>
          <a:p>
            <a:fld id="{EF3B19E7-8A78-4D9F-80F6-36AE74B25F3A}" type="slidenum">
              <a:rPr lang="en-US" smtClean="0"/>
              <a:pPr/>
              <a:t>8</a:t>
            </a:fld>
            <a:endParaRPr lang="en-US" dirty="0"/>
          </a:p>
        </p:txBody>
      </p:sp>
    </p:spTree>
    <p:extLst>
      <p:ext uri="{BB962C8B-B14F-4D97-AF65-F5344CB8AC3E}">
        <p14:creationId xmlns:p14="http://schemas.microsoft.com/office/powerpoint/2010/main" val="28019267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0000"/>
              </a:lnSpc>
            </a:pPr>
            <a:endParaRPr lang="en-US" dirty="0"/>
          </a:p>
        </p:txBody>
      </p:sp>
      <p:sp>
        <p:nvSpPr>
          <p:cNvPr id="4" name="Slide Number Placeholder 3"/>
          <p:cNvSpPr>
            <a:spLocks noGrp="1"/>
          </p:cNvSpPr>
          <p:nvPr>
            <p:ph type="sldNum" sz="quarter" idx="10"/>
          </p:nvPr>
        </p:nvSpPr>
        <p:spPr/>
        <p:txBody>
          <a:bodyPr/>
          <a:lstStyle/>
          <a:p>
            <a:fld id="{EF3B19E7-8A78-4D9F-80F6-36AE74B25F3A}" type="slidenum">
              <a:rPr lang="en-US" smtClean="0"/>
              <a:pPr/>
              <a:t>9</a:t>
            </a:fld>
            <a:endParaRPr lang="en-US" dirty="0"/>
          </a:p>
        </p:txBody>
      </p:sp>
    </p:spTree>
    <p:extLst>
      <p:ext uri="{BB962C8B-B14F-4D97-AF65-F5344CB8AC3E}">
        <p14:creationId xmlns:p14="http://schemas.microsoft.com/office/powerpoint/2010/main" val="280192678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66" y="0"/>
            <a:ext cx="9137667" cy="6858000"/>
          </a:xfrm>
          <a:prstGeom prst="rect">
            <a:avLst/>
          </a:prstGeom>
        </p:spPr>
      </p:pic>
      <p:sp>
        <p:nvSpPr>
          <p:cNvPr id="7" name="Title 1"/>
          <p:cNvSpPr>
            <a:spLocks noGrp="1"/>
          </p:cNvSpPr>
          <p:nvPr>
            <p:ph type="ctrTitle"/>
          </p:nvPr>
        </p:nvSpPr>
        <p:spPr>
          <a:xfrm>
            <a:off x="332994" y="5433527"/>
            <a:ext cx="4357015" cy="1177959"/>
          </a:xfrm>
        </p:spPr>
        <p:txBody>
          <a:bodyPr anchor="t">
            <a:noAutofit/>
          </a:bodyPr>
          <a:lstStyle>
            <a:lvl1pPr algn="l">
              <a:defRPr sz="3600">
                <a:solidFill>
                  <a:srgbClr val="63AF34"/>
                </a:solidFill>
              </a:defRPr>
            </a:lvl1pPr>
          </a:lstStyle>
          <a:p>
            <a:r>
              <a:rPr lang="en-US"/>
              <a:t>Click to edit Master title style</a:t>
            </a:r>
            <a:endParaRPr lang="en-US" dirty="0"/>
          </a:p>
        </p:txBody>
      </p:sp>
      <p:sp>
        <p:nvSpPr>
          <p:cNvPr id="8" name="Subtitle 2"/>
          <p:cNvSpPr>
            <a:spLocks noGrp="1"/>
          </p:cNvSpPr>
          <p:nvPr>
            <p:ph type="subTitle" idx="1"/>
          </p:nvPr>
        </p:nvSpPr>
        <p:spPr>
          <a:xfrm>
            <a:off x="332994" y="5107596"/>
            <a:ext cx="5521237" cy="670257"/>
          </a:xfrm>
        </p:spPr>
        <p:txBody>
          <a:bodyPr>
            <a:normAutofit/>
          </a:bodyPr>
          <a:lstStyle>
            <a:lvl1pPr marL="0" indent="0" algn="l">
              <a:buNone/>
              <a:defRPr sz="1800" i="1">
                <a:solidFill>
                  <a:schemeClr val="accent4"/>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5" name="Picture 4" descr="circle_ppt_PM_backgrounds.jpg"/>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2" name="Picture 1" descr="circle_ppt_PM_backgrounds.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7" name="Title 1"/>
          <p:cNvSpPr>
            <a:spLocks noGrp="1"/>
          </p:cNvSpPr>
          <p:nvPr>
            <p:ph type="ctrTitle"/>
          </p:nvPr>
        </p:nvSpPr>
        <p:spPr>
          <a:xfrm>
            <a:off x="332994" y="5433527"/>
            <a:ext cx="4357015" cy="1177959"/>
          </a:xfrm>
        </p:spPr>
        <p:txBody>
          <a:bodyPr anchor="t">
            <a:noAutofit/>
          </a:bodyPr>
          <a:lstStyle>
            <a:lvl1pPr algn="l">
              <a:defRPr sz="3600">
                <a:solidFill>
                  <a:srgbClr val="63AF34"/>
                </a:solidFill>
              </a:defRPr>
            </a:lvl1pPr>
          </a:lstStyle>
          <a:p>
            <a:endParaRPr lang="en-US" dirty="0"/>
          </a:p>
        </p:txBody>
      </p:sp>
      <p:sp>
        <p:nvSpPr>
          <p:cNvPr id="8" name="Subtitle 2"/>
          <p:cNvSpPr>
            <a:spLocks noGrp="1"/>
          </p:cNvSpPr>
          <p:nvPr>
            <p:ph type="subTitle" idx="1"/>
          </p:nvPr>
        </p:nvSpPr>
        <p:spPr>
          <a:xfrm>
            <a:off x="332994" y="5107596"/>
            <a:ext cx="5521237" cy="670257"/>
          </a:xfrm>
        </p:spPr>
        <p:txBody>
          <a:bodyPr>
            <a:normAutofit/>
          </a:bodyPr>
          <a:lstStyle>
            <a:lvl1pPr marL="0" indent="0" algn="l">
              <a:buNone/>
              <a:defRPr sz="1800" i="1">
                <a:solidFill>
                  <a:schemeClr val="accent4"/>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Content Pictur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482600" y="1600200"/>
            <a:ext cx="4489450" cy="4525963"/>
          </a:xfrm>
        </p:spPr>
        <p:txBody>
          <a:bodyPr>
            <a:normAutofit/>
          </a:bodyPr>
          <a:lstStyle>
            <a:lvl1pPr>
              <a:defRPr sz="2000"/>
            </a:lvl1pPr>
            <a:lvl2pPr>
              <a:defRPr sz="2000"/>
            </a:lvl2pPr>
            <a:lvl3pPr>
              <a:defRPr sz="2000"/>
            </a:lvl3pPr>
            <a:lvl4pPr>
              <a:defRPr sz="2000"/>
            </a:lvl4pPr>
            <a:lvl5pP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Picture Placeholder 4"/>
          <p:cNvSpPr>
            <a:spLocks noGrp="1"/>
          </p:cNvSpPr>
          <p:nvPr>
            <p:ph type="pic" sz="quarter" idx="10"/>
          </p:nvPr>
        </p:nvSpPr>
        <p:spPr>
          <a:xfrm>
            <a:off x="5010150" y="1609725"/>
            <a:ext cx="3733800" cy="4486275"/>
          </a:xfrm>
        </p:spPr>
        <p:txBody>
          <a:bodyPr/>
          <a:lstStyle/>
          <a:p>
            <a:endParaRPr lang="en-US" dirty="0"/>
          </a:p>
        </p:txBody>
      </p:sp>
    </p:spTree>
    <p:extLst>
      <p:ext uri="{BB962C8B-B14F-4D97-AF65-F5344CB8AC3E}">
        <p14:creationId xmlns:p14="http://schemas.microsoft.com/office/powerpoint/2010/main" val="19891579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pic>
        <p:nvPicPr>
          <p:cNvPr id="5" name="Picture 4" descr="circle_ppt_PM_backgrounds3.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8" name="Title 1"/>
          <p:cNvSpPr>
            <a:spLocks noGrp="1"/>
          </p:cNvSpPr>
          <p:nvPr>
            <p:ph type="title"/>
          </p:nvPr>
        </p:nvSpPr>
        <p:spPr>
          <a:xfrm>
            <a:off x="430741" y="253622"/>
            <a:ext cx="6443652" cy="864278"/>
          </a:xfrm>
        </p:spPr>
        <p:txBody>
          <a:bodyPr/>
          <a:lstStyle>
            <a:lvl1pPr>
              <a:defRPr>
                <a:solidFill>
                  <a:srgbClr val="63AF34"/>
                </a:solidFill>
              </a:defRPr>
            </a:lvl1pPr>
          </a:lstStyle>
          <a:p>
            <a:r>
              <a:rPr lang="en-US" dirty="0"/>
              <a:t>Click to edit Master title style</a:t>
            </a:r>
          </a:p>
        </p:txBody>
      </p:sp>
      <p:sp>
        <p:nvSpPr>
          <p:cNvPr id="10" name="Content Placeholder 2"/>
          <p:cNvSpPr>
            <a:spLocks noGrp="1"/>
          </p:cNvSpPr>
          <p:nvPr>
            <p:ph idx="1"/>
          </p:nvPr>
        </p:nvSpPr>
        <p:spPr>
          <a:xfrm>
            <a:off x="457200" y="1600200"/>
            <a:ext cx="8229600" cy="4525963"/>
          </a:xfrm>
        </p:spPr>
        <p:txBody>
          <a:bodyPr/>
          <a:lstStyle>
            <a:lvl1pPr>
              <a:buClr>
                <a:schemeClr val="accent2"/>
              </a:buClr>
              <a:defRPr/>
            </a:lvl1pPr>
            <a:lvl2pPr>
              <a:buClr>
                <a:schemeClr val="accent2"/>
              </a:buClr>
              <a:defRPr/>
            </a:lvl2pPr>
            <a:lvl3pPr>
              <a:buClr>
                <a:schemeClr val="accent2"/>
              </a:buClr>
              <a:defRPr/>
            </a:lvl3pPr>
            <a:lvl4pPr>
              <a:buClr>
                <a:schemeClr val="accent2"/>
              </a:buClr>
              <a:defRPr/>
            </a:lvl4pPr>
            <a:lvl5pPr>
              <a:buClr>
                <a:schemeClr val="accent2"/>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Box 10"/>
          <p:cNvSpPr txBox="1"/>
          <p:nvPr userDrawn="1"/>
        </p:nvSpPr>
        <p:spPr>
          <a:xfrm>
            <a:off x="646018" y="6373854"/>
            <a:ext cx="379442" cy="215444"/>
          </a:xfrm>
          <a:prstGeom prst="rect">
            <a:avLst/>
          </a:prstGeom>
          <a:noFill/>
        </p:spPr>
        <p:txBody>
          <a:bodyPr wrap="square" rtlCol="0">
            <a:spAutoFit/>
          </a:bodyPr>
          <a:lstStyle/>
          <a:p>
            <a:pPr algn="ctr"/>
            <a:fld id="{CDDEACFB-9879-504C-838E-87B47F3777E3}" type="slidenum">
              <a:rPr lang="en-US" sz="800" b="1" smtClean="0">
                <a:solidFill>
                  <a:schemeClr val="accent1"/>
                </a:solidFill>
                <a:latin typeface="+mj-lt"/>
              </a:rPr>
              <a:pPr algn="ctr"/>
              <a:t>‹#›</a:t>
            </a:fld>
            <a:endParaRPr lang="en-US" sz="800" b="1" dirty="0">
              <a:solidFill>
                <a:schemeClr val="accent1"/>
              </a:solidFill>
              <a:latin typeface="+mj-lt"/>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pic>
        <p:nvPicPr>
          <p:cNvPr id="3" name="Picture 2" descr="circle_ppt_PM_backgrounds4.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8" name="Title 1"/>
          <p:cNvSpPr>
            <a:spLocks noGrp="1"/>
          </p:cNvSpPr>
          <p:nvPr>
            <p:ph type="title"/>
          </p:nvPr>
        </p:nvSpPr>
        <p:spPr>
          <a:xfrm>
            <a:off x="430741" y="253622"/>
            <a:ext cx="6443652" cy="864278"/>
          </a:xfrm>
        </p:spPr>
        <p:txBody>
          <a:bodyPr/>
          <a:lstStyle/>
          <a:p>
            <a:r>
              <a:rPr lang="en-US"/>
              <a:t>Click to edit Master title style</a:t>
            </a:r>
          </a:p>
        </p:txBody>
      </p:sp>
      <p:sp>
        <p:nvSpPr>
          <p:cNvPr id="10" name="Content Placeholder 2"/>
          <p:cNvSpPr>
            <a:spLocks noGrp="1"/>
          </p:cNvSpPr>
          <p:nvPr>
            <p:ph idx="1"/>
          </p:nvPr>
        </p:nvSpPr>
        <p:spPr>
          <a:xfrm>
            <a:off x="457200" y="1600200"/>
            <a:ext cx="8229600" cy="45259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Box 10"/>
          <p:cNvSpPr txBox="1"/>
          <p:nvPr userDrawn="1"/>
        </p:nvSpPr>
        <p:spPr>
          <a:xfrm>
            <a:off x="646018" y="6373854"/>
            <a:ext cx="379442" cy="215444"/>
          </a:xfrm>
          <a:prstGeom prst="rect">
            <a:avLst/>
          </a:prstGeom>
          <a:noFill/>
        </p:spPr>
        <p:txBody>
          <a:bodyPr wrap="square" rtlCol="0">
            <a:spAutoFit/>
          </a:bodyPr>
          <a:lstStyle/>
          <a:p>
            <a:pPr algn="ctr"/>
            <a:fld id="{CDDEACFB-9879-504C-838E-87B47F3777E3}" type="slidenum">
              <a:rPr lang="en-US" sz="800" b="1" smtClean="0">
                <a:solidFill>
                  <a:schemeClr val="accent1"/>
                </a:solidFill>
                <a:latin typeface="+mj-lt"/>
              </a:rPr>
              <a:pPr algn="ctr"/>
              <a:t>‹#›</a:t>
            </a:fld>
            <a:endParaRPr lang="en-US" sz="800" b="1" dirty="0">
              <a:solidFill>
                <a:schemeClr val="accent1"/>
              </a:solidFill>
              <a:latin typeface="+mj-lt"/>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pic>
        <p:nvPicPr>
          <p:cNvPr id="3" name="Picture 2" descr="circle_ppt_PM_backgrounds5.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8" name="Title 1"/>
          <p:cNvSpPr>
            <a:spLocks noGrp="1"/>
          </p:cNvSpPr>
          <p:nvPr>
            <p:ph type="title"/>
          </p:nvPr>
        </p:nvSpPr>
        <p:spPr>
          <a:xfrm>
            <a:off x="430741" y="253622"/>
            <a:ext cx="6443652" cy="864278"/>
          </a:xfrm>
        </p:spPr>
        <p:txBody>
          <a:bodyPr/>
          <a:lstStyle/>
          <a:p>
            <a:r>
              <a:rPr lang="en-US"/>
              <a:t>Click to edit Master title style</a:t>
            </a:r>
          </a:p>
        </p:txBody>
      </p:sp>
      <p:sp>
        <p:nvSpPr>
          <p:cNvPr id="10" name="Content Placeholder 2"/>
          <p:cNvSpPr>
            <a:spLocks noGrp="1"/>
          </p:cNvSpPr>
          <p:nvPr>
            <p:ph idx="1"/>
          </p:nvPr>
        </p:nvSpPr>
        <p:spPr>
          <a:xfrm>
            <a:off x="457200" y="1600200"/>
            <a:ext cx="8229600" cy="45259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Box 10"/>
          <p:cNvSpPr txBox="1"/>
          <p:nvPr userDrawn="1"/>
        </p:nvSpPr>
        <p:spPr>
          <a:xfrm>
            <a:off x="646018" y="6373854"/>
            <a:ext cx="379442" cy="215444"/>
          </a:xfrm>
          <a:prstGeom prst="rect">
            <a:avLst/>
          </a:prstGeom>
          <a:noFill/>
        </p:spPr>
        <p:txBody>
          <a:bodyPr wrap="square" rtlCol="0">
            <a:spAutoFit/>
          </a:bodyPr>
          <a:lstStyle/>
          <a:p>
            <a:pPr algn="ctr"/>
            <a:fld id="{CDDEACFB-9879-504C-838E-87B47F3777E3}" type="slidenum">
              <a:rPr lang="en-US" sz="800" b="1" smtClean="0">
                <a:solidFill>
                  <a:schemeClr val="accent1"/>
                </a:solidFill>
                <a:latin typeface="+mj-lt"/>
              </a:rPr>
              <a:pPr algn="ctr"/>
              <a:t>‹#›</a:t>
            </a:fld>
            <a:endParaRPr lang="en-US" sz="800" b="1" dirty="0">
              <a:solidFill>
                <a:schemeClr val="accent1"/>
              </a:solidFill>
              <a:latin typeface="+mj-lt"/>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pic>
        <p:nvPicPr>
          <p:cNvPr id="2" name="Picture 1" descr="circle_ppt_PM_backgrounds6.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7" name="Title 1"/>
          <p:cNvSpPr>
            <a:spLocks noGrp="1"/>
          </p:cNvSpPr>
          <p:nvPr>
            <p:ph type="title"/>
          </p:nvPr>
        </p:nvSpPr>
        <p:spPr>
          <a:xfrm>
            <a:off x="321369" y="2539913"/>
            <a:ext cx="6114086" cy="1362075"/>
          </a:xfrm>
        </p:spPr>
        <p:txBody>
          <a:bodyPr anchor="t"/>
          <a:lstStyle>
            <a:lvl1pPr algn="l">
              <a:defRPr sz="4000" b="0" cap="none">
                <a:solidFill>
                  <a:srgbClr val="63AF34"/>
                </a:solidFill>
              </a:defRPr>
            </a:lvl1pPr>
          </a:lstStyle>
          <a:p>
            <a:r>
              <a:rPr lang="en-US" dirty="0"/>
              <a:t>Click to edit Master title style</a:t>
            </a:r>
          </a:p>
        </p:txBody>
      </p:sp>
      <p:sp>
        <p:nvSpPr>
          <p:cNvPr id="8" name="Text Placeholder 2"/>
          <p:cNvSpPr>
            <a:spLocks noGrp="1"/>
          </p:cNvSpPr>
          <p:nvPr>
            <p:ph type="body" idx="1"/>
          </p:nvPr>
        </p:nvSpPr>
        <p:spPr>
          <a:xfrm>
            <a:off x="321369" y="1915533"/>
            <a:ext cx="5733913" cy="624380"/>
          </a:xfrm>
        </p:spPr>
        <p:txBody>
          <a:bodyPr anchor="b">
            <a:normAutofit/>
          </a:bodyPr>
          <a:lstStyle>
            <a:lvl1pPr marL="0" indent="0">
              <a:buNone/>
              <a:defRPr sz="1800" i="1">
                <a:solidFill>
                  <a:srgbClr val="63626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482600" y="1600200"/>
            <a:ext cx="8051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Staging Graphic">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412376" y="1242639"/>
            <a:ext cx="8399929" cy="55109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1399311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Content Pictur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482600" y="1600200"/>
            <a:ext cx="4489450" cy="4525963"/>
          </a:xfrm>
        </p:spPr>
        <p:txBody>
          <a:bodyPr>
            <a:normAutofit/>
          </a:bodyPr>
          <a:lstStyle>
            <a:lvl1pPr>
              <a:defRPr sz="2000"/>
            </a:lvl1pPr>
            <a:lvl2pPr>
              <a:defRPr sz="2000"/>
            </a:lvl2pPr>
            <a:lvl3pPr>
              <a:defRPr sz="2000"/>
            </a:lvl3pPr>
            <a:lvl4pP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Picture Placeholder 4"/>
          <p:cNvSpPr>
            <a:spLocks noGrp="1"/>
          </p:cNvSpPr>
          <p:nvPr>
            <p:ph type="pic" sz="quarter" idx="10"/>
          </p:nvPr>
        </p:nvSpPr>
        <p:spPr>
          <a:xfrm>
            <a:off x="5010150" y="1609725"/>
            <a:ext cx="3733800" cy="4486275"/>
          </a:xfrm>
        </p:spPr>
        <p:txBody>
          <a:bodyPr/>
          <a:lstStyle/>
          <a:p>
            <a:r>
              <a:rPr lang="en-US" dirty="0"/>
              <a:t>Click icon to add picture</a:t>
            </a:r>
          </a:p>
        </p:txBody>
      </p:sp>
    </p:spTree>
    <p:extLst>
      <p:ext uri="{BB962C8B-B14F-4D97-AF65-F5344CB8AC3E}">
        <p14:creationId xmlns:p14="http://schemas.microsoft.com/office/powerpoint/2010/main" val="19891579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4_Title and Content">
    <p:spTree>
      <p:nvGrpSpPr>
        <p:cNvPr id="1" name=""/>
        <p:cNvGrpSpPr/>
        <p:nvPr/>
      </p:nvGrpSpPr>
      <p:grpSpPr>
        <a:xfrm>
          <a:off x="0" y="0"/>
          <a:ext cx="0" cy="0"/>
          <a:chOff x="0" y="0"/>
          <a:chExt cx="0" cy="0"/>
        </a:xfrm>
      </p:grpSpPr>
      <p:pic>
        <p:nvPicPr>
          <p:cNvPr id="5" name="Picture 4" descr="circle_ppt_PM_backgrounds3.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8" name="Title 1"/>
          <p:cNvSpPr>
            <a:spLocks noGrp="1"/>
          </p:cNvSpPr>
          <p:nvPr>
            <p:ph type="title"/>
          </p:nvPr>
        </p:nvSpPr>
        <p:spPr>
          <a:xfrm>
            <a:off x="430741" y="253622"/>
            <a:ext cx="6443652" cy="864278"/>
          </a:xfrm>
        </p:spPr>
        <p:txBody>
          <a:bodyPr/>
          <a:lstStyle>
            <a:lvl1pPr>
              <a:defRPr>
                <a:solidFill>
                  <a:srgbClr val="63AF34"/>
                </a:solidFill>
              </a:defRPr>
            </a:lvl1pPr>
          </a:lstStyle>
          <a:p>
            <a:r>
              <a:rPr lang="en-US"/>
              <a:t>Click to edit Master title style</a:t>
            </a:r>
            <a:endParaRPr lang="en-US" dirty="0"/>
          </a:p>
        </p:txBody>
      </p:sp>
      <p:sp>
        <p:nvSpPr>
          <p:cNvPr id="10" name="Content Placeholder 2"/>
          <p:cNvSpPr>
            <a:spLocks noGrp="1"/>
          </p:cNvSpPr>
          <p:nvPr>
            <p:ph idx="1"/>
          </p:nvPr>
        </p:nvSpPr>
        <p:spPr>
          <a:xfrm>
            <a:off x="457200" y="1600200"/>
            <a:ext cx="8229600" cy="4525963"/>
          </a:xfrm>
        </p:spPr>
        <p:txBody>
          <a:bodyPr/>
          <a:lstStyle>
            <a:lvl1pPr>
              <a:buClr>
                <a:schemeClr val="accent2"/>
              </a:buClr>
              <a:defRPr/>
            </a:lvl1pPr>
            <a:lvl2pPr>
              <a:buClr>
                <a:schemeClr val="accent2"/>
              </a:buClr>
              <a:defRPr/>
            </a:lvl2pPr>
            <a:lvl3pPr>
              <a:buClr>
                <a:schemeClr val="accent2"/>
              </a:buClr>
              <a:defRPr/>
            </a:lvl3pPr>
            <a:lvl4pPr>
              <a:buClr>
                <a:schemeClr val="accent2"/>
              </a:buClr>
              <a:defRPr/>
            </a:lvl4pPr>
            <a:lvl5pPr>
              <a:buClr>
                <a:schemeClr val="accent2"/>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Box 10"/>
          <p:cNvSpPr txBox="1"/>
          <p:nvPr/>
        </p:nvSpPr>
        <p:spPr>
          <a:xfrm>
            <a:off x="646018" y="6373854"/>
            <a:ext cx="379442" cy="215444"/>
          </a:xfrm>
          <a:prstGeom prst="rect">
            <a:avLst/>
          </a:prstGeom>
          <a:noFill/>
        </p:spPr>
        <p:txBody>
          <a:bodyPr wrap="square" rtlCol="0">
            <a:spAutoFit/>
          </a:bodyPr>
          <a:lstStyle/>
          <a:p>
            <a:pPr algn="ctr"/>
            <a:fld id="{CDDEACFB-9879-504C-838E-87B47F3777E3}" type="slidenum">
              <a:rPr lang="en-US" sz="800" b="1" smtClean="0">
                <a:solidFill>
                  <a:schemeClr val="accent1"/>
                </a:solidFill>
                <a:latin typeface="+mj-lt"/>
              </a:rPr>
              <a:pPr algn="ctr"/>
              <a:t>‹#›</a:t>
            </a:fld>
            <a:endParaRPr lang="en-US" sz="800" b="1" dirty="0">
              <a:solidFill>
                <a:schemeClr val="accent1"/>
              </a:solidFill>
              <a:latin typeface="+mj-lt"/>
            </a:endParaRPr>
          </a:p>
        </p:txBody>
      </p:sp>
      <p:pic>
        <p:nvPicPr>
          <p:cNvPr id="6" name="Picture 5" descr="circle_ppt_PM_backgrounds3.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7" name="TextBox 6"/>
          <p:cNvSpPr txBox="1"/>
          <p:nvPr userDrawn="1"/>
        </p:nvSpPr>
        <p:spPr>
          <a:xfrm>
            <a:off x="646018" y="6373854"/>
            <a:ext cx="379442" cy="215444"/>
          </a:xfrm>
          <a:prstGeom prst="rect">
            <a:avLst/>
          </a:prstGeom>
          <a:noFill/>
        </p:spPr>
        <p:txBody>
          <a:bodyPr wrap="square" rtlCol="0">
            <a:spAutoFit/>
          </a:bodyPr>
          <a:lstStyle/>
          <a:p>
            <a:pPr algn="ctr"/>
            <a:fld id="{CDDEACFB-9879-504C-838E-87B47F3777E3}" type="slidenum">
              <a:rPr lang="en-US" sz="800" b="1" smtClean="0">
                <a:solidFill>
                  <a:schemeClr val="accent1"/>
                </a:solidFill>
                <a:latin typeface="+mj-lt"/>
              </a:rPr>
              <a:pPr algn="ctr"/>
              <a:t>‹#›</a:t>
            </a:fld>
            <a:endParaRPr lang="en-US" sz="800" b="1" dirty="0">
              <a:solidFill>
                <a:schemeClr val="accent1"/>
              </a:solidFill>
              <a:latin typeface="+mj-lt"/>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2_Title and Content">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66" y="0"/>
            <a:ext cx="9137667" cy="6858000"/>
          </a:xfrm>
          <a:prstGeom prst="rect">
            <a:avLst/>
          </a:prstGeom>
        </p:spPr>
      </p:pic>
      <p:sp>
        <p:nvSpPr>
          <p:cNvPr id="8" name="Title 1"/>
          <p:cNvSpPr>
            <a:spLocks noGrp="1"/>
          </p:cNvSpPr>
          <p:nvPr>
            <p:ph type="title"/>
          </p:nvPr>
        </p:nvSpPr>
        <p:spPr>
          <a:xfrm>
            <a:off x="430741" y="253622"/>
            <a:ext cx="6443652" cy="864278"/>
          </a:xfrm>
        </p:spPr>
        <p:txBody>
          <a:bodyPr/>
          <a:lstStyle/>
          <a:p>
            <a:r>
              <a:rPr lang="en-US"/>
              <a:t>Click to edit Master title style</a:t>
            </a:r>
          </a:p>
        </p:txBody>
      </p:sp>
      <p:sp>
        <p:nvSpPr>
          <p:cNvPr id="10" name="Content Placeholder 2"/>
          <p:cNvSpPr>
            <a:spLocks noGrp="1"/>
          </p:cNvSpPr>
          <p:nvPr>
            <p:ph idx="1"/>
          </p:nvPr>
        </p:nvSpPr>
        <p:spPr>
          <a:xfrm>
            <a:off x="457200" y="1600200"/>
            <a:ext cx="8229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Box 10"/>
          <p:cNvSpPr txBox="1"/>
          <p:nvPr/>
        </p:nvSpPr>
        <p:spPr>
          <a:xfrm>
            <a:off x="646018" y="6373854"/>
            <a:ext cx="379442" cy="215444"/>
          </a:xfrm>
          <a:prstGeom prst="rect">
            <a:avLst/>
          </a:prstGeom>
          <a:noFill/>
        </p:spPr>
        <p:txBody>
          <a:bodyPr wrap="square" rtlCol="0">
            <a:spAutoFit/>
          </a:bodyPr>
          <a:lstStyle/>
          <a:p>
            <a:pPr algn="ctr"/>
            <a:fld id="{CDDEACFB-9879-504C-838E-87B47F3777E3}" type="slidenum">
              <a:rPr lang="en-US" sz="800" b="1" smtClean="0">
                <a:solidFill>
                  <a:schemeClr val="accent1"/>
                </a:solidFill>
                <a:latin typeface="+mj-lt"/>
              </a:rPr>
              <a:pPr algn="ctr"/>
              <a:t>‹#›</a:t>
            </a:fld>
            <a:endParaRPr lang="en-US" sz="800" b="1" dirty="0">
              <a:solidFill>
                <a:schemeClr val="accent1"/>
              </a:solidFill>
              <a:latin typeface="+mj-lt"/>
            </a:endParaRPr>
          </a:p>
        </p:txBody>
      </p:sp>
      <p:pic>
        <p:nvPicPr>
          <p:cNvPr id="6" name="Picture 5" descr="circle_ppt_PM_backgrounds4.jpg"/>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7" name="TextBox 6"/>
          <p:cNvSpPr txBox="1"/>
          <p:nvPr userDrawn="1"/>
        </p:nvSpPr>
        <p:spPr>
          <a:xfrm>
            <a:off x="646018" y="6373854"/>
            <a:ext cx="379442" cy="215444"/>
          </a:xfrm>
          <a:prstGeom prst="rect">
            <a:avLst/>
          </a:prstGeom>
          <a:noFill/>
        </p:spPr>
        <p:txBody>
          <a:bodyPr wrap="square" rtlCol="0">
            <a:spAutoFit/>
          </a:bodyPr>
          <a:lstStyle/>
          <a:p>
            <a:pPr algn="ctr"/>
            <a:fld id="{CDDEACFB-9879-504C-838E-87B47F3777E3}" type="slidenum">
              <a:rPr lang="en-US" sz="800" b="1" smtClean="0">
                <a:solidFill>
                  <a:schemeClr val="accent1"/>
                </a:solidFill>
                <a:latin typeface="+mj-lt"/>
              </a:rPr>
              <a:pPr algn="ctr"/>
              <a:t>‹#›</a:t>
            </a:fld>
            <a:endParaRPr lang="en-US" sz="800" b="1" dirty="0">
              <a:solidFill>
                <a:schemeClr val="accent1"/>
              </a:solidFill>
              <a:latin typeface="+mj-lt"/>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5_Title and Content">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66" y="0"/>
            <a:ext cx="9137667" cy="6858000"/>
          </a:xfrm>
          <a:prstGeom prst="rect">
            <a:avLst/>
          </a:prstGeom>
        </p:spPr>
      </p:pic>
      <p:sp>
        <p:nvSpPr>
          <p:cNvPr id="8" name="Title 1"/>
          <p:cNvSpPr>
            <a:spLocks noGrp="1"/>
          </p:cNvSpPr>
          <p:nvPr>
            <p:ph type="title"/>
          </p:nvPr>
        </p:nvSpPr>
        <p:spPr>
          <a:xfrm>
            <a:off x="430741" y="253622"/>
            <a:ext cx="6443652" cy="864278"/>
          </a:xfrm>
        </p:spPr>
        <p:txBody>
          <a:bodyPr/>
          <a:lstStyle/>
          <a:p>
            <a:r>
              <a:rPr lang="en-US"/>
              <a:t>Click to edit Master title style</a:t>
            </a:r>
          </a:p>
        </p:txBody>
      </p:sp>
      <p:sp>
        <p:nvSpPr>
          <p:cNvPr id="10" name="Content Placeholder 2"/>
          <p:cNvSpPr>
            <a:spLocks noGrp="1"/>
          </p:cNvSpPr>
          <p:nvPr>
            <p:ph idx="1"/>
          </p:nvPr>
        </p:nvSpPr>
        <p:spPr>
          <a:xfrm>
            <a:off x="457200" y="1600200"/>
            <a:ext cx="8229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Box 10"/>
          <p:cNvSpPr txBox="1"/>
          <p:nvPr/>
        </p:nvSpPr>
        <p:spPr>
          <a:xfrm>
            <a:off x="646018" y="6373854"/>
            <a:ext cx="379442" cy="215444"/>
          </a:xfrm>
          <a:prstGeom prst="rect">
            <a:avLst/>
          </a:prstGeom>
          <a:noFill/>
        </p:spPr>
        <p:txBody>
          <a:bodyPr wrap="square" rtlCol="0">
            <a:spAutoFit/>
          </a:bodyPr>
          <a:lstStyle/>
          <a:p>
            <a:pPr algn="ctr"/>
            <a:fld id="{CDDEACFB-9879-504C-838E-87B47F3777E3}" type="slidenum">
              <a:rPr lang="en-US" sz="800" b="1" smtClean="0">
                <a:solidFill>
                  <a:schemeClr val="accent1"/>
                </a:solidFill>
                <a:latin typeface="+mj-lt"/>
              </a:rPr>
              <a:pPr algn="ctr"/>
              <a:t>‹#›</a:t>
            </a:fld>
            <a:endParaRPr lang="en-US" sz="800" b="1" dirty="0">
              <a:solidFill>
                <a:schemeClr val="accent1"/>
              </a:solidFill>
              <a:latin typeface="+mj-lt"/>
            </a:endParaRPr>
          </a:p>
        </p:txBody>
      </p:sp>
      <p:pic>
        <p:nvPicPr>
          <p:cNvPr id="6" name="Picture 5" descr="circle_ppt_PM_backgrounds5.jpg"/>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7" name="TextBox 6"/>
          <p:cNvSpPr txBox="1"/>
          <p:nvPr userDrawn="1"/>
        </p:nvSpPr>
        <p:spPr>
          <a:xfrm>
            <a:off x="646018" y="6373854"/>
            <a:ext cx="379442" cy="215444"/>
          </a:xfrm>
          <a:prstGeom prst="rect">
            <a:avLst/>
          </a:prstGeom>
          <a:noFill/>
        </p:spPr>
        <p:txBody>
          <a:bodyPr wrap="square" rtlCol="0">
            <a:spAutoFit/>
          </a:bodyPr>
          <a:lstStyle/>
          <a:p>
            <a:pPr algn="ctr"/>
            <a:fld id="{CDDEACFB-9879-504C-838E-87B47F3777E3}" type="slidenum">
              <a:rPr lang="en-US" sz="800" b="1" smtClean="0">
                <a:solidFill>
                  <a:schemeClr val="accent1"/>
                </a:solidFill>
                <a:latin typeface="+mj-lt"/>
              </a:rPr>
              <a:pPr algn="ctr"/>
              <a:t>‹#›</a:t>
            </a:fld>
            <a:endParaRPr lang="en-US" sz="800" b="1" dirty="0">
              <a:solidFill>
                <a:schemeClr val="accent1"/>
              </a:solidFill>
              <a:latin typeface="+mj-lt"/>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66" y="0"/>
            <a:ext cx="9137667" cy="6858000"/>
          </a:xfrm>
          <a:prstGeom prst="rect">
            <a:avLst/>
          </a:prstGeom>
        </p:spPr>
      </p:pic>
      <p:sp>
        <p:nvSpPr>
          <p:cNvPr id="7" name="Title 1"/>
          <p:cNvSpPr>
            <a:spLocks noGrp="1"/>
          </p:cNvSpPr>
          <p:nvPr>
            <p:ph type="title"/>
          </p:nvPr>
        </p:nvSpPr>
        <p:spPr>
          <a:xfrm>
            <a:off x="321369" y="2539913"/>
            <a:ext cx="6114086" cy="1362075"/>
          </a:xfrm>
        </p:spPr>
        <p:txBody>
          <a:bodyPr anchor="t"/>
          <a:lstStyle>
            <a:lvl1pPr algn="l">
              <a:defRPr sz="4000" b="0" cap="none">
                <a:solidFill>
                  <a:srgbClr val="63AF34"/>
                </a:solidFill>
              </a:defRPr>
            </a:lvl1pPr>
          </a:lstStyle>
          <a:p>
            <a:r>
              <a:rPr lang="en-US"/>
              <a:t>Click to edit Master title style</a:t>
            </a:r>
            <a:endParaRPr lang="en-US" dirty="0"/>
          </a:p>
        </p:txBody>
      </p:sp>
      <p:sp>
        <p:nvSpPr>
          <p:cNvPr id="8" name="Text Placeholder 2"/>
          <p:cNvSpPr>
            <a:spLocks noGrp="1"/>
          </p:cNvSpPr>
          <p:nvPr>
            <p:ph type="body" idx="1"/>
          </p:nvPr>
        </p:nvSpPr>
        <p:spPr>
          <a:xfrm>
            <a:off x="321369" y="1915533"/>
            <a:ext cx="5733913" cy="624380"/>
          </a:xfrm>
        </p:spPr>
        <p:txBody>
          <a:bodyPr anchor="b">
            <a:normAutofit/>
          </a:bodyPr>
          <a:lstStyle>
            <a:lvl1pPr marL="0" indent="0">
              <a:buNone/>
              <a:defRPr sz="1800" i="1">
                <a:solidFill>
                  <a:srgbClr val="63626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pic>
        <p:nvPicPr>
          <p:cNvPr id="5" name="Picture 4" descr="circle_ppt_PM_backgrounds6.jpg"/>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Rectangle 3"/>
          <p:cNvSpPr/>
          <p:nvPr/>
        </p:nvSpPr>
        <p:spPr>
          <a:xfrm>
            <a:off x="324196" y="1147156"/>
            <a:ext cx="8470669" cy="551133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Rectangle 2"/>
          <p:cNvSpPr/>
          <p:nvPr/>
        </p:nvSpPr>
        <p:spPr>
          <a:xfrm>
            <a:off x="315883" y="6446418"/>
            <a:ext cx="322524" cy="215444"/>
          </a:xfrm>
          <a:prstGeom prst="rect">
            <a:avLst/>
          </a:prstGeom>
        </p:spPr>
        <p:txBody>
          <a:bodyPr wrap="none">
            <a:spAutoFit/>
          </a:bodyPr>
          <a:lstStyle/>
          <a:p>
            <a:fld id="{CDDEACFB-9879-504C-838E-87B47F3777E3}" type="slidenum">
              <a:rPr lang="en-US" sz="800" b="1" kern="1200" smtClean="0">
                <a:solidFill>
                  <a:schemeClr val="accent1"/>
                </a:solidFill>
                <a:latin typeface="+mj-lt"/>
                <a:ea typeface="+mn-ea"/>
                <a:cs typeface="+mn-cs"/>
              </a:rPr>
              <a:pPr/>
              <a:t>‹#›</a:t>
            </a:fld>
            <a:endParaRPr lang="en-US" sz="800" dirty="0">
              <a:latin typeface="+mj-lt"/>
            </a:endParaRPr>
          </a:p>
        </p:txBody>
      </p:sp>
    </p:spTree>
    <p:extLst>
      <p:ext uri="{BB962C8B-B14F-4D97-AF65-F5344CB8AC3E}">
        <p14:creationId xmlns:p14="http://schemas.microsoft.com/office/powerpoint/2010/main" val="11354621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e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6" name="Picture 5"/>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3166" y="0"/>
            <a:ext cx="9137667" cy="6858000"/>
          </a:xfrm>
          <a:prstGeom prst="rect">
            <a:avLst/>
          </a:prstGeom>
        </p:spPr>
      </p:pic>
      <p:sp>
        <p:nvSpPr>
          <p:cNvPr id="2" name="Title Placeholder 1"/>
          <p:cNvSpPr>
            <a:spLocks noGrp="1"/>
          </p:cNvSpPr>
          <p:nvPr>
            <p:ph type="title"/>
          </p:nvPr>
        </p:nvSpPr>
        <p:spPr>
          <a:xfrm>
            <a:off x="430741" y="253622"/>
            <a:ext cx="6443652" cy="86427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69900" y="1600200"/>
            <a:ext cx="8051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Box 8"/>
          <p:cNvSpPr txBox="1"/>
          <p:nvPr/>
        </p:nvSpPr>
        <p:spPr>
          <a:xfrm>
            <a:off x="646018" y="6373854"/>
            <a:ext cx="379442" cy="215444"/>
          </a:xfrm>
          <a:prstGeom prst="rect">
            <a:avLst/>
          </a:prstGeom>
          <a:noFill/>
        </p:spPr>
        <p:txBody>
          <a:bodyPr wrap="square" rtlCol="0">
            <a:spAutoFit/>
          </a:bodyPr>
          <a:lstStyle/>
          <a:p>
            <a:pPr algn="ctr"/>
            <a:fld id="{CDDEACFB-9879-504C-838E-87B47F3777E3}" type="slidenum">
              <a:rPr lang="en-US" sz="800" b="1" smtClean="0">
                <a:solidFill>
                  <a:schemeClr val="accent1"/>
                </a:solidFill>
                <a:latin typeface="+mj-lt"/>
              </a:rPr>
              <a:pPr algn="ctr"/>
              <a:t>‹#›</a:t>
            </a:fld>
            <a:endParaRPr lang="en-US" sz="800" b="1" dirty="0">
              <a:solidFill>
                <a:schemeClr val="accent1"/>
              </a:solidFill>
              <a:latin typeface="+mj-lt"/>
            </a:endParaRPr>
          </a:p>
        </p:txBody>
      </p:sp>
    </p:spTree>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49" r:id="rId10"/>
    <p:sldLayoutId id="2147483667" r:id="rId11"/>
    <p:sldLayoutId id="2147483663" r:id="rId12"/>
    <p:sldLayoutId id="2147483661" r:id="rId13"/>
    <p:sldLayoutId id="2147483665" r:id="rId14"/>
    <p:sldLayoutId id="2147483651" r:id="rId15"/>
  </p:sldLayoutIdLst>
  <p:txStyles>
    <p:titleStyle>
      <a:lvl1pPr algn="l" defTabSz="457200" rtl="0" eaLnBrk="1" latinLnBrk="0" hangingPunct="1">
        <a:spcBef>
          <a:spcPct val="0"/>
        </a:spcBef>
        <a:buNone/>
        <a:defRPr sz="2800" b="1" kern="1200">
          <a:solidFill>
            <a:srgbClr val="63AF34"/>
          </a:solidFill>
          <a:latin typeface="+mn-lt"/>
          <a:ea typeface="+mj-ea"/>
          <a:cs typeface="Arial"/>
        </a:defRPr>
      </a:lvl1pPr>
    </p:titleStyle>
    <p:bodyStyle>
      <a:lvl1pPr marL="339725" indent="-339725" algn="l" defTabSz="457200" rtl="0" eaLnBrk="1" latinLnBrk="0" hangingPunct="1">
        <a:spcBef>
          <a:spcPct val="20000"/>
        </a:spcBef>
        <a:buClr>
          <a:schemeClr val="accent2"/>
        </a:buClr>
        <a:buSzPct val="100000"/>
        <a:buFont typeface="Arial"/>
        <a:buChar char="•"/>
        <a:defRPr sz="3200" kern="1200">
          <a:solidFill>
            <a:schemeClr val="tx1"/>
          </a:solidFill>
          <a:latin typeface="+mj-lt"/>
          <a:ea typeface="+mn-ea"/>
          <a:cs typeface="Arial"/>
        </a:defRPr>
      </a:lvl1pPr>
      <a:lvl2pPr marL="800100" indent="-339725" algn="l" defTabSz="457200" rtl="0" eaLnBrk="1" latinLnBrk="0" hangingPunct="1">
        <a:spcBef>
          <a:spcPct val="20000"/>
        </a:spcBef>
        <a:buClr>
          <a:schemeClr val="accent2"/>
        </a:buClr>
        <a:buFont typeface="Arial"/>
        <a:buChar char="–"/>
        <a:defRPr sz="2800" kern="1200">
          <a:solidFill>
            <a:schemeClr val="tx1"/>
          </a:solidFill>
          <a:latin typeface="+mj-lt"/>
          <a:ea typeface="+mn-ea"/>
          <a:cs typeface="Arial"/>
        </a:defRPr>
      </a:lvl2pPr>
      <a:lvl3pPr marL="1143000" indent="-228600" algn="l" defTabSz="457200" rtl="0" eaLnBrk="1" latinLnBrk="0" hangingPunct="1">
        <a:spcBef>
          <a:spcPct val="20000"/>
        </a:spcBef>
        <a:buClr>
          <a:schemeClr val="accent2"/>
        </a:buClr>
        <a:buFont typeface="Arial"/>
        <a:buChar char="•"/>
        <a:defRPr sz="2400" kern="1200">
          <a:solidFill>
            <a:schemeClr val="tx1"/>
          </a:solidFill>
          <a:latin typeface="+mj-lt"/>
          <a:ea typeface="+mn-ea"/>
          <a:cs typeface="Arial"/>
        </a:defRPr>
      </a:lvl3pPr>
      <a:lvl4pPr marL="1600200" indent="-228600" algn="l" defTabSz="457200" rtl="0" eaLnBrk="1" latinLnBrk="0" hangingPunct="1">
        <a:spcBef>
          <a:spcPct val="20000"/>
        </a:spcBef>
        <a:buClr>
          <a:schemeClr val="accent2"/>
        </a:buClr>
        <a:buFont typeface="Arial"/>
        <a:buChar char="–"/>
        <a:defRPr sz="2000" kern="1200">
          <a:solidFill>
            <a:schemeClr val="tx1"/>
          </a:solidFill>
          <a:latin typeface="+mj-lt"/>
          <a:ea typeface="+mn-ea"/>
          <a:cs typeface="Arial"/>
        </a:defRPr>
      </a:lvl4pPr>
      <a:lvl5pPr marL="2057400" indent="-228600" algn="l" defTabSz="457200" rtl="0" eaLnBrk="1" latinLnBrk="0" hangingPunct="1">
        <a:spcBef>
          <a:spcPct val="20000"/>
        </a:spcBef>
        <a:buClr>
          <a:schemeClr val="accent2"/>
        </a:buClr>
        <a:buFont typeface="Arial"/>
        <a:buChar char="»"/>
        <a:defRPr sz="2000" kern="1200">
          <a:solidFill>
            <a:schemeClr val="tx1"/>
          </a:solidFill>
          <a:latin typeface="+mj-lt"/>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1.jpeg"/><Relationship Id="rId7" Type="http://schemas.microsoft.com/office/2007/relationships/hdphoto" Target="../media/hdphoto1.wdp"/><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jpeg"/><Relationship Id="rId4" Type="http://schemas.openxmlformats.org/officeDocument/2006/relationships/image" Target="../media/image12.jpeg"/></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2709333"/>
            <a:ext cx="9144000" cy="176953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332994" y="5153025"/>
            <a:ext cx="7477506" cy="1458461"/>
          </a:xfrm>
        </p:spPr>
        <p:txBody>
          <a:bodyPr/>
          <a:lstStyle/>
          <a:p>
            <a:r>
              <a:rPr lang="en-US" sz="1800" dirty="0"/>
              <a:t>I-290 EB Ramp to I-90/94 (NB) - Contract #60X79</a:t>
            </a:r>
            <a:br>
              <a:rPr lang="en-US" sz="1800" dirty="0"/>
            </a:br>
            <a:r>
              <a:rPr lang="en-US" sz="1800" dirty="0"/>
              <a:t>Misc. Interchange Ramps at Various Locations - </a:t>
            </a:r>
            <a:br>
              <a:rPr lang="en-US" sz="1800" dirty="0"/>
            </a:br>
            <a:r>
              <a:rPr lang="en-US" sz="1800" dirty="0"/>
              <a:t>Contract #60X93</a:t>
            </a:r>
            <a:br>
              <a:rPr lang="en-US" sz="1800" dirty="0"/>
            </a:br>
            <a:r>
              <a:rPr lang="en-US" sz="1800" dirty="0"/>
              <a:t>November 9, 2018 Letting</a:t>
            </a:r>
            <a:br>
              <a:rPr lang="en-US" sz="1800" dirty="0"/>
            </a:br>
            <a:r>
              <a:rPr lang="en-US" sz="1800" dirty="0">
                <a:solidFill>
                  <a:srgbClr val="FF0000"/>
                </a:solidFill>
              </a:rPr>
              <a:t>Pre-Bid Meeting</a:t>
            </a:r>
            <a:br>
              <a:rPr lang="en-US" sz="2400" dirty="0"/>
            </a:br>
            <a:br>
              <a:rPr lang="en-US" sz="2400" dirty="0"/>
            </a:br>
            <a:endParaRPr lang="en-US" dirty="0"/>
          </a:p>
        </p:txBody>
      </p:sp>
      <p:sp>
        <p:nvSpPr>
          <p:cNvPr id="4" name="Subtitle 3"/>
          <p:cNvSpPr>
            <a:spLocks noGrp="1"/>
          </p:cNvSpPr>
          <p:nvPr>
            <p:ph type="subTitle" idx="1"/>
          </p:nvPr>
        </p:nvSpPr>
        <p:spPr>
          <a:xfrm>
            <a:off x="332994" y="4831371"/>
            <a:ext cx="5521237" cy="670257"/>
          </a:xfrm>
        </p:spPr>
        <p:txBody>
          <a:bodyPr/>
          <a:lstStyle/>
          <a:p>
            <a:r>
              <a:rPr lang="en-US" dirty="0"/>
              <a:t>OCTOBER 18, 2018 – 10:00 AM</a:t>
            </a:r>
          </a:p>
        </p:txBody>
      </p:sp>
      <p:pic>
        <p:nvPicPr>
          <p:cNvPr id="8" name="Picture 7"/>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6189133" y="2709334"/>
            <a:ext cx="2954867" cy="1777999"/>
          </a:xfrm>
          <a:prstGeom prst="rect">
            <a:avLst/>
          </a:prstGeom>
          <a:noFill/>
          <a:ln w="57150">
            <a:noFill/>
          </a:ln>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9"/>
          <p:cNvPicPr>
            <a:picLocks noChangeAspect="1"/>
          </p:cNvPicPr>
          <p:nvPr/>
        </p:nvPicPr>
        <p:blipFill rotWithShape="1">
          <a:blip r:embed="rId4">
            <a:extLst>
              <a:ext uri="{28A0092B-C50C-407E-A947-70E740481C1C}">
                <a14:useLocalDpi xmlns:a14="http://schemas.microsoft.com/office/drawing/2010/main"/>
              </a:ext>
            </a:extLst>
          </a:blip>
          <a:srcRect l="54304" t="11938" r="9286" b="67450"/>
          <a:stretch/>
        </p:blipFill>
        <p:spPr>
          <a:xfrm>
            <a:off x="2982411" y="2709333"/>
            <a:ext cx="3154214" cy="1778000"/>
          </a:xfrm>
          <a:prstGeom prst="rect">
            <a:avLst/>
          </a:prstGeom>
        </p:spPr>
      </p:pic>
      <p:pic>
        <p:nvPicPr>
          <p:cNvPr id="11" name="Picture 3" descr="C:\Users\Cathy\Desktop\Halsted -CTA-rev for PH-2..jpg"/>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l="246" t="1176" r="1" b="-259"/>
          <a:stretch/>
        </p:blipFill>
        <p:spPr bwMode="auto">
          <a:xfrm>
            <a:off x="0" y="2709334"/>
            <a:ext cx="2928768" cy="1782233"/>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4"/>
          <p:cNvGrpSpPr>
            <a:grpSpLocks noChangeAspect="1"/>
          </p:cNvGrpSpPr>
          <p:nvPr/>
        </p:nvGrpSpPr>
        <p:grpSpPr bwMode="auto">
          <a:xfrm>
            <a:off x="2962275" y="2692400"/>
            <a:ext cx="3194050" cy="1795463"/>
            <a:chOff x="1866" y="1696"/>
            <a:chExt cx="2012" cy="1131"/>
          </a:xfrm>
        </p:grpSpPr>
        <p:sp>
          <p:nvSpPr>
            <p:cNvPr id="12" name="AutoShape 3"/>
            <p:cNvSpPr>
              <a:spLocks noChangeAspect="1" noChangeArrowheads="1" noTextEdit="1"/>
            </p:cNvSpPr>
            <p:nvPr/>
          </p:nvSpPr>
          <p:spPr bwMode="auto">
            <a:xfrm>
              <a:off x="1866" y="1696"/>
              <a:ext cx="2012" cy="1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pic>
          <p:nvPicPr>
            <p:cNvPr id="13" name="Picture 5"/>
            <p:cNvPicPr>
              <a:picLocks noChangeAspect="1" noChangeArrowheads="1"/>
            </p:cNvPicPr>
            <p:nvPr/>
          </p:nvPicPr>
          <p:blipFill>
            <a:blip r:embed="rId6" cstate="print">
              <a:extLst>
                <a:ext uri="{BEBA8EAE-BF5A-486C-A8C5-ECC9F3942E4B}">
                  <a14:imgProps xmlns:a14="http://schemas.microsoft.com/office/drawing/2010/main">
                    <a14:imgLayer r:embed="rId7">
                      <a14:imgEffect>
                        <a14:brightnessContrast bright="34000"/>
                      </a14:imgEffect>
                    </a14:imgLayer>
                  </a14:imgProps>
                </a:ext>
                <a:ext uri="{28A0092B-C50C-407E-A947-70E740481C1C}">
                  <a14:useLocalDpi xmlns:a14="http://schemas.microsoft.com/office/drawing/2010/main" val="0"/>
                </a:ext>
              </a:extLst>
            </a:blip>
            <a:srcRect/>
            <a:stretch>
              <a:fillRect/>
            </a:stretch>
          </p:blipFill>
          <p:spPr bwMode="auto">
            <a:xfrm>
              <a:off x="1866" y="1696"/>
              <a:ext cx="2013" cy="1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028"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33686" y="1257300"/>
            <a:ext cx="2738440" cy="1114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9768" y="256032"/>
            <a:ext cx="7551034" cy="764098"/>
          </a:xfrm>
        </p:spPr>
        <p:txBody>
          <a:bodyPr>
            <a:normAutofit fontScale="90000"/>
          </a:bodyPr>
          <a:lstStyle/>
          <a:p>
            <a:r>
              <a:rPr lang="en-US" dirty="0"/>
              <a:t>Contracts 60X79 &amp; 60X93</a:t>
            </a:r>
            <a:br>
              <a:rPr lang="en-US" dirty="0"/>
            </a:br>
            <a:r>
              <a:rPr lang="en-US" sz="2000" dirty="0"/>
              <a:t>60X79 - I-290 EB Ramp to I-90/94 (NB)–Major Drainage</a:t>
            </a:r>
            <a:endParaRPr lang="en-US" sz="1900" dirty="0"/>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546932" y="1133856"/>
            <a:ext cx="8263777" cy="5347150"/>
          </a:xfrm>
          <a:prstGeom prst="rect">
            <a:avLst/>
          </a:prstGeom>
          <a:noFill/>
          <a:extLst>
            <a:ext uri="{909E8E84-426E-40DD-AFC4-6F175D3DCCD1}">
              <a14:hiddenFill xmlns:a14="http://schemas.microsoft.com/office/drawing/2010/main">
                <a:solidFill>
                  <a:srgbClr val="FFFFFF"/>
                </a:solidFill>
              </a14:hiddenFill>
            </a:ext>
          </a:extLst>
        </p:spPr>
      </p:pic>
      <p:sp>
        <p:nvSpPr>
          <p:cNvPr id="3" name="Freeform 2"/>
          <p:cNvSpPr/>
          <p:nvPr/>
        </p:nvSpPr>
        <p:spPr>
          <a:xfrm>
            <a:off x="5340097" y="1311274"/>
            <a:ext cx="2337969" cy="2143073"/>
          </a:xfrm>
          <a:custGeom>
            <a:avLst/>
            <a:gdLst>
              <a:gd name="connsiteX0" fmla="*/ 349250 w 2438400"/>
              <a:gd name="connsiteY0" fmla="*/ 3175 h 2009775"/>
              <a:gd name="connsiteX1" fmla="*/ 0 w 2438400"/>
              <a:gd name="connsiteY1" fmla="*/ 606425 h 2009775"/>
              <a:gd name="connsiteX2" fmla="*/ 1060450 w 2438400"/>
              <a:gd name="connsiteY2" fmla="*/ 2009775 h 2009775"/>
              <a:gd name="connsiteX3" fmla="*/ 1631950 w 2438400"/>
              <a:gd name="connsiteY3" fmla="*/ 1724025 h 2009775"/>
              <a:gd name="connsiteX4" fmla="*/ 1625600 w 2438400"/>
              <a:gd name="connsiteY4" fmla="*/ 1657350 h 2009775"/>
              <a:gd name="connsiteX5" fmla="*/ 2438400 w 2438400"/>
              <a:gd name="connsiteY5" fmla="*/ 1368425 h 2009775"/>
              <a:gd name="connsiteX6" fmla="*/ 2406650 w 2438400"/>
              <a:gd name="connsiteY6" fmla="*/ 1279525 h 2009775"/>
              <a:gd name="connsiteX7" fmla="*/ 1546225 w 2438400"/>
              <a:gd name="connsiteY7" fmla="*/ 1625600 h 2009775"/>
              <a:gd name="connsiteX8" fmla="*/ 1016000 w 2438400"/>
              <a:gd name="connsiteY8" fmla="*/ 1901825 h 2009775"/>
              <a:gd name="connsiteX9" fmla="*/ 95250 w 2438400"/>
              <a:gd name="connsiteY9" fmla="*/ 682625 h 2009775"/>
              <a:gd name="connsiteX10" fmla="*/ 479425 w 2438400"/>
              <a:gd name="connsiteY10" fmla="*/ 0 h 2009775"/>
              <a:gd name="connsiteX11" fmla="*/ 349250 w 2438400"/>
              <a:gd name="connsiteY11" fmla="*/ 3175 h 2009775"/>
              <a:gd name="connsiteX0" fmla="*/ 349250 w 2438400"/>
              <a:gd name="connsiteY0" fmla="*/ 3175 h 2009775"/>
              <a:gd name="connsiteX1" fmla="*/ 0 w 2438400"/>
              <a:gd name="connsiteY1" fmla="*/ 606425 h 2009775"/>
              <a:gd name="connsiteX2" fmla="*/ 1060450 w 2438400"/>
              <a:gd name="connsiteY2" fmla="*/ 2009775 h 2009775"/>
              <a:gd name="connsiteX3" fmla="*/ 1631950 w 2438400"/>
              <a:gd name="connsiteY3" fmla="*/ 1724025 h 2009775"/>
              <a:gd name="connsiteX4" fmla="*/ 1625600 w 2438400"/>
              <a:gd name="connsiteY4" fmla="*/ 1657350 h 2009775"/>
              <a:gd name="connsiteX5" fmla="*/ 2438400 w 2438400"/>
              <a:gd name="connsiteY5" fmla="*/ 1368425 h 2009775"/>
              <a:gd name="connsiteX6" fmla="*/ 2406650 w 2438400"/>
              <a:gd name="connsiteY6" fmla="*/ 1279525 h 2009775"/>
              <a:gd name="connsiteX7" fmla="*/ 1546225 w 2438400"/>
              <a:gd name="connsiteY7" fmla="*/ 1625600 h 2009775"/>
              <a:gd name="connsiteX8" fmla="*/ 1016000 w 2438400"/>
              <a:gd name="connsiteY8" fmla="*/ 1901825 h 2009775"/>
              <a:gd name="connsiteX9" fmla="*/ 95250 w 2438400"/>
              <a:gd name="connsiteY9" fmla="*/ 682625 h 2009775"/>
              <a:gd name="connsiteX10" fmla="*/ 479425 w 2438400"/>
              <a:gd name="connsiteY10" fmla="*/ 0 h 2009775"/>
              <a:gd name="connsiteX11" fmla="*/ 349250 w 2438400"/>
              <a:gd name="connsiteY11" fmla="*/ 3175 h 2009775"/>
              <a:gd name="connsiteX0" fmla="*/ 504236 w 2593386"/>
              <a:gd name="connsiteY0" fmla="*/ 3175 h 2009775"/>
              <a:gd name="connsiteX1" fmla="*/ 154986 w 2593386"/>
              <a:gd name="connsiteY1" fmla="*/ 606425 h 2009775"/>
              <a:gd name="connsiteX2" fmla="*/ 1215436 w 2593386"/>
              <a:gd name="connsiteY2" fmla="*/ 2009775 h 2009775"/>
              <a:gd name="connsiteX3" fmla="*/ 1786936 w 2593386"/>
              <a:gd name="connsiteY3" fmla="*/ 1724025 h 2009775"/>
              <a:gd name="connsiteX4" fmla="*/ 1780586 w 2593386"/>
              <a:gd name="connsiteY4" fmla="*/ 1657350 h 2009775"/>
              <a:gd name="connsiteX5" fmla="*/ 2593386 w 2593386"/>
              <a:gd name="connsiteY5" fmla="*/ 1368425 h 2009775"/>
              <a:gd name="connsiteX6" fmla="*/ 2561636 w 2593386"/>
              <a:gd name="connsiteY6" fmla="*/ 1279525 h 2009775"/>
              <a:gd name="connsiteX7" fmla="*/ 1701211 w 2593386"/>
              <a:gd name="connsiteY7" fmla="*/ 1625600 h 2009775"/>
              <a:gd name="connsiteX8" fmla="*/ 1170986 w 2593386"/>
              <a:gd name="connsiteY8" fmla="*/ 1901825 h 2009775"/>
              <a:gd name="connsiteX9" fmla="*/ 250236 w 2593386"/>
              <a:gd name="connsiteY9" fmla="*/ 682625 h 2009775"/>
              <a:gd name="connsiteX10" fmla="*/ 634411 w 2593386"/>
              <a:gd name="connsiteY10" fmla="*/ 0 h 2009775"/>
              <a:gd name="connsiteX11" fmla="*/ 504236 w 2593386"/>
              <a:gd name="connsiteY11" fmla="*/ 3175 h 2009775"/>
              <a:gd name="connsiteX0" fmla="*/ 558445 w 2647595"/>
              <a:gd name="connsiteY0" fmla="*/ 3175 h 2109781"/>
              <a:gd name="connsiteX1" fmla="*/ 209195 w 2647595"/>
              <a:gd name="connsiteY1" fmla="*/ 606425 h 2109781"/>
              <a:gd name="connsiteX2" fmla="*/ 1269645 w 2647595"/>
              <a:gd name="connsiteY2" fmla="*/ 2009775 h 2109781"/>
              <a:gd name="connsiteX3" fmla="*/ 1841145 w 2647595"/>
              <a:gd name="connsiteY3" fmla="*/ 1724025 h 2109781"/>
              <a:gd name="connsiteX4" fmla="*/ 1834795 w 2647595"/>
              <a:gd name="connsiteY4" fmla="*/ 1657350 h 2109781"/>
              <a:gd name="connsiteX5" fmla="*/ 2647595 w 2647595"/>
              <a:gd name="connsiteY5" fmla="*/ 1368425 h 2109781"/>
              <a:gd name="connsiteX6" fmla="*/ 2615845 w 2647595"/>
              <a:gd name="connsiteY6" fmla="*/ 1279525 h 2109781"/>
              <a:gd name="connsiteX7" fmla="*/ 1755420 w 2647595"/>
              <a:gd name="connsiteY7" fmla="*/ 1625600 h 2109781"/>
              <a:gd name="connsiteX8" fmla="*/ 1225195 w 2647595"/>
              <a:gd name="connsiteY8" fmla="*/ 1901825 h 2109781"/>
              <a:gd name="connsiteX9" fmla="*/ 304445 w 2647595"/>
              <a:gd name="connsiteY9" fmla="*/ 682625 h 2109781"/>
              <a:gd name="connsiteX10" fmla="*/ 688620 w 2647595"/>
              <a:gd name="connsiteY10" fmla="*/ 0 h 2109781"/>
              <a:gd name="connsiteX11" fmla="*/ 558445 w 2647595"/>
              <a:gd name="connsiteY11" fmla="*/ 3175 h 2109781"/>
              <a:gd name="connsiteX0" fmla="*/ 558445 w 2647595"/>
              <a:gd name="connsiteY0" fmla="*/ 3175 h 2109781"/>
              <a:gd name="connsiteX1" fmla="*/ 209195 w 2647595"/>
              <a:gd name="connsiteY1" fmla="*/ 606425 h 2109781"/>
              <a:gd name="connsiteX2" fmla="*/ 1269645 w 2647595"/>
              <a:gd name="connsiteY2" fmla="*/ 2009775 h 2109781"/>
              <a:gd name="connsiteX3" fmla="*/ 1841145 w 2647595"/>
              <a:gd name="connsiteY3" fmla="*/ 1724025 h 2109781"/>
              <a:gd name="connsiteX4" fmla="*/ 1834795 w 2647595"/>
              <a:gd name="connsiteY4" fmla="*/ 1657350 h 2109781"/>
              <a:gd name="connsiteX5" fmla="*/ 2647595 w 2647595"/>
              <a:gd name="connsiteY5" fmla="*/ 1368425 h 2109781"/>
              <a:gd name="connsiteX6" fmla="*/ 2615845 w 2647595"/>
              <a:gd name="connsiteY6" fmla="*/ 1279525 h 2109781"/>
              <a:gd name="connsiteX7" fmla="*/ 1755420 w 2647595"/>
              <a:gd name="connsiteY7" fmla="*/ 1625600 h 2109781"/>
              <a:gd name="connsiteX8" fmla="*/ 1225195 w 2647595"/>
              <a:gd name="connsiteY8" fmla="*/ 1901825 h 2109781"/>
              <a:gd name="connsiteX9" fmla="*/ 304445 w 2647595"/>
              <a:gd name="connsiteY9" fmla="*/ 682625 h 2109781"/>
              <a:gd name="connsiteX10" fmla="*/ 688620 w 2647595"/>
              <a:gd name="connsiteY10" fmla="*/ 0 h 2109781"/>
              <a:gd name="connsiteX11" fmla="*/ 558445 w 2647595"/>
              <a:gd name="connsiteY11" fmla="*/ 3175 h 2109781"/>
              <a:gd name="connsiteX0" fmla="*/ 566560 w 2655710"/>
              <a:gd name="connsiteY0" fmla="*/ 3175 h 2109044"/>
              <a:gd name="connsiteX1" fmla="*/ 207785 w 2655710"/>
              <a:gd name="connsiteY1" fmla="*/ 593725 h 2109044"/>
              <a:gd name="connsiteX2" fmla="*/ 1277760 w 2655710"/>
              <a:gd name="connsiteY2" fmla="*/ 2009775 h 2109044"/>
              <a:gd name="connsiteX3" fmla="*/ 1849260 w 2655710"/>
              <a:gd name="connsiteY3" fmla="*/ 1724025 h 2109044"/>
              <a:gd name="connsiteX4" fmla="*/ 1842910 w 2655710"/>
              <a:gd name="connsiteY4" fmla="*/ 1657350 h 2109044"/>
              <a:gd name="connsiteX5" fmla="*/ 2655710 w 2655710"/>
              <a:gd name="connsiteY5" fmla="*/ 1368425 h 2109044"/>
              <a:gd name="connsiteX6" fmla="*/ 2623960 w 2655710"/>
              <a:gd name="connsiteY6" fmla="*/ 1279525 h 2109044"/>
              <a:gd name="connsiteX7" fmla="*/ 1763535 w 2655710"/>
              <a:gd name="connsiteY7" fmla="*/ 1625600 h 2109044"/>
              <a:gd name="connsiteX8" fmla="*/ 1233310 w 2655710"/>
              <a:gd name="connsiteY8" fmla="*/ 1901825 h 2109044"/>
              <a:gd name="connsiteX9" fmla="*/ 312560 w 2655710"/>
              <a:gd name="connsiteY9" fmla="*/ 682625 h 2109044"/>
              <a:gd name="connsiteX10" fmla="*/ 696735 w 2655710"/>
              <a:gd name="connsiteY10" fmla="*/ 0 h 2109044"/>
              <a:gd name="connsiteX11" fmla="*/ 566560 w 2655710"/>
              <a:gd name="connsiteY11" fmla="*/ 3175 h 2109044"/>
              <a:gd name="connsiteX0" fmla="*/ 566560 w 2655710"/>
              <a:gd name="connsiteY0" fmla="*/ 3175 h 2109044"/>
              <a:gd name="connsiteX1" fmla="*/ 207785 w 2655710"/>
              <a:gd name="connsiteY1" fmla="*/ 593725 h 2109044"/>
              <a:gd name="connsiteX2" fmla="*/ 1277760 w 2655710"/>
              <a:gd name="connsiteY2" fmla="*/ 2009775 h 2109044"/>
              <a:gd name="connsiteX3" fmla="*/ 1849260 w 2655710"/>
              <a:gd name="connsiteY3" fmla="*/ 1724025 h 2109044"/>
              <a:gd name="connsiteX4" fmla="*/ 1842910 w 2655710"/>
              <a:gd name="connsiteY4" fmla="*/ 1657350 h 2109044"/>
              <a:gd name="connsiteX5" fmla="*/ 2655710 w 2655710"/>
              <a:gd name="connsiteY5" fmla="*/ 1368425 h 2109044"/>
              <a:gd name="connsiteX6" fmla="*/ 2623960 w 2655710"/>
              <a:gd name="connsiteY6" fmla="*/ 1279525 h 2109044"/>
              <a:gd name="connsiteX7" fmla="*/ 1763535 w 2655710"/>
              <a:gd name="connsiteY7" fmla="*/ 1625600 h 2109044"/>
              <a:gd name="connsiteX8" fmla="*/ 1233310 w 2655710"/>
              <a:gd name="connsiteY8" fmla="*/ 1901825 h 2109044"/>
              <a:gd name="connsiteX9" fmla="*/ 312560 w 2655710"/>
              <a:gd name="connsiteY9" fmla="*/ 682625 h 2109044"/>
              <a:gd name="connsiteX10" fmla="*/ 696735 w 2655710"/>
              <a:gd name="connsiteY10" fmla="*/ 0 h 2109044"/>
              <a:gd name="connsiteX11" fmla="*/ 566560 w 2655710"/>
              <a:gd name="connsiteY11" fmla="*/ 3175 h 2109044"/>
              <a:gd name="connsiteX0" fmla="*/ 566560 w 2655710"/>
              <a:gd name="connsiteY0" fmla="*/ 3175 h 2109044"/>
              <a:gd name="connsiteX1" fmla="*/ 207785 w 2655710"/>
              <a:gd name="connsiteY1" fmla="*/ 593725 h 2109044"/>
              <a:gd name="connsiteX2" fmla="*/ 1277760 w 2655710"/>
              <a:gd name="connsiteY2" fmla="*/ 2009775 h 2109044"/>
              <a:gd name="connsiteX3" fmla="*/ 1849260 w 2655710"/>
              <a:gd name="connsiteY3" fmla="*/ 1724025 h 2109044"/>
              <a:gd name="connsiteX4" fmla="*/ 1842910 w 2655710"/>
              <a:gd name="connsiteY4" fmla="*/ 1657350 h 2109044"/>
              <a:gd name="connsiteX5" fmla="*/ 2655710 w 2655710"/>
              <a:gd name="connsiteY5" fmla="*/ 1368425 h 2109044"/>
              <a:gd name="connsiteX6" fmla="*/ 2623960 w 2655710"/>
              <a:gd name="connsiteY6" fmla="*/ 1279525 h 2109044"/>
              <a:gd name="connsiteX7" fmla="*/ 1763535 w 2655710"/>
              <a:gd name="connsiteY7" fmla="*/ 1625600 h 2109044"/>
              <a:gd name="connsiteX8" fmla="*/ 1233310 w 2655710"/>
              <a:gd name="connsiteY8" fmla="*/ 1901825 h 2109044"/>
              <a:gd name="connsiteX9" fmla="*/ 312560 w 2655710"/>
              <a:gd name="connsiteY9" fmla="*/ 682625 h 2109044"/>
              <a:gd name="connsiteX10" fmla="*/ 696735 w 2655710"/>
              <a:gd name="connsiteY10" fmla="*/ 0 h 2109044"/>
              <a:gd name="connsiteX11" fmla="*/ 566560 w 2655710"/>
              <a:gd name="connsiteY11" fmla="*/ 3175 h 2109044"/>
              <a:gd name="connsiteX0" fmla="*/ 582843 w 2671993"/>
              <a:gd name="connsiteY0" fmla="*/ 3175 h 2109044"/>
              <a:gd name="connsiteX1" fmla="*/ 205018 w 2671993"/>
              <a:gd name="connsiteY1" fmla="*/ 593725 h 2109044"/>
              <a:gd name="connsiteX2" fmla="*/ 1294043 w 2671993"/>
              <a:gd name="connsiteY2" fmla="*/ 2009775 h 2109044"/>
              <a:gd name="connsiteX3" fmla="*/ 1865543 w 2671993"/>
              <a:gd name="connsiteY3" fmla="*/ 1724025 h 2109044"/>
              <a:gd name="connsiteX4" fmla="*/ 1859193 w 2671993"/>
              <a:gd name="connsiteY4" fmla="*/ 1657350 h 2109044"/>
              <a:gd name="connsiteX5" fmla="*/ 2671993 w 2671993"/>
              <a:gd name="connsiteY5" fmla="*/ 1368425 h 2109044"/>
              <a:gd name="connsiteX6" fmla="*/ 2640243 w 2671993"/>
              <a:gd name="connsiteY6" fmla="*/ 1279525 h 2109044"/>
              <a:gd name="connsiteX7" fmla="*/ 1779818 w 2671993"/>
              <a:gd name="connsiteY7" fmla="*/ 1625600 h 2109044"/>
              <a:gd name="connsiteX8" fmla="*/ 1249593 w 2671993"/>
              <a:gd name="connsiteY8" fmla="*/ 1901825 h 2109044"/>
              <a:gd name="connsiteX9" fmla="*/ 328843 w 2671993"/>
              <a:gd name="connsiteY9" fmla="*/ 682625 h 2109044"/>
              <a:gd name="connsiteX10" fmla="*/ 713018 w 2671993"/>
              <a:gd name="connsiteY10" fmla="*/ 0 h 2109044"/>
              <a:gd name="connsiteX11" fmla="*/ 582843 w 2671993"/>
              <a:gd name="connsiteY11" fmla="*/ 3175 h 2109044"/>
              <a:gd name="connsiteX0" fmla="*/ 582843 w 2671993"/>
              <a:gd name="connsiteY0" fmla="*/ 3175 h 2109044"/>
              <a:gd name="connsiteX1" fmla="*/ 205018 w 2671993"/>
              <a:gd name="connsiteY1" fmla="*/ 593725 h 2109044"/>
              <a:gd name="connsiteX2" fmla="*/ 1294043 w 2671993"/>
              <a:gd name="connsiteY2" fmla="*/ 2009775 h 2109044"/>
              <a:gd name="connsiteX3" fmla="*/ 1865543 w 2671993"/>
              <a:gd name="connsiteY3" fmla="*/ 1724025 h 2109044"/>
              <a:gd name="connsiteX4" fmla="*/ 1859193 w 2671993"/>
              <a:gd name="connsiteY4" fmla="*/ 1657350 h 2109044"/>
              <a:gd name="connsiteX5" fmla="*/ 2671993 w 2671993"/>
              <a:gd name="connsiteY5" fmla="*/ 1368425 h 2109044"/>
              <a:gd name="connsiteX6" fmla="*/ 2640243 w 2671993"/>
              <a:gd name="connsiteY6" fmla="*/ 1279525 h 2109044"/>
              <a:gd name="connsiteX7" fmla="*/ 1779818 w 2671993"/>
              <a:gd name="connsiteY7" fmla="*/ 1625600 h 2109044"/>
              <a:gd name="connsiteX8" fmla="*/ 1249593 w 2671993"/>
              <a:gd name="connsiteY8" fmla="*/ 1901825 h 2109044"/>
              <a:gd name="connsiteX9" fmla="*/ 328843 w 2671993"/>
              <a:gd name="connsiteY9" fmla="*/ 682625 h 2109044"/>
              <a:gd name="connsiteX10" fmla="*/ 713018 w 2671993"/>
              <a:gd name="connsiteY10" fmla="*/ 0 h 2109044"/>
              <a:gd name="connsiteX11" fmla="*/ 582843 w 2671993"/>
              <a:gd name="connsiteY11" fmla="*/ 3175 h 2109044"/>
              <a:gd name="connsiteX0" fmla="*/ 657464 w 2746614"/>
              <a:gd name="connsiteY0" fmla="*/ 3175 h 2136380"/>
              <a:gd name="connsiteX1" fmla="*/ 279639 w 2746614"/>
              <a:gd name="connsiteY1" fmla="*/ 593725 h 2136380"/>
              <a:gd name="connsiteX2" fmla="*/ 1368664 w 2746614"/>
              <a:gd name="connsiteY2" fmla="*/ 2009775 h 2136380"/>
              <a:gd name="connsiteX3" fmla="*/ 1940164 w 2746614"/>
              <a:gd name="connsiteY3" fmla="*/ 1724025 h 2136380"/>
              <a:gd name="connsiteX4" fmla="*/ 1933814 w 2746614"/>
              <a:gd name="connsiteY4" fmla="*/ 1657350 h 2136380"/>
              <a:gd name="connsiteX5" fmla="*/ 2746614 w 2746614"/>
              <a:gd name="connsiteY5" fmla="*/ 1368425 h 2136380"/>
              <a:gd name="connsiteX6" fmla="*/ 2714864 w 2746614"/>
              <a:gd name="connsiteY6" fmla="*/ 1279525 h 2136380"/>
              <a:gd name="connsiteX7" fmla="*/ 1854439 w 2746614"/>
              <a:gd name="connsiteY7" fmla="*/ 1625600 h 2136380"/>
              <a:gd name="connsiteX8" fmla="*/ 1324214 w 2746614"/>
              <a:gd name="connsiteY8" fmla="*/ 1901825 h 2136380"/>
              <a:gd name="connsiteX9" fmla="*/ 403464 w 2746614"/>
              <a:gd name="connsiteY9" fmla="*/ 682625 h 2136380"/>
              <a:gd name="connsiteX10" fmla="*/ 787639 w 2746614"/>
              <a:gd name="connsiteY10" fmla="*/ 0 h 2136380"/>
              <a:gd name="connsiteX11" fmla="*/ 657464 w 2746614"/>
              <a:gd name="connsiteY11" fmla="*/ 3175 h 2136380"/>
              <a:gd name="connsiteX0" fmla="*/ 654300 w 2743450"/>
              <a:gd name="connsiteY0" fmla="*/ 3175 h 2139898"/>
              <a:gd name="connsiteX1" fmla="*/ 276475 w 2743450"/>
              <a:gd name="connsiteY1" fmla="*/ 593725 h 2139898"/>
              <a:gd name="connsiteX2" fmla="*/ 1365500 w 2743450"/>
              <a:gd name="connsiteY2" fmla="*/ 2009775 h 2139898"/>
              <a:gd name="connsiteX3" fmla="*/ 1937000 w 2743450"/>
              <a:gd name="connsiteY3" fmla="*/ 1724025 h 2139898"/>
              <a:gd name="connsiteX4" fmla="*/ 1930650 w 2743450"/>
              <a:gd name="connsiteY4" fmla="*/ 1657350 h 2139898"/>
              <a:gd name="connsiteX5" fmla="*/ 2743450 w 2743450"/>
              <a:gd name="connsiteY5" fmla="*/ 1368425 h 2139898"/>
              <a:gd name="connsiteX6" fmla="*/ 2711700 w 2743450"/>
              <a:gd name="connsiteY6" fmla="*/ 1279525 h 2139898"/>
              <a:gd name="connsiteX7" fmla="*/ 1851275 w 2743450"/>
              <a:gd name="connsiteY7" fmla="*/ 1625600 h 2139898"/>
              <a:gd name="connsiteX8" fmla="*/ 1321050 w 2743450"/>
              <a:gd name="connsiteY8" fmla="*/ 1901825 h 2139898"/>
              <a:gd name="connsiteX9" fmla="*/ 400300 w 2743450"/>
              <a:gd name="connsiteY9" fmla="*/ 682625 h 2139898"/>
              <a:gd name="connsiteX10" fmla="*/ 784475 w 2743450"/>
              <a:gd name="connsiteY10" fmla="*/ 0 h 2139898"/>
              <a:gd name="connsiteX11" fmla="*/ 654300 w 2743450"/>
              <a:gd name="connsiteY11" fmla="*/ 3175 h 2139898"/>
              <a:gd name="connsiteX0" fmla="*/ 654300 w 2743450"/>
              <a:gd name="connsiteY0" fmla="*/ 3175 h 2139898"/>
              <a:gd name="connsiteX1" fmla="*/ 276475 w 2743450"/>
              <a:gd name="connsiteY1" fmla="*/ 593725 h 2139898"/>
              <a:gd name="connsiteX2" fmla="*/ 1365500 w 2743450"/>
              <a:gd name="connsiteY2" fmla="*/ 2009775 h 2139898"/>
              <a:gd name="connsiteX3" fmla="*/ 1937000 w 2743450"/>
              <a:gd name="connsiteY3" fmla="*/ 1724025 h 2139898"/>
              <a:gd name="connsiteX4" fmla="*/ 1930650 w 2743450"/>
              <a:gd name="connsiteY4" fmla="*/ 1657350 h 2139898"/>
              <a:gd name="connsiteX5" fmla="*/ 2743450 w 2743450"/>
              <a:gd name="connsiteY5" fmla="*/ 1368425 h 2139898"/>
              <a:gd name="connsiteX6" fmla="*/ 2711700 w 2743450"/>
              <a:gd name="connsiteY6" fmla="*/ 1279525 h 2139898"/>
              <a:gd name="connsiteX7" fmla="*/ 1851275 w 2743450"/>
              <a:gd name="connsiteY7" fmla="*/ 1625600 h 2139898"/>
              <a:gd name="connsiteX8" fmla="*/ 1321050 w 2743450"/>
              <a:gd name="connsiteY8" fmla="*/ 1901825 h 2139898"/>
              <a:gd name="connsiteX9" fmla="*/ 400300 w 2743450"/>
              <a:gd name="connsiteY9" fmla="*/ 682625 h 2139898"/>
              <a:gd name="connsiteX10" fmla="*/ 784475 w 2743450"/>
              <a:gd name="connsiteY10" fmla="*/ 0 h 2139898"/>
              <a:gd name="connsiteX11" fmla="*/ 654300 w 2743450"/>
              <a:gd name="connsiteY11" fmla="*/ 3175 h 2139898"/>
              <a:gd name="connsiteX0" fmla="*/ 654300 w 2743450"/>
              <a:gd name="connsiteY0" fmla="*/ 3175 h 2139898"/>
              <a:gd name="connsiteX1" fmla="*/ 276475 w 2743450"/>
              <a:gd name="connsiteY1" fmla="*/ 593725 h 2139898"/>
              <a:gd name="connsiteX2" fmla="*/ 1365500 w 2743450"/>
              <a:gd name="connsiteY2" fmla="*/ 2009775 h 2139898"/>
              <a:gd name="connsiteX3" fmla="*/ 1937000 w 2743450"/>
              <a:gd name="connsiteY3" fmla="*/ 1724025 h 2139898"/>
              <a:gd name="connsiteX4" fmla="*/ 1930650 w 2743450"/>
              <a:gd name="connsiteY4" fmla="*/ 1657350 h 2139898"/>
              <a:gd name="connsiteX5" fmla="*/ 2743450 w 2743450"/>
              <a:gd name="connsiteY5" fmla="*/ 1368425 h 2139898"/>
              <a:gd name="connsiteX6" fmla="*/ 2711700 w 2743450"/>
              <a:gd name="connsiteY6" fmla="*/ 1279525 h 2139898"/>
              <a:gd name="connsiteX7" fmla="*/ 1851275 w 2743450"/>
              <a:gd name="connsiteY7" fmla="*/ 1625600 h 2139898"/>
              <a:gd name="connsiteX8" fmla="*/ 1321050 w 2743450"/>
              <a:gd name="connsiteY8" fmla="*/ 1901825 h 2139898"/>
              <a:gd name="connsiteX9" fmla="*/ 400300 w 2743450"/>
              <a:gd name="connsiteY9" fmla="*/ 682625 h 2139898"/>
              <a:gd name="connsiteX10" fmla="*/ 784475 w 2743450"/>
              <a:gd name="connsiteY10" fmla="*/ 0 h 2139898"/>
              <a:gd name="connsiteX11" fmla="*/ 654300 w 2743450"/>
              <a:gd name="connsiteY11" fmla="*/ 3175 h 2139898"/>
              <a:gd name="connsiteX0" fmla="*/ 654300 w 2743450"/>
              <a:gd name="connsiteY0" fmla="*/ 3175 h 2139898"/>
              <a:gd name="connsiteX1" fmla="*/ 276475 w 2743450"/>
              <a:gd name="connsiteY1" fmla="*/ 593725 h 2139898"/>
              <a:gd name="connsiteX2" fmla="*/ 1365500 w 2743450"/>
              <a:gd name="connsiteY2" fmla="*/ 2009775 h 2139898"/>
              <a:gd name="connsiteX3" fmla="*/ 1937000 w 2743450"/>
              <a:gd name="connsiteY3" fmla="*/ 1724025 h 2139898"/>
              <a:gd name="connsiteX4" fmla="*/ 1930650 w 2743450"/>
              <a:gd name="connsiteY4" fmla="*/ 1657350 h 2139898"/>
              <a:gd name="connsiteX5" fmla="*/ 2743450 w 2743450"/>
              <a:gd name="connsiteY5" fmla="*/ 1368425 h 2139898"/>
              <a:gd name="connsiteX6" fmla="*/ 2711700 w 2743450"/>
              <a:gd name="connsiteY6" fmla="*/ 1279525 h 2139898"/>
              <a:gd name="connsiteX7" fmla="*/ 1851275 w 2743450"/>
              <a:gd name="connsiteY7" fmla="*/ 1625600 h 2139898"/>
              <a:gd name="connsiteX8" fmla="*/ 1321050 w 2743450"/>
              <a:gd name="connsiteY8" fmla="*/ 1901825 h 2139898"/>
              <a:gd name="connsiteX9" fmla="*/ 400300 w 2743450"/>
              <a:gd name="connsiteY9" fmla="*/ 682625 h 2139898"/>
              <a:gd name="connsiteX10" fmla="*/ 784475 w 2743450"/>
              <a:gd name="connsiteY10" fmla="*/ 0 h 2139898"/>
              <a:gd name="connsiteX11" fmla="*/ 654300 w 2743450"/>
              <a:gd name="connsiteY11" fmla="*/ 3175 h 2139898"/>
              <a:gd name="connsiteX0" fmla="*/ 654300 w 2743450"/>
              <a:gd name="connsiteY0" fmla="*/ 3175 h 2139898"/>
              <a:gd name="connsiteX1" fmla="*/ 276475 w 2743450"/>
              <a:gd name="connsiteY1" fmla="*/ 593725 h 2139898"/>
              <a:gd name="connsiteX2" fmla="*/ 1365500 w 2743450"/>
              <a:gd name="connsiteY2" fmla="*/ 2009775 h 2139898"/>
              <a:gd name="connsiteX3" fmla="*/ 1937000 w 2743450"/>
              <a:gd name="connsiteY3" fmla="*/ 1724025 h 2139898"/>
              <a:gd name="connsiteX4" fmla="*/ 1930650 w 2743450"/>
              <a:gd name="connsiteY4" fmla="*/ 1657350 h 2139898"/>
              <a:gd name="connsiteX5" fmla="*/ 2743450 w 2743450"/>
              <a:gd name="connsiteY5" fmla="*/ 1368425 h 2139898"/>
              <a:gd name="connsiteX6" fmla="*/ 2711700 w 2743450"/>
              <a:gd name="connsiteY6" fmla="*/ 1279525 h 2139898"/>
              <a:gd name="connsiteX7" fmla="*/ 1851275 w 2743450"/>
              <a:gd name="connsiteY7" fmla="*/ 1625600 h 2139898"/>
              <a:gd name="connsiteX8" fmla="*/ 1321050 w 2743450"/>
              <a:gd name="connsiteY8" fmla="*/ 1901825 h 2139898"/>
              <a:gd name="connsiteX9" fmla="*/ 400300 w 2743450"/>
              <a:gd name="connsiteY9" fmla="*/ 682625 h 2139898"/>
              <a:gd name="connsiteX10" fmla="*/ 784475 w 2743450"/>
              <a:gd name="connsiteY10" fmla="*/ 0 h 2139898"/>
              <a:gd name="connsiteX11" fmla="*/ 654300 w 2743450"/>
              <a:gd name="connsiteY11" fmla="*/ 3175 h 2139898"/>
              <a:gd name="connsiteX0" fmla="*/ 654300 w 2743450"/>
              <a:gd name="connsiteY0" fmla="*/ 3175 h 2139898"/>
              <a:gd name="connsiteX1" fmla="*/ 276475 w 2743450"/>
              <a:gd name="connsiteY1" fmla="*/ 593725 h 2139898"/>
              <a:gd name="connsiteX2" fmla="*/ 1365500 w 2743450"/>
              <a:gd name="connsiteY2" fmla="*/ 2009775 h 2139898"/>
              <a:gd name="connsiteX3" fmla="*/ 1937000 w 2743450"/>
              <a:gd name="connsiteY3" fmla="*/ 1724025 h 2139898"/>
              <a:gd name="connsiteX4" fmla="*/ 1930650 w 2743450"/>
              <a:gd name="connsiteY4" fmla="*/ 1657350 h 2139898"/>
              <a:gd name="connsiteX5" fmla="*/ 2743450 w 2743450"/>
              <a:gd name="connsiteY5" fmla="*/ 1368425 h 2139898"/>
              <a:gd name="connsiteX6" fmla="*/ 2711700 w 2743450"/>
              <a:gd name="connsiteY6" fmla="*/ 1279525 h 2139898"/>
              <a:gd name="connsiteX7" fmla="*/ 1848100 w 2743450"/>
              <a:gd name="connsiteY7" fmla="*/ 1606550 h 2139898"/>
              <a:gd name="connsiteX8" fmla="*/ 1321050 w 2743450"/>
              <a:gd name="connsiteY8" fmla="*/ 1901825 h 2139898"/>
              <a:gd name="connsiteX9" fmla="*/ 400300 w 2743450"/>
              <a:gd name="connsiteY9" fmla="*/ 682625 h 2139898"/>
              <a:gd name="connsiteX10" fmla="*/ 784475 w 2743450"/>
              <a:gd name="connsiteY10" fmla="*/ 0 h 2139898"/>
              <a:gd name="connsiteX11" fmla="*/ 654300 w 2743450"/>
              <a:gd name="connsiteY11" fmla="*/ 3175 h 2139898"/>
              <a:gd name="connsiteX0" fmla="*/ 654300 w 2743450"/>
              <a:gd name="connsiteY0" fmla="*/ 3175 h 2139898"/>
              <a:gd name="connsiteX1" fmla="*/ 276475 w 2743450"/>
              <a:gd name="connsiteY1" fmla="*/ 593725 h 2139898"/>
              <a:gd name="connsiteX2" fmla="*/ 1365500 w 2743450"/>
              <a:gd name="connsiteY2" fmla="*/ 2009775 h 2139898"/>
              <a:gd name="connsiteX3" fmla="*/ 1937000 w 2743450"/>
              <a:gd name="connsiteY3" fmla="*/ 1724025 h 2139898"/>
              <a:gd name="connsiteX4" fmla="*/ 1930650 w 2743450"/>
              <a:gd name="connsiteY4" fmla="*/ 1657350 h 2139898"/>
              <a:gd name="connsiteX5" fmla="*/ 2743450 w 2743450"/>
              <a:gd name="connsiteY5" fmla="*/ 1368425 h 2139898"/>
              <a:gd name="connsiteX6" fmla="*/ 2711700 w 2743450"/>
              <a:gd name="connsiteY6" fmla="*/ 1279525 h 2139898"/>
              <a:gd name="connsiteX7" fmla="*/ 1848100 w 2743450"/>
              <a:gd name="connsiteY7" fmla="*/ 1606550 h 2139898"/>
              <a:gd name="connsiteX8" fmla="*/ 1321050 w 2743450"/>
              <a:gd name="connsiteY8" fmla="*/ 1901825 h 2139898"/>
              <a:gd name="connsiteX9" fmla="*/ 400300 w 2743450"/>
              <a:gd name="connsiteY9" fmla="*/ 682625 h 2139898"/>
              <a:gd name="connsiteX10" fmla="*/ 784475 w 2743450"/>
              <a:gd name="connsiteY10" fmla="*/ 0 h 2139898"/>
              <a:gd name="connsiteX11" fmla="*/ 654300 w 2743450"/>
              <a:gd name="connsiteY11" fmla="*/ 3175 h 2139898"/>
              <a:gd name="connsiteX0" fmla="*/ 654300 w 2743450"/>
              <a:gd name="connsiteY0" fmla="*/ 3175 h 2139898"/>
              <a:gd name="connsiteX1" fmla="*/ 276475 w 2743450"/>
              <a:gd name="connsiteY1" fmla="*/ 593725 h 2139898"/>
              <a:gd name="connsiteX2" fmla="*/ 1365500 w 2743450"/>
              <a:gd name="connsiteY2" fmla="*/ 2009775 h 2139898"/>
              <a:gd name="connsiteX3" fmla="*/ 1937000 w 2743450"/>
              <a:gd name="connsiteY3" fmla="*/ 1724025 h 2139898"/>
              <a:gd name="connsiteX4" fmla="*/ 1930650 w 2743450"/>
              <a:gd name="connsiteY4" fmla="*/ 1657350 h 2139898"/>
              <a:gd name="connsiteX5" fmla="*/ 2743450 w 2743450"/>
              <a:gd name="connsiteY5" fmla="*/ 1368425 h 2139898"/>
              <a:gd name="connsiteX6" fmla="*/ 2711700 w 2743450"/>
              <a:gd name="connsiteY6" fmla="*/ 1279525 h 2139898"/>
              <a:gd name="connsiteX7" fmla="*/ 1848100 w 2743450"/>
              <a:gd name="connsiteY7" fmla="*/ 1606550 h 2139898"/>
              <a:gd name="connsiteX8" fmla="*/ 1321050 w 2743450"/>
              <a:gd name="connsiteY8" fmla="*/ 1901825 h 2139898"/>
              <a:gd name="connsiteX9" fmla="*/ 400300 w 2743450"/>
              <a:gd name="connsiteY9" fmla="*/ 682625 h 2139898"/>
              <a:gd name="connsiteX10" fmla="*/ 784475 w 2743450"/>
              <a:gd name="connsiteY10" fmla="*/ 0 h 2139898"/>
              <a:gd name="connsiteX11" fmla="*/ 654300 w 2743450"/>
              <a:gd name="connsiteY11" fmla="*/ 3175 h 2139898"/>
              <a:gd name="connsiteX0" fmla="*/ 654300 w 2743450"/>
              <a:gd name="connsiteY0" fmla="*/ 3175 h 2139898"/>
              <a:gd name="connsiteX1" fmla="*/ 276475 w 2743450"/>
              <a:gd name="connsiteY1" fmla="*/ 593725 h 2139898"/>
              <a:gd name="connsiteX2" fmla="*/ 1365500 w 2743450"/>
              <a:gd name="connsiteY2" fmla="*/ 2009775 h 2139898"/>
              <a:gd name="connsiteX3" fmla="*/ 1937000 w 2743450"/>
              <a:gd name="connsiteY3" fmla="*/ 1724025 h 2139898"/>
              <a:gd name="connsiteX4" fmla="*/ 1930650 w 2743450"/>
              <a:gd name="connsiteY4" fmla="*/ 1657350 h 2139898"/>
              <a:gd name="connsiteX5" fmla="*/ 2743450 w 2743450"/>
              <a:gd name="connsiteY5" fmla="*/ 1368425 h 2139898"/>
              <a:gd name="connsiteX6" fmla="*/ 2711700 w 2743450"/>
              <a:gd name="connsiteY6" fmla="*/ 1279525 h 2139898"/>
              <a:gd name="connsiteX7" fmla="*/ 1848100 w 2743450"/>
              <a:gd name="connsiteY7" fmla="*/ 1606550 h 2139898"/>
              <a:gd name="connsiteX8" fmla="*/ 1321050 w 2743450"/>
              <a:gd name="connsiteY8" fmla="*/ 1901825 h 2139898"/>
              <a:gd name="connsiteX9" fmla="*/ 400300 w 2743450"/>
              <a:gd name="connsiteY9" fmla="*/ 682625 h 2139898"/>
              <a:gd name="connsiteX10" fmla="*/ 784475 w 2743450"/>
              <a:gd name="connsiteY10" fmla="*/ 0 h 2139898"/>
              <a:gd name="connsiteX11" fmla="*/ 654300 w 2743450"/>
              <a:gd name="connsiteY11" fmla="*/ 3175 h 2139898"/>
              <a:gd name="connsiteX0" fmla="*/ 654300 w 2743450"/>
              <a:gd name="connsiteY0" fmla="*/ 3175 h 2139898"/>
              <a:gd name="connsiteX1" fmla="*/ 276475 w 2743450"/>
              <a:gd name="connsiteY1" fmla="*/ 593725 h 2139898"/>
              <a:gd name="connsiteX2" fmla="*/ 1365500 w 2743450"/>
              <a:gd name="connsiteY2" fmla="*/ 2009775 h 2139898"/>
              <a:gd name="connsiteX3" fmla="*/ 1937000 w 2743450"/>
              <a:gd name="connsiteY3" fmla="*/ 1724025 h 2139898"/>
              <a:gd name="connsiteX4" fmla="*/ 1930650 w 2743450"/>
              <a:gd name="connsiteY4" fmla="*/ 1657350 h 2139898"/>
              <a:gd name="connsiteX5" fmla="*/ 2743450 w 2743450"/>
              <a:gd name="connsiteY5" fmla="*/ 1368425 h 2139898"/>
              <a:gd name="connsiteX6" fmla="*/ 2711700 w 2743450"/>
              <a:gd name="connsiteY6" fmla="*/ 1279525 h 2139898"/>
              <a:gd name="connsiteX7" fmla="*/ 1848100 w 2743450"/>
              <a:gd name="connsiteY7" fmla="*/ 1606550 h 2139898"/>
              <a:gd name="connsiteX8" fmla="*/ 1321050 w 2743450"/>
              <a:gd name="connsiteY8" fmla="*/ 1901825 h 2139898"/>
              <a:gd name="connsiteX9" fmla="*/ 400300 w 2743450"/>
              <a:gd name="connsiteY9" fmla="*/ 682625 h 2139898"/>
              <a:gd name="connsiteX10" fmla="*/ 784475 w 2743450"/>
              <a:gd name="connsiteY10" fmla="*/ 0 h 2139898"/>
              <a:gd name="connsiteX11" fmla="*/ 654300 w 2743450"/>
              <a:gd name="connsiteY11" fmla="*/ 3175 h 2139898"/>
              <a:gd name="connsiteX0" fmla="*/ 654300 w 2743450"/>
              <a:gd name="connsiteY0" fmla="*/ 3175 h 2139898"/>
              <a:gd name="connsiteX1" fmla="*/ 276475 w 2743450"/>
              <a:gd name="connsiteY1" fmla="*/ 593725 h 2139898"/>
              <a:gd name="connsiteX2" fmla="*/ 1365500 w 2743450"/>
              <a:gd name="connsiteY2" fmla="*/ 2009775 h 2139898"/>
              <a:gd name="connsiteX3" fmla="*/ 1937000 w 2743450"/>
              <a:gd name="connsiteY3" fmla="*/ 1724025 h 2139898"/>
              <a:gd name="connsiteX4" fmla="*/ 1930650 w 2743450"/>
              <a:gd name="connsiteY4" fmla="*/ 1657350 h 2139898"/>
              <a:gd name="connsiteX5" fmla="*/ 2743450 w 2743450"/>
              <a:gd name="connsiteY5" fmla="*/ 1368425 h 2139898"/>
              <a:gd name="connsiteX6" fmla="*/ 2711700 w 2743450"/>
              <a:gd name="connsiteY6" fmla="*/ 1279525 h 2139898"/>
              <a:gd name="connsiteX7" fmla="*/ 1848100 w 2743450"/>
              <a:gd name="connsiteY7" fmla="*/ 1606550 h 2139898"/>
              <a:gd name="connsiteX8" fmla="*/ 1321050 w 2743450"/>
              <a:gd name="connsiteY8" fmla="*/ 1901825 h 2139898"/>
              <a:gd name="connsiteX9" fmla="*/ 400300 w 2743450"/>
              <a:gd name="connsiteY9" fmla="*/ 682625 h 2139898"/>
              <a:gd name="connsiteX10" fmla="*/ 784475 w 2743450"/>
              <a:gd name="connsiteY10" fmla="*/ 0 h 2139898"/>
              <a:gd name="connsiteX11" fmla="*/ 654300 w 2743450"/>
              <a:gd name="connsiteY11" fmla="*/ 3175 h 2139898"/>
              <a:gd name="connsiteX0" fmla="*/ 654300 w 2743450"/>
              <a:gd name="connsiteY0" fmla="*/ 6350 h 2143073"/>
              <a:gd name="connsiteX1" fmla="*/ 276475 w 2743450"/>
              <a:gd name="connsiteY1" fmla="*/ 596900 h 2143073"/>
              <a:gd name="connsiteX2" fmla="*/ 1365500 w 2743450"/>
              <a:gd name="connsiteY2" fmla="*/ 2012950 h 2143073"/>
              <a:gd name="connsiteX3" fmla="*/ 1937000 w 2743450"/>
              <a:gd name="connsiteY3" fmla="*/ 1727200 h 2143073"/>
              <a:gd name="connsiteX4" fmla="*/ 1930650 w 2743450"/>
              <a:gd name="connsiteY4" fmla="*/ 1660525 h 2143073"/>
              <a:gd name="connsiteX5" fmla="*/ 2743450 w 2743450"/>
              <a:gd name="connsiteY5" fmla="*/ 1371600 h 2143073"/>
              <a:gd name="connsiteX6" fmla="*/ 2711700 w 2743450"/>
              <a:gd name="connsiteY6" fmla="*/ 1282700 h 2143073"/>
              <a:gd name="connsiteX7" fmla="*/ 1848100 w 2743450"/>
              <a:gd name="connsiteY7" fmla="*/ 1609725 h 2143073"/>
              <a:gd name="connsiteX8" fmla="*/ 1321050 w 2743450"/>
              <a:gd name="connsiteY8" fmla="*/ 1905000 h 2143073"/>
              <a:gd name="connsiteX9" fmla="*/ 400300 w 2743450"/>
              <a:gd name="connsiteY9" fmla="*/ 685800 h 2143073"/>
              <a:gd name="connsiteX10" fmla="*/ 762250 w 2743450"/>
              <a:gd name="connsiteY10" fmla="*/ 0 h 2143073"/>
              <a:gd name="connsiteX11" fmla="*/ 654300 w 2743450"/>
              <a:gd name="connsiteY11" fmla="*/ 6350 h 2143073"/>
              <a:gd name="connsiteX0" fmla="*/ 654300 w 2743450"/>
              <a:gd name="connsiteY0" fmla="*/ 6350 h 2143073"/>
              <a:gd name="connsiteX1" fmla="*/ 276475 w 2743450"/>
              <a:gd name="connsiteY1" fmla="*/ 596900 h 2143073"/>
              <a:gd name="connsiteX2" fmla="*/ 1365500 w 2743450"/>
              <a:gd name="connsiteY2" fmla="*/ 2012950 h 2143073"/>
              <a:gd name="connsiteX3" fmla="*/ 1937000 w 2743450"/>
              <a:gd name="connsiteY3" fmla="*/ 1727200 h 2143073"/>
              <a:gd name="connsiteX4" fmla="*/ 1930650 w 2743450"/>
              <a:gd name="connsiteY4" fmla="*/ 1660525 h 2143073"/>
              <a:gd name="connsiteX5" fmla="*/ 2743450 w 2743450"/>
              <a:gd name="connsiteY5" fmla="*/ 1371600 h 2143073"/>
              <a:gd name="connsiteX6" fmla="*/ 2711700 w 2743450"/>
              <a:gd name="connsiteY6" fmla="*/ 1282700 h 2143073"/>
              <a:gd name="connsiteX7" fmla="*/ 1848100 w 2743450"/>
              <a:gd name="connsiteY7" fmla="*/ 1609725 h 2143073"/>
              <a:gd name="connsiteX8" fmla="*/ 1321050 w 2743450"/>
              <a:gd name="connsiteY8" fmla="*/ 1905000 h 2143073"/>
              <a:gd name="connsiteX9" fmla="*/ 400300 w 2743450"/>
              <a:gd name="connsiteY9" fmla="*/ 685800 h 2143073"/>
              <a:gd name="connsiteX10" fmla="*/ 778125 w 2743450"/>
              <a:gd name="connsiteY10" fmla="*/ 0 h 2143073"/>
              <a:gd name="connsiteX11" fmla="*/ 654300 w 2743450"/>
              <a:gd name="connsiteY11" fmla="*/ 6350 h 2143073"/>
              <a:gd name="connsiteX0" fmla="*/ 654300 w 2743450"/>
              <a:gd name="connsiteY0" fmla="*/ 6350 h 2143073"/>
              <a:gd name="connsiteX1" fmla="*/ 276475 w 2743450"/>
              <a:gd name="connsiteY1" fmla="*/ 596900 h 2143073"/>
              <a:gd name="connsiteX2" fmla="*/ 1365500 w 2743450"/>
              <a:gd name="connsiteY2" fmla="*/ 2012950 h 2143073"/>
              <a:gd name="connsiteX3" fmla="*/ 1937000 w 2743450"/>
              <a:gd name="connsiteY3" fmla="*/ 1727200 h 2143073"/>
              <a:gd name="connsiteX4" fmla="*/ 1930650 w 2743450"/>
              <a:gd name="connsiteY4" fmla="*/ 1660525 h 2143073"/>
              <a:gd name="connsiteX5" fmla="*/ 2743450 w 2743450"/>
              <a:gd name="connsiteY5" fmla="*/ 1371600 h 2143073"/>
              <a:gd name="connsiteX6" fmla="*/ 2711700 w 2743450"/>
              <a:gd name="connsiteY6" fmla="*/ 1282700 h 2143073"/>
              <a:gd name="connsiteX7" fmla="*/ 1848100 w 2743450"/>
              <a:gd name="connsiteY7" fmla="*/ 1609725 h 2143073"/>
              <a:gd name="connsiteX8" fmla="*/ 1321050 w 2743450"/>
              <a:gd name="connsiteY8" fmla="*/ 1905000 h 2143073"/>
              <a:gd name="connsiteX9" fmla="*/ 400300 w 2743450"/>
              <a:gd name="connsiteY9" fmla="*/ 685800 h 2143073"/>
              <a:gd name="connsiteX10" fmla="*/ 778125 w 2743450"/>
              <a:gd name="connsiteY10" fmla="*/ 0 h 2143073"/>
              <a:gd name="connsiteX11" fmla="*/ 654300 w 2743450"/>
              <a:gd name="connsiteY11" fmla="*/ 6350 h 2143073"/>
              <a:gd name="connsiteX0" fmla="*/ 654300 w 2743450"/>
              <a:gd name="connsiteY0" fmla="*/ 6350 h 2143073"/>
              <a:gd name="connsiteX1" fmla="*/ 276475 w 2743450"/>
              <a:gd name="connsiteY1" fmla="*/ 596900 h 2143073"/>
              <a:gd name="connsiteX2" fmla="*/ 1365500 w 2743450"/>
              <a:gd name="connsiteY2" fmla="*/ 2012950 h 2143073"/>
              <a:gd name="connsiteX3" fmla="*/ 1937000 w 2743450"/>
              <a:gd name="connsiteY3" fmla="*/ 1727200 h 2143073"/>
              <a:gd name="connsiteX4" fmla="*/ 1930650 w 2743450"/>
              <a:gd name="connsiteY4" fmla="*/ 1660525 h 2143073"/>
              <a:gd name="connsiteX5" fmla="*/ 2743450 w 2743450"/>
              <a:gd name="connsiteY5" fmla="*/ 1371600 h 2143073"/>
              <a:gd name="connsiteX6" fmla="*/ 2711700 w 2743450"/>
              <a:gd name="connsiteY6" fmla="*/ 1282700 h 2143073"/>
              <a:gd name="connsiteX7" fmla="*/ 1848100 w 2743450"/>
              <a:gd name="connsiteY7" fmla="*/ 1609725 h 2143073"/>
              <a:gd name="connsiteX8" fmla="*/ 1321050 w 2743450"/>
              <a:gd name="connsiteY8" fmla="*/ 1905000 h 2143073"/>
              <a:gd name="connsiteX9" fmla="*/ 400300 w 2743450"/>
              <a:gd name="connsiteY9" fmla="*/ 685800 h 2143073"/>
              <a:gd name="connsiteX10" fmla="*/ 778125 w 2743450"/>
              <a:gd name="connsiteY10" fmla="*/ 0 h 2143073"/>
              <a:gd name="connsiteX11" fmla="*/ 654300 w 2743450"/>
              <a:gd name="connsiteY11" fmla="*/ 6350 h 2143073"/>
              <a:gd name="connsiteX0" fmla="*/ 654300 w 2743450"/>
              <a:gd name="connsiteY0" fmla="*/ 6350 h 2143073"/>
              <a:gd name="connsiteX1" fmla="*/ 276475 w 2743450"/>
              <a:gd name="connsiteY1" fmla="*/ 596900 h 2143073"/>
              <a:gd name="connsiteX2" fmla="*/ 1365500 w 2743450"/>
              <a:gd name="connsiteY2" fmla="*/ 2012950 h 2143073"/>
              <a:gd name="connsiteX3" fmla="*/ 1937000 w 2743450"/>
              <a:gd name="connsiteY3" fmla="*/ 1727200 h 2143073"/>
              <a:gd name="connsiteX4" fmla="*/ 1930650 w 2743450"/>
              <a:gd name="connsiteY4" fmla="*/ 1660525 h 2143073"/>
              <a:gd name="connsiteX5" fmla="*/ 2743450 w 2743450"/>
              <a:gd name="connsiteY5" fmla="*/ 1371600 h 2143073"/>
              <a:gd name="connsiteX6" fmla="*/ 2711700 w 2743450"/>
              <a:gd name="connsiteY6" fmla="*/ 1282700 h 2143073"/>
              <a:gd name="connsiteX7" fmla="*/ 1848100 w 2743450"/>
              <a:gd name="connsiteY7" fmla="*/ 1609725 h 2143073"/>
              <a:gd name="connsiteX8" fmla="*/ 1321050 w 2743450"/>
              <a:gd name="connsiteY8" fmla="*/ 1905000 h 2143073"/>
              <a:gd name="connsiteX9" fmla="*/ 400300 w 2743450"/>
              <a:gd name="connsiteY9" fmla="*/ 685800 h 2143073"/>
              <a:gd name="connsiteX10" fmla="*/ 778125 w 2743450"/>
              <a:gd name="connsiteY10" fmla="*/ 0 h 2143073"/>
              <a:gd name="connsiteX11" fmla="*/ 654300 w 2743450"/>
              <a:gd name="connsiteY11" fmla="*/ 6350 h 2143073"/>
              <a:gd name="connsiteX0" fmla="*/ 654300 w 2743450"/>
              <a:gd name="connsiteY0" fmla="*/ 6350 h 2143073"/>
              <a:gd name="connsiteX1" fmla="*/ 276475 w 2743450"/>
              <a:gd name="connsiteY1" fmla="*/ 596900 h 2143073"/>
              <a:gd name="connsiteX2" fmla="*/ 1365500 w 2743450"/>
              <a:gd name="connsiteY2" fmla="*/ 2012950 h 2143073"/>
              <a:gd name="connsiteX3" fmla="*/ 1937000 w 2743450"/>
              <a:gd name="connsiteY3" fmla="*/ 1727200 h 2143073"/>
              <a:gd name="connsiteX4" fmla="*/ 1930650 w 2743450"/>
              <a:gd name="connsiteY4" fmla="*/ 1660525 h 2143073"/>
              <a:gd name="connsiteX5" fmla="*/ 2743450 w 2743450"/>
              <a:gd name="connsiteY5" fmla="*/ 1371600 h 2143073"/>
              <a:gd name="connsiteX6" fmla="*/ 2711700 w 2743450"/>
              <a:gd name="connsiteY6" fmla="*/ 1282700 h 2143073"/>
              <a:gd name="connsiteX7" fmla="*/ 1848100 w 2743450"/>
              <a:gd name="connsiteY7" fmla="*/ 1609725 h 2143073"/>
              <a:gd name="connsiteX8" fmla="*/ 1321050 w 2743450"/>
              <a:gd name="connsiteY8" fmla="*/ 1905000 h 2143073"/>
              <a:gd name="connsiteX9" fmla="*/ 400300 w 2743450"/>
              <a:gd name="connsiteY9" fmla="*/ 685800 h 2143073"/>
              <a:gd name="connsiteX10" fmla="*/ 778125 w 2743450"/>
              <a:gd name="connsiteY10" fmla="*/ 0 h 2143073"/>
              <a:gd name="connsiteX11" fmla="*/ 654300 w 2743450"/>
              <a:gd name="connsiteY11" fmla="*/ 6350 h 2143073"/>
              <a:gd name="connsiteX0" fmla="*/ 654300 w 2743450"/>
              <a:gd name="connsiteY0" fmla="*/ 6350 h 2143073"/>
              <a:gd name="connsiteX1" fmla="*/ 276475 w 2743450"/>
              <a:gd name="connsiteY1" fmla="*/ 596900 h 2143073"/>
              <a:gd name="connsiteX2" fmla="*/ 1365500 w 2743450"/>
              <a:gd name="connsiteY2" fmla="*/ 2012950 h 2143073"/>
              <a:gd name="connsiteX3" fmla="*/ 1937000 w 2743450"/>
              <a:gd name="connsiteY3" fmla="*/ 1727200 h 2143073"/>
              <a:gd name="connsiteX4" fmla="*/ 1930650 w 2743450"/>
              <a:gd name="connsiteY4" fmla="*/ 1660525 h 2143073"/>
              <a:gd name="connsiteX5" fmla="*/ 2743450 w 2743450"/>
              <a:gd name="connsiteY5" fmla="*/ 1371600 h 2143073"/>
              <a:gd name="connsiteX6" fmla="*/ 2711700 w 2743450"/>
              <a:gd name="connsiteY6" fmla="*/ 1282700 h 2143073"/>
              <a:gd name="connsiteX7" fmla="*/ 1848100 w 2743450"/>
              <a:gd name="connsiteY7" fmla="*/ 1609725 h 2143073"/>
              <a:gd name="connsiteX8" fmla="*/ 1321050 w 2743450"/>
              <a:gd name="connsiteY8" fmla="*/ 1905000 h 2143073"/>
              <a:gd name="connsiteX9" fmla="*/ 400300 w 2743450"/>
              <a:gd name="connsiteY9" fmla="*/ 685800 h 2143073"/>
              <a:gd name="connsiteX10" fmla="*/ 778125 w 2743450"/>
              <a:gd name="connsiteY10" fmla="*/ 0 h 2143073"/>
              <a:gd name="connsiteX11" fmla="*/ 654300 w 2743450"/>
              <a:gd name="connsiteY11" fmla="*/ 6350 h 2143073"/>
              <a:gd name="connsiteX0" fmla="*/ 654300 w 2743450"/>
              <a:gd name="connsiteY0" fmla="*/ 6350 h 2143073"/>
              <a:gd name="connsiteX1" fmla="*/ 276475 w 2743450"/>
              <a:gd name="connsiteY1" fmla="*/ 596900 h 2143073"/>
              <a:gd name="connsiteX2" fmla="*/ 1365500 w 2743450"/>
              <a:gd name="connsiteY2" fmla="*/ 2012950 h 2143073"/>
              <a:gd name="connsiteX3" fmla="*/ 1937000 w 2743450"/>
              <a:gd name="connsiteY3" fmla="*/ 1727200 h 2143073"/>
              <a:gd name="connsiteX4" fmla="*/ 1930650 w 2743450"/>
              <a:gd name="connsiteY4" fmla="*/ 1660525 h 2143073"/>
              <a:gd name="connsiteX5" fmla="*/ 2743450 w 2743450"/>
              <a:gd name="connsiteY5" fmla="*/ 1371600 h 2143073"/>
              <a:gd name="connsiteX6" fmla="*/ 2711700 w 2743450"/>
              <a:gd name="connsiteY6" fmla="*/ 1282700 h 2143073"/>
              <a:gd name="connsiteX7" fmla="*/ 1848100 w 2743450"/>
              <a:gd name="connsiteY7" fmla="*/ 1609725 h 2143073"/>
              <a:gd name="connsiteX8" fmla="*/ 1321050 w 2743450"/>
              <a:gd name="connsiteY8" fmla="*/ 1905000 h 2143073"/>
              <a:gd name="connsiteX9" fmla="*/ 400300 w 2743450"/>
              <a:gd name="connsiteY9" fmla="*/ 685800 h 2143073"/>
              <a:gd name="connsiteX10" fmla="*/ 778125 w 2743450"/>
              <a:gd name="connsiteY10" fmla="*/ 0 h 2143073"/>
              <a:gd name="connsiteX11" fmla="*/ 654300 w 2743450"/>
              <a:gd name="connsiteY11" fmla="*/ 6350 h 2143073"/>
              <a:gd name="connsiteX0" fmla="*/ 654300 w 2743450"/>
              <a:gd name="connsiteY0" fmla="*/ 6350 h 2143073"/>
              <a:gd name="connsiteX1" fmla="*/ 276475 w 2743450"/>
              <a:gd name="connsiteY1" fmla="*/ 596900 h 2143073"/>
              <a:gd name="connsiteX2" fmla="*/ 1365500 w 2743450"/>
              <a:gd name="connsiteY2" fmla="*/ 2012950 h 2143073"/>
              <a:gd name="connsiteX3" fmla="*/ 1937000 w 2743450"/>
              <a:gd name="connsiteY3" fmla="*/ 1727200 h 2143073"/>
              <a:gd name="connsiteX4" fmla="*/ 1930650 w 2743450"/>
              <a:gd name="connsiteY4" fmla="*/ 1660525 h 2143073"/>
              <a:gd name="connsiteX5" fmla="*/ 2743450 w 2743450"/>
              <a:gd name="connsiteY5" fmla="*/ 1371600 h 2143073"/>
              <a:gd name="connsiteX6" fmla="*/ 2711700 w 2743450"/>
              <a:gd name="connsiteY6" fmla="*/ 1282700 h 2143073"/>
              <a:gd name="connsiteX7" fmla="*/ 1848100 w 2743450"/>
              <a:gd name="connsiteY7" fmla="*/ 1609725 h 2143073"/>
              <a:gd name="connsiteX8" fmla="*/ 1321050 w 2743450"/>
              <a:gd name="connsiteY8" fmla="*/ 1905000 h 2143073"/>
              <a:gd name="connsiteX9" fmla="*/ 400300 w 2743450"/>
              <a:gd name="connsiteY9" fmla="*/ 685800 h 2143073"/>
              <a:gd name="connsiteX10" fmla="*/ 778125 w 2743450"/>
              <a:gd name="connsiteY10" fmla="*/ 0 h 2143073"/>
              <a:gd name="connsiteX11" fmla="*/ 654300 w 2743450"/>
              <a:gd name="connsiteY11" fmla="*/ 6350 h 2143073"/>
              <a:gd name="connsiteX0" fmla="*/ 654300 w 2743450"/>
              <a:gd name="connsiteY0" fmla="*/ 6350 h 2143073"/>
              <a:gd name="connsiteX1" fmla="*/ 276475 w 2743450"/>
              <a:gd name="connsiteY1" fmla="*/ 596900 h 2143073"/>
              <a:gd name="connsiteX2" fmla="*/ 1365500 w 2743450"/>
              <a:gd name="connsiteY2" fmla="*/ 2012950 h 2143073"/>
              <a:gd name="connsiteX3" fmla="*/ 1937000 w 2743450"/>
              <a:gd name="connsiteY3" fmla="*/ 1727200 h 2143073"/>
              <a:gd name="connsiteX4" fmla="*/ 1930650 w 2743450"/>
              <a:gd name="connsiteY4" fmla="*/ 1660525 h 2143073"/>
              <a:gd name="connsiteX5" fmla="*/ 2743450 w 2743450"/>
              <a:gd name="connsiteY5" fmla="*/ 1371600 h 2143073"/>
              <a:gd name="connsiteX6" fmla="*/ 2297944 w 2743450"/>
              <a:gd name="connsiteY6" fmla="*/ 1410964 h 2143073"/>
              <a:gd name="connsiteX7" fmla="*/ 1848100 w 2743450"/>
              <a:gd name="connsiteY7" fmla="*/ 1609725 h 2143073"/>
              <a:gd name="connsiteX8" fmla="*/ 1321050 w 2743450"/>
              <a:gd name="connsiteY8" fmla="*/ 1905000 h 2143073"/>
              <a:gd name="connsiteX9" fmla="*/ 400300 w 2743450"/>
              <a:gd name="connsiteY9" fmla="*/ 685800 h 2143073"/>
              <a:gd name="connsiteX10" fmla="*/ 778125 w 2743450"/>
              <a:gd name="connsiteY10" fmla="*/ 0 h 2143073"/>
              <a:gd name="connsiteX11" fmla="*/ 654300 w 2743450"/>
              <a:gd name="connsiteY11" fmla="*/ 6350 h 2143073"/>
              <a:gd name="connsiteX0" fmla="*/ 654300 w 2743450"/>
              <a:gd name="connsiteY0" fmla="*/ 6350 h 2143073"/>
              <a:gd name="connsiteX1" fmla="*/ 276475 w 2743450"/>
              <a:gd name="connsiteY1" fmla="*/ 596900 h 2143073"/>
              <a:gd name="connsiteX2" fmla="*/ 1365500 w 2743450"/>
              <a:gd name="connsiteY2" fmla="*/ 2012950 h 2143073"/>
              <a:gd name="connsiteX3" fmla="*/ 1937000 w 2743450"/>
              <a:gd name="connsiteY3" fmla="*/ 1727200 h 2143073"/>
              <a:gd name="connsiteX4" fmla="*/ 1930650 w 2743450"/>
              <a:gd name="connsiteY4" fmla="*/ 1660525 h 2143073"/>
              <a:gd name="connsiteX5" fmla="*/ 2743450 w 2743450"/>
              <a:gd name="connsiteY5" fmla="*/ 1371600 h 2143073"/>
              <a:gd name="connsiteX6" fmla="*/ 2297944 w 2743450"/>
              <a:gd name="connsiteY6" fmla="*/ 1410964 h 2143073"/>
              <a:gd name="connsiteX7" fmla="*/ 1848100 w 2743450"/>
              <a:gd name="connsiteY7" fmla="*/ 1609725 h 2143073"/>
              <a:gd name="connsiteX8" fmla="*/ 1321050 w 2743450"/>
              <a:gd name="connsiteY8" fmla="*/ 1905000 h 2143073"/>
              <a:gd name="connsiteX9" fmla="*/ 400300 w 2743450"/>
              <a:gd name="connsiteY9" fmla="*/ 685800 h 2143073"/>
              <a:gd name="connsiteX10" fmla="*/ 778125 w 2743450"/>
              <a:gd name="connsiteY10" fmla="*/ 0 h 2143073"/>
              <a:gd name="connsiteX11" fmla="*/ 654300 w 2743450"/>
              <a:gd name="connsiteY11" fmla="*/ 6350 h 2143073"/>
              <a:gd name="connsiteX0" fmla="*/ 654300 w 2743450"/>
              <a:gd name="connsiteY0" fmla="*/ 6350 h 2143073"/>
              <a:gd name="connsiteX1" fmla="*/ 276475 w 2743450"/>
              <a:gd name="connsiteY1" fmla="*/ 596900 h 2143073"/>
              <a:gd name="connsiteX2" fmla="*/ 1365500 w 2743450"/>
              <a:gd name="connsiteY2" fmla="*/ 2012950 h 2143073"/>
              <a:gd name="connsiteX3" fmla="*/ 1937000 w 2743450"/>
              <a:gd name="connsiteY3" fmla="*/ 1727200 h 2143073"/>
              <a:gd name="connsiteX4" fmla="*/ 1930650 w 2743450"/>
              <a:gd name="connsiteY4" fmla="*/ 1660525 h 2143073"/>
              <a:gd name="connsiteX5" fmla="*/ 2743450 w 2743450"/>
              <a:gd name="connsiteY5" fmla="*/ 1371600 h 2143073"/>
              <a:gd name="connsiteX6" fmla="*/ 2297944 w 2743450"/>
              <a:gd name="connsiteY6" fmla="*/ 1410964 h 2143073"/>
              <a:gd name="connsiteX7" fmla="*/ 1848100 w 2743450"/>
              <a:gd name="connsiteY7" fmla="*/ 1609725 h 2143073"/>
              <a:gd name="connsiteX8" fmla="*/ 1321050 w 2743450"/>
              <a:gd name="connsiteY8" fmla="*/ 1905000 h 2143073"/>
              <a:gd name="connsiteX9" fmla="*/ 400300 w 2743450"/>
              <a:gd name="connsiteY9" fmla="*/ 685800 h 2143073"/>
              <a:gd name="connsiteX10" fmla="*/ 778125 w 2743450"/>
              <a:gd name="connsiteY10" fmla="*/ 0 h 2143073"/>
              <a:gd name="connsiteX11" fmla="*/ 654300 w 2743450"/>
              <a:gd name="connsiteY11" fmla="*/ 6350 h 2143073"/>
              <a:gd name="connsiteX0" fmla="*/ 654300 w 2743450"/>
              <a:gd name="connsiteY0" fmla="*/ 6350 h 2143073"/>
              <a:gd name="connsiteX1" fmla="*/ 276475 w 2743450"/>
              <a:gd name="connsiteY1" fmla="*/ 596900 h 2143073"/>
              <a:gd name="connsiteX2" fmla="*/ 1365500 w 2743450"/>
              <a:gd name="connsiteY2" fmla="*/ 2012950 h 2143073"/>
              <a:gd name="connsiteX3" fmla="*/ 1937000 w 2743450"/>
              <a:gd name="connsiteY3" fmla="*/ 1727200 h 2143073"/>
              <a:gd name="connsiteX4" fmla="*/ 1930650 w 2743450"/>
              <a:gd name="connsiteY4" fmla="*/ 1660525 h 2143073"/>
              <a:gd name="connsiteX5" fmla="*/ 2743450 w 2743450"/>
              <a:gd name="connsiteY5" fmla="*/ 1371600 h 2143073"/>
              <a:gd name="connsiteX6" fmla="*/ 2297944 w 2743450"/>
              <a:gd name="connsiteY6" fmla="*/ 1410964 h 2143073"/>
              <a:gd name="connsiteX7" fmla="*/ 1848100 w 2743450"/>
              <a:gd name="connsiteY7" fmla="*/ 1609725 h 2143073"/>
              <a:gd name="connsiteX8" fmla="*/ 1321050 w 2743450"/>
              <a:gd name="connsiteY8" fmla="*/ 1905000 h 2143073"/>
              <a:gd name="connsiteX9" fmla="*/ 400300 w 2743450"/>
              <a:gd name="connsiteY9" fmla="*/ 685800 h 2143073"/>
              <a:gd name="connsiteX10" fmla="*/ 778125 w 2743450"/>
              <a:gd name="connsiteY10" fmla="*/ 0 h 2143073"/>
              <a:gd name="connsiteX11" fmla="*/ 654300 w 2743450"/>
              <a:gd name="connsiteY11" fmla="*/ 6350 h 2143073"/>
              <a:gd name="connsiteX0" fmla="*/ 654300 w 2743450"/>
              <a:gd name="connsiteY0" fmla="*/ 6350 h 2143073"/>
              <a:gd name="connsiteX1" fmla="*/ 276475 w 2743450"/>
              <a:gd name="connsiteY1" fmla="*/ 596900 h 2143073"/>
              <a:gd name="connsiteX2" fmla="*/ 1365500 w 2743450"/>
              <a:gd name="connsiteY2" fmla="*/ 2012950 h 2143073"/>
              <a:gd name="connsiteX3" fmla="*/ 1937000 w 2743450"/>
              <a:gd name="connsiteY3" fmla="*/ 1727200 h 2143073"/>
              <a:gd name="connsiteX4" fmla="*/ 1930650 w 2743450"/>
              <a:gd name="connsiteY4" fmla="*/ 1660525 h 2143073"/>
              <a:gd name="connsiteX5" fmla="*/ 2743450 w 2743450"/>
              <a:gd name="connsiteY5" fmla="*/ 1371600 h 2143073"/>
              <a:gd name="connsiteX6" fmla="*/ 2297944 w 2743450"/>
              <a:gd name="connsiteY6" fmla="*/ 1410964 h 2143073"/>
              <a:gd name="connsiteX7" fmla="*/ 1848100 w 2743450"/>
              <a:gd name="connsiteY7" fmla="*/ 1609725 h 2143073"/>
              <a:gd name="connsiteX8" fmla="*/ 1321050 w 2743450"/>
              <a:gd name="connsiteY8" fmla="*/ 1905000 h 2143073"/>
              <a:gd name="connsiteX9" fmla="*/ 400300 w 2743450"/>
              <a:gd name="connsiteY9" fmla="*/ 685800 h 2143073"/>
              <a:gd name="connsiteX10" fmla="*/ 778125 w 2743450"/>
              <a:gd name="connsiteY10" fmla="*/ 0 h 2143073"/>
              <a:gd name="connsiteX11" fmla="*/ 654300 w 2743450"/>
              <a:gd name="connsiteY11" fmla="*/ 6350 h 2143073"/>
              <a:gd name="connsiteX0" fmla="*/ 654300 w 2337969"/>
              <a:gd name="connsiteY0" fmla="*/ 6350 h 2143073"/>
              <a:gd name="connsiteX1" fmla="*/ 276475 w 2337969"/>
              <a:gd name="connsiteY1" fmla="*/ 596900 h 2143073"/>
              <a:gd name="connsiteX2" fmla="*/ 1365500 w 2337969"/>
              <a:gd name="connsiteY2" fmla="*/ 2012950 h 2143073"/>
              <a:gd name="connsiteX3" fmla="*/ 1937000 w 2337969"/>
              <a:gd name="connsiteY3" fmla="*/ 1727200 h 2143073"/>
              <a:gd name="connsiteX4" fmla="*/ 1930650 w 2337969"/>
              <a:gd name="connsiteY4" fmla="*/ 1660525 h 2143073"/>
              <a:gd name="connsiteX5" fmla="*/ 2337969 w 2337969"/>
              <a:gd name="connsiteY5" fmla="*/ 1499864 h 2143073"/>
              <a:gd name="connsiteX6" fmla="*/ 2297944 w 2337969"/>
              <a:gd name="connsiteY6" fmla="*/ 1410964 h 2143073"/>
              <a:gd name="connsiteX7" fmla="*/ 1848100 w 2337969"/>
              <a:gd name="connsiteY7" fmla="*/ 1609725 h 2143073"/>
              <a:gd name="connsiteX8" fmla="*/ 1321050 w 2337969"/>
              <a:gd name="connsiteY8" fmla="*/ 1905000 h 2143073"/>
              <a:gd name="connsiteX9" fmla="*/ 400300 w 2337969"/>
              <a:gd name="connsiteY9" fmla="*/ 685800 h 2143073"/>
              <a:gd name="connsiteX10" fmla="*/ 778125 w 2337969"/>
              <a:gd name="connsiteY10" fmla="*/ 0 h 2143073"/>
              <a:gd name="connsiteX11" fmla="*/ 654300 w 2337969"/>
              <a:gd name="connsiteY11" fmla="*/ 6350 h 2143073"/>
              <a:gd name="connsiteX0" fmla="*/ 654300 w 2337969"/>
              <a:gd name="connsiteY0" fmla="*/ 6350 h 2143073"/>
              <a:gd name="connsiteX1" fmla="*/ 276475 w 2337969"/>
              <a:gd name="connsiteY1" fmla="*/ 596900 h 2143073"/>
              <a:gd name="connsiteX2" fmla="*/ 1365500 w 2337969"/>
              <a:gd name="connsiteY2" fmla="*/ 2012950 h 2143073"/>
              <a:gd name="connsiteX3" fmla="*/ 1937000 w 2337969"/>
              <a:gd name="connsiteY3" fmla="*/ 1727200 h 2143073"/>
              <a:gd name="connsiteX4" fmla="*/ 1930650 w 2337969"/>
              <a:gd name="connsiteY4" fmla="*/ 1660525 h 2143073"/>
              <a:gd name="connsiteX5" fmla="*/ 2337969 w 2337969"/>
              <a:gd name="connsiteY5" fmla="*/ 1499864 h 2143073"/>
              <a:gd name="connsiteX6" fmla="*/ 2297944 w 2337969"/>
              <a:gd name="connsiteY6" fmla="*/ 1410964 h 2143073"/>
              <a:gd name="connsiteX7" fmla="*/ 1848100 w 2337969"/>
              <a:gd name="connsiteY7" fmla="*/ 1609725 h 2143073"/>
              <a:gd name="connsiteX8" fmla="*/ 1321050 w 2337969"/>
              <a:gd name="connsiteY8" fmla="*/ 1905000 h 2143073"/>
              <a:gd name="connsiteX9" fmla="*/ 400300 w 2337969"/>
              <a:gd name="connsiteY9" fmla="*/ 685800 h 2143073"/>
              <a:gd name="connsiteX10" fmla="*/ 778125 w 2337969"/>
              <a:gd name="connsiteY10" fmla="*/ 0 h 2143073"/>
              <a:gd name="connsiteX11" fmla="*/ 654300 w 2337969"/>
              <a:gd name="connsiteY11" fmla="*/ 6350 h 2143073"/>
              <a:gd name="connsiteX0" fmla="*/ 654300 w 2337969"/>
              <a:gd name="connsiteY0" fmla="*/ 6350 h 2143073"/>
              <a:gd name="connsiteX1" fmla="*/ 276475 w 2337969"/>
              <a:gd name="connsiteY1" fmla="*/ 596900 h 2143073"/>
              <a:gd name="connsiteX2" fmla="*/ 1365500 w 2337969"/>
              <a:gd name="connsiteY2" fmla="*/ 2012950 h 2143073"/>
              <a:gd name="connsiteX3" fmla="*/ 1937000 w 2337969"/>
              <a:gd name="connsiteY3" fmla="*/ 1727200 h 2143073"/>
              <a:gd name="connsiteX4" fmla="*/ 1930650 w 2337969"/>
              <a:gd name="connsiteY4" fmla="*/ 1660525 h 2143073"/>
              <a:gd name="connsiteX5" fmla="*/ 2337969 w 2337969"/>
              <a:gd name="connsiteY5" fmla="*/ 1499864 h 2143073"/>
              <a:gd name="connsiteX6" fmla="*/ 2297944 w 2337969"/>
              <a:gd name="connsiteY6" fmla="*/ 1410964 h 2143073"/>
              <a:gd name="connsiteX7" fmla="*/ 1848100 w 2337969"/>
              <a:gd name="connsiteY7" fmla="*/ 1609725 h 2143073"/>
              <a:gd name="connsiteX8" fmla="*/ 1321050 w 2337969"/>
              <a:gd name="connsiteY8" fmla="*/ 1905000 h 2143073"/>
              <a:gd name="connsiteX9" fmla="*/ 400300 w 2337969"/>
              <a:gd name="connsiteY9" fmla="*/ 685800 h 2143073"/>
              <a:gd name="connsiteX10" fmla="*/ 778125 w 2337969"/>
              <a:gd name="connsiteY10" fmla="*/ 0 h 2143073"/>
              <a:gd name="connsiteX11" fmla="*/ 654300 w 2337969"/>
              <a:gd name="connsiteY11" fmla="*/ 6350 h 2143073"/>
              <a:gd name="connsiteX0" fmla="*/ 654300 w 2337969"/>
              <a:gd name="connsiteY0" fmla="*/ 6350 h 2143073"/>
              <a:gd name="connsiteX1" fmla="*/ 276475 w 2337969"/>
              <a:gd name="connsiteY1" fmla="*/ 596900 h 2143073"/>
              <a:gd name="connsiteX2" fmla="*/ 1365500 w 2337969"/>
              <a:gd name="connsiteY2" fmla="*/ 2012950 h 2143073"/>
              <a:gd name="connsiteX3" fmla="*/ 1937000 w 2337969"/>
              <a:gd name="connsiteY3" fmla="*/ 1727200 h 2143073"/>
              <a:gd name="connsiteX4" fmla="*/ 1930650 w 2337969"/>
              <a:gd name="connsiteY4" fmla="*/ 1660525 h 2143073"/>
              <a:gd name="connsiteX5" fmla="*/ 2337969 w 2337969"/>
              <a:gd name="connsiteY5" fmla="*/ 1499864 h 2143073"/>
              <a:gd name="connsiteX6" fmla="*/ 2297944 w 2337969"/>
              <a:gd name="connsiteY6" fmla="*/ 1410964 h 2143073"/>
              <a:gd name="connsiteX7" fmla="*/ 1848100 w 2337969"/>
              <a:gd name="connsiteY7" fmla="*/ 1609725 h 2143073"/>
              <a:gd name="connsiteX8" fmla="*/ 1321050 w 2337969"/>
              <a:gd name="connsiteY8" fmla="*/ 1905000 h 2143073"/>
              <a:gd name="connsiteX9" fmla="*/ 400300 w 2337969"/>
              <a:gd name="connsiteY9" fmla="*/ 685800 h 2143073"/>
              <a:gd name="connsiteX10" fmla="*/ 778125 w 2337969"/>
              <a:gd name="connsiteY10" fmla="*/ 0 h 2143073"/>
              <a:gd name="connsiteX11" fmla="*/ 654300 w 2337969"/>
              <a:gd name="connsiteY11" fmla="*/ 6350 h 2143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37969" h="2143073">
                <a:moveTo>
                  <a:pt x="654300" y="6350"/>
                </a:moveTo>
                <a:cubicBezTo>
                  <a:pt x="537883" y="207433"/>
                  <a:pt x="481792" y="367242"/>
                  <a:pt x="276475" y="596900"/>
                </a:cubicBezTo>
                <a:cubicBezTo>
                  <a:pt x="-500342" y="1553633"/>
                  <a:pt x="519892" y="2494492"/>
                  <a:pt x="1365500" y="2012950"/>
                </a:cubicBezTo>
                <a:lnTo>
                  <a:pt x="1937000" y="1727200"/>
                </a:lnTo>
                <a:lnTo>
                  <a:pt x="1930650" y="1660525"/>
                </a:lnTo>
                <a:cubicBezTo>
                  <a:pt x="2107181" y="1588281"/>
                  <a:pt x="2125063" y="1578084"/>
                  <a:pt x="2337969" y="1499864"/>
                </a:cubicBezTo>
                <a:cubicBezTo>
                  <a:pt x="2327386" y="1470231"/>
                  <a:pt x="2308527" y="1440597"/>
                  <a:pt x="2297944" y="1410964"/>
                </a:cubicBezTo>
                <a:cubicBezTo>
                  <a:pt x="2126603" y="1478698"/>
                  <a:pt x="2030991" y="1515155"/>
                  <a:pt x="1848100" y="1609725"/>
                </a:cubicBezTo>
                <a:lnTo>
                  <a:pt x="1321050" y="1905000"/>
                </a:lnTo>
                <a:cubicBezTo>
                  <a:pt x="658533" y="2343150"/>
                  <a:pt x="-311958" y="1539875"/>
                  <a:pt x="400300" y="685800"/>
                </a:cubicBezTo>
                <a:cubicBezTo>
                  <a:pt x="776008" y="245533"/>
                  <a:pt x="735792" y="154517"/>
                  <a:pt x="778125" y="0"/>
                </a:cubicBezTo>
                <a:lnTo>
                  <a:pt x="654300" y="6350"/>
                </a:lnTo>
                <a:close/>
              </a:path>
            </a:pathLst>
          </a:custGeom>
          <a:solidFill>
            <a:srgbClr val="FFFF00">
              <a:alpha val="60000"/>
            </a:srgbClr>
          </a:solidFill>
          <a:ln w="38100">
            <a:solidFill>
              <a:srgbClr val="0070C0"/>
            </a:solidFill>
            <a:tailEnd type="arrow"/>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26" name="Straight Arrow Connector 25"/>
          <p:cNvCxnSpPr>
            <a:stCxn id="28" idx="0"/>
          </p:cNvCxnSpPr>
          <p:nvPr/>
        </p:nvCxnSpPr>
        <p:spPr>
          <a:xfrm flipV="1">
            <a:off x="7173544" y="2899218"/>
            <a:ext cx="395656" cy="1771526"/>
          </a:xfrm>
          <a:prstGeom prst="straightConnector1">
            <a:avLst/>
          </a:prstGeom>
          <a:ln w="12700">
            <a:solidFill>
              <a:srgbClr val="FF0000"/>
            </a:solidFill>
            <a:tailEnd type="triangle" w="med" len="lg"/>
          </a:ln>
        </p:spPr>
        <p:style>
          <a:lnRef idx="2">
            <a:schemeClr val="accent1"/>
          </a:lnRef>
          <a:fillRef idx="0">
            <a:schemeClr val="accent1"/>
          </a:fillRef>
          <a:effectRef idx="1">
            <a:schemeClr val="accent1"/>
          </a:effectRef>
          <a:fontRef idx="minor">
            <a:schemeClr val="tx1"/>
          </a:fontRef>
        </p:style>
      </p:cxnSp>
      <p:sp>
        <p:nvSpPr>
          <p:cNvPr id="32" name="TextBox 31"/>
          <p:cNvSpPr txBox="1"/>
          <p:nvPr/>
        </p:nvSpPr>
        <p:spPr>
          <a:xfrm>
            <a:off x="819151" y="4686133"/>
            <a:ext cx="3859669" cy="1080296"/>
          </a:xfrm>
          <a:prstGeom prst="rect">
            <a:avLst/>
          </a:prstGeom>
          <a:solidFill>
            <a:srgbClr val="B6F04E">
              <a:alpha val="82000"/>
            </a:srgbClr>
          </a:solidFill>
          <a:ln w="25400" cmpd="sng">
            <a:solidFill>
              <a:srgbClr val="FF0000"/>
            </a:solidFill>
          </a:ln>
        </p:spPr>
        <p:txBody>
          <a:bodyPr wrap="square" lIns="9144" tIns="9144" rIns="9144" bIns="9144" rtlCol="0">
            <a:spAutoFit/>
          </a:bodyPr>
          <a:lstStyle/>
          <a:p>
            <a:pPr marL="91440" lvl="1"/>
            <a:r>
              <a:rPr lang="en-US" sz="1400" b="1" dirty="0">
                <a:latin typeface="+mj-lt"/>
              </a:rPr>
              <a:t>Junction Chamber No. 1</a:t>
            </a:r>
          </a:p>
          <a:p>
            <a:pPr marL="91440" lvl="1"/>
            <a:r>
              <a:rPr lang="en-US" sz="1100" b="1" dirty="0">
                <a:latin typeface="+mj-lt"/>
              </a:rPr>
              <a:t>13.5’ x 13.5’ Structure Connecting  Proposed 78” and 48” Sewers to Existing 7.2’ x 8’ Arch Elliptical Main Drain +/- 24’ Deep to Invert </a:t>
            </a:r>
          </a:p>
          <a:p>
            <a:pPr marL="91440" lvl="1"/>
            <a:r>
              <a:rPr lang="en-US" sz="1100" b="1" dirty="0">
                <a:latin typeface="+mj-lt"/>
              </a:rPr>
              <a:t>Also Modification to Existing Structure</a:t>
            </a:r>
          </a:p>
          <a:p>
            <a:pPr marL="91440" lvl="1"/>
            <a:r>
              <a:rPr lang="en-US" sz="1100" b="1" dirty="0">
                <a:latin typeface="+mj-lt"/>
              </a:rPr>
              <a:t>Built During Ret. Wall No. 22B Excavation</a:t>
            </a:r>
          </a:p>
        </p:txBody>
      </p:sp>
      <p:cxnSp>
        <p:nvCxnSpPr>
          <p:cNvPr id="38" name="Straight Connector 37"/>
          <p:cNvCxnSpPr/>
          <p:nvPr/>
        </p:nvCxnSpPr>
        <p:spPr>
          <a:xfrm flipH="1">
            <a:off x="6781800" y="2293692"/>
            <a:ext cx="974207" cy="89118"/>
          </a:xfrm>
          <a:prstGeom prst="line">
            <a:avLst/>
          </a:prstGeom>
          <a:ln w="50800">
            <a:solidFill>
              <a:schemeClr val="accent1">
                <a:lumMod val="40000"/>
                <a:lumOff val="60000"/>
              </a:schemeClr>
            </a:solidFill>
            <a:tailEnd type="none"/>
          </a:ln>
        </p:spPr>
        <p:style>
          <a:lnRef idx="2">
            <a:schemeClr val="accent1"/>
          </a:lnRef>
          <a:fillRef idx="0">
            <a:schemeClr val="accent1"/>
          </a:fillRef>
          <a:effectRef idx="1">
            <a:schemeClr val="accent1"/>
          </a:effectRef>
          <a:fontRef idx="minor">
            <a:schemeClr val="tx1"/>
          </a:fontRef>
        </p:style>
      </p:cxnSp>
      <p:cxnSp>
        <p:nvCxnSpPr>
          <p:cNvPr id="42" name="Straight Connector 41"/>
          <p:cNvCxnSpPr/>
          <p:nvPr/>
        </p:nvCxnSpPr>
        <p:spPr>
          <a:xfrm flipH="1" flipV="1">
            <a:off x="6781800" y="2369892"/>
            <a:ext cx="304800" cy="906708"/>
          </a:xfrm>
          <a:prstGeom prst="line">
            <a:avLst/>
          </a:prstGeom>
          <a:ln w="50800">
            <a:solidFill>
              <a:schemeClr val="accent1">
                <a:lumMod val="40000"/>
                <a:lumOff val="60000"/>
              </a:schemeClr>
            </a:solidFill>
            <a:tailEnd type="none"/>
          </a:ln>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a:xfrm flipH="1">
            <a:off x="7005320" y="2826635"/>
            <a:ext cx="974208" cy="145165"/>
          </a:xfrm>
          <a:prstGeom prst="line">
            <a:avLst/>
          </a:prstGeom>
          <a:ln w="50800">
            <a:solidFill>
              <a:schemeClr val="accent1">
                <a:lumMod val="40000"/>
                <a:lumOff val="60000"/>
              </a:schemeClr>
            </a:solidFill>
            <a:tailEnd type="none"/>
          </a:ln>
        </p:spPr>
        <p:style>
          <a:lnRef idx="2">
            <a:schemeClr val="accent1"/>
          </a:lnRef>
          <a:fillRef idx="0">
            <a:schemeClr val="accent1"/>
          </a:fillRef>
          <a:effectRef idx="1">
            <a:schemeClr val="accent1"/>
          </a:effectRef>
          <a:fontRef idx="minor">
            <a:schemeClr val="tx1"/>
          </a:fontRef>
        </p:style>
      </p:cxnSp>
      <p:cxnSp>
        <p:nvCxnSpPr>
          <p:cNvPr id="33" name="Straight Arrow Connector 32"/>
          <p:cNvCxnSpPr>
            <a:stCxn id="32" idx="3"/>
          </p:cNvCxnSpPr>
          <p:nvPr/>
        </p:nvCxnSpPr>
        <p:spPr>
          <a:xfrm flipV="1">
            <a:off x="4678820" y="3296139"/>
            <a:ext cx="2407780" cy="1930142"/>
          </a:xfrm>
          <a:prstGeom prst="straightConnector1">
            <a:avLst/>
          </a:prstGeom>
          <a:ln w="12700">
            <a:solidFill>
              <a:srgbClr val="FF0000"/>
            </a:solidFill>
            <a:tailEnd type="triangle" w="med" len="lg"/>
          </a:ln>
        </p:spPr>
        <p:style>
          <a:lnRef idx="2">
            <a:schemeClr val="accent1"/>
          </a:lnRef>
          <a:fillRef idx="0">
            <a:schemeClr val="accent1"/>
          </a:fillRef>
          <a:effectRef idx="1">
            <a:schemeClr val="accent1"/>
          </a:effectRef>
          <a:fontRef idx="minor">
            <a:schemeClr val="tx1"/>
          </a:fontRef>
        </p:style>
      </p:cxnSp>
      <p:sp>
        <p:nvSpPr>
          <p:cNvPr id="30" name="TextBox 29"/>
          <p:cNvSpPr txBox="1"/>
          <p:nvPr/>
        </p:nvSpPr>
        <p:spPr>
          <a:xfrm>
            <a:off x="972828" y="3296137"/>
            <a:ext cx="3413121" cy="572464"/>
          </a:xfrm>
          <a:prstGeom prst="rect">
            <a:avLst/>
          </a:prstGeom>
          <a:solidFill>
            <a:srgbClr val="B6F04E">
              <a:alpha val="82000"/>
            </a:srgbClr>
          </a:solidFill>
          <a:ln w="25400" cmpd="sng">
            <a:solidFill>
              <a:srgbClr val="FF0000"/>
            </a:solidFill>
          </a:ln>
        </p:spPr>
        <p:txBody>
          <a:bodyPr wrap="square" lIns="9144" tIns="9144" rIns="9144" bIns="9144" rtlCol="0">
            <a:spAutoFit/>
          </a:bodyPr>
          <a:lstStyle/>
          <a:p>
            <a:pPr marL="91440" lvl="1"/>
            <a:r>
              <a:rPr lang="en-US" sz="1400" b="1" dirty="0">
                <a:latin typeface="+mj-lt"/>
              </a:rPr>
              <a:t>Junction Chamber No. 2</a:t>
            </a:r>
          </a:p>
          <a:p>
            <a:pPr marL="91440" lvl="1"/>
            <a:r>
              <a:rPr lang="en-US" sz="1100" b="1" dirty="0">
                <a:latin typeface="+mj-lt"/>
              </a:rPr>
              <a:t>Built to Provide Access to Existing 4.5’ x 5’ Arch Elliptical Main Drain +/- 25’ Deep to Invert</a:t>
            </a:r>
          </a:p>
        </p:txBody>
      </p:sp>
      <p:cxnSp>
        <p:nvCxnSpPr>
          <p:cNvPr id="34" name="Straight Arrow Connector 33"/>
          <p:cNvCxnSpPr>
            <a:stCxn id="30" idx="3"/>
          </p:cNvCxnSpPr>
          <p:nvPr/>
        </p:nvCxnSpPr>
        <p:spPr>
          <a:xfrm flipV="1">
            <a:off x="4385949" y="3276603"/>
            <a:ext cx="1183001" cy="305766"/>
          </a:xfrm>
          <a:prstGeom prst="straightConnector1">
            <a:avLst/>
          </a:prstGeom>
          <a:ln w="12700">
            <a:solidFill>
              <a:srgbClr val="FF0000"/>
            </a:solidFill>
            <a:tailEnd type="triangle" w="med" len="lg"/>
          </a:ln>
        </p:spPr>
        <p:style>
          <a:lnRef idx="2">
            <a:schemeClr val="accent1"/>
          </a:lnRef>
          <a:fillRef idx="0">
            <a:schemeClr val="accent1"/>
          </a:fillRef>
          <a:effectRef idx="1">
            <a:schemeClr val="accent1"/>
          </a:effectRef>
          <a:fontRef idx="minor">
            <a:schemeClr val="tx1"/>
          </a:fontRef>
        </p:style>
      </p:cxnSp>
      <p:sp>
        <p:nvSpPr>
          <p:cNvPr id="28" name="TextBox 27"/>
          <p:cNvSpPr txBox="1"/>
          <p:nvPr/>
        </p:nvSpPr>
        <p:spPr>
          <a:xfrm>
            <a:off x="5734050" y="4670744"/>
            <a:ext cx="2878987" cy="526298"/>
          </a:xfrm>
          <a:prstGeom prst="rect">
            <a:avLst/>
          </a:prstGeom>
          <a:solidFill>
            <a:srgbClr val="B6F04E">
              <a:alpha val="82000"/>
            </a:srgbClr>
          </a:solidFill>
          <a:ln w="25400" cmpd="sng">
            <a:solidFill>
              <a:srgbClr val="FF0000"/>
            </a:solidFill>
          </a:ln>
        </p:spPr>
        <p:txBody>
          <a:bodyPr wrap="square" lIns="9144" tIns="9144" rIns="9144" bIns="9144" rtlCol="0">
            <a:spAutoFit/>
          </a:bodyPr>
          <a:lstStyle/>
          <a:p>
            <a:pPr marL="91440" lvl="1"/>
            <a:r>
              <a:rPr lang="en-US" sz="1100" b="1" dirty="0">
                <a:latin typeface="+mj-lt"/>
              </a:rPr>
              <a:t>East Main Drain along NB I-90/94:</a:t>
            </a:r>
          </a:p>
          <a:p>
            <a:pPr marL="262890" lvl="1" indent="-171450">
              <a:buFont typeface="Arial" panose="020B0604020202020204" pitchFamily="34" charset="0"/>
              <a:buChar char="•"/>
            </a:pPr>
            <a:r>
              <a:rPr lang="en-US" sz="1100" b="1" dirty="0">
                <a:latin typeface="+mj-lt"/>
              </a:rPr>
              <a:t>126’ Jacked in Place Sewer - 48” Dia.</a:t>
            </a:r>
          </a:p>
          <a:p>
            <a:pPr marL="262890" lvl="1" indent="-171450">
              <a:buFont typeface="Arial" panose="020B0604020202020204" pitchFamily="34" charset="0"/>
              <a:buChar char="•"/>
            </a:pPr>
            <a:r>
              <a:rPr lang="en-US" sz="1100" b="1" dirty="0">
                <a:latin typeface="+mj-lt"/>
              </a:rPr>
              <a:t>361’ Open Trench Sewer - 48” Dia.</a:t>
            </a:r>
          </a:p>
        </p:txBody>
      </p:sp>
      <p:cxnSp>
        <p:nvCxnSpPr>
          <p:cNvPr id="36" name="Straight Arrow Connector 35"/>
          <p:cNvCxnSpPr>
            <a:stCxn id="52" idx="3"/>
          </p:cNvCxnSpPr>
          <p:nvPr/>
        </p:nvCxnSpPr>
        <p:spPr>
          <a:xfrm>
            <a:off x="5340097" y="1443953"/>
            <a:ext cx="2289428" cy="849740"/>
          </a:xfrm>
          <a:prstGeom prst="straightConnector1">
            <a:avLst/>
          </a:prstGeom>
          <a:ln w="12700">
            <a:solidFill>
              <a:srgbClr val="FF0000"/>
            </a:solidFill>
            <a:tailEnd type="triangle" w="med" len="lg"/>
          </a:ln>
        </p:spPr>
        <p:style>
          <a:lnRef idx="2">
            <a:schemeClr val="accent1"/>
          </a:lnRef>
          <a:fillRef idx="0">
            <a:schemeClr val="accent1"/>
          </a:fillRef>
          <a:effectRef idx="1">
            <a:schemeClr val="accent1"/>
          </a:effectRef>
          <a:fontRef idx="minor">
            <a:schemeClr val="tx1"/>
          </a:fontRef>
        </p:style>
      </p:cxnSp>
      <p:cxnSp>
        <p:nvCxnSpPr>
          <p:cNvPr id="41" name="Straight Arrow Connector 40"/>
          <p:cNvCxnSpPr/>
          <p:nvPr/>
        </p:nvCxnSpPr>
        <p:spPr>
          <a:xfrm>
            <a:off x="4372588" y="2293692"/>
            <a:ext cx="2494937" cy="367313"/>
          </a:xfrm>
          <a:prstGeom prst="straightConnector1">
            <a:avLst/>
          </a:prstGeom>
          <a:ln w="12700">
            <a:solidFill>
              <a:srgbClr val="FF0000"/>
            </a:solidFill>
            <a:tailEnd type="triangle" w="med" len="lg"/>
          </a:ln>
        </p:spPr>
        <p:style>
          <a:lnRef idx="2">
            <a:schemeClr val="accent1"/>
          </a:lnRef>
          <a:fillRef idx="0">
            <a:schemeClr val="accent1"/>
          </a:fillRef>
          <a:effectRef idx="1">
            <a:schemeClr val="accent1"/>
          </a:effectRef>
          <a:fontRef idx="minor">
            <a:schemeClr val="tx1"/>
          </a:fontRef>
        </p:style>
      </p:cxnSp>
      <p:sp>
        <p:nvSpPr>
          <p:cNvPr id="52" name="TextBox 51"/>
          <p:cNvSpPr txBox="1"/>
          <p:nvPr/>
        </p:nvSpPr>
        <p:spPr>
          <a:xfrm>
            <a:off x="2571750" y="1180804"/>
            <a:ext cx="2768347" cy="526298"/>
          </a:xfrm>
          <a:prstGeom prst="rect">
            <a:avLst/>
          </a:prstGeom>
          <a:solidFill>
            <a:srgbClr val="B6F04E">
              <a:alpha val="82000"/>
            </a:srgbClr>
          </a:solidFill>
          <a:ln w="25400" cmpd="sng">
            <a:solidFill>
              <a:srgbClr val="FF0000"/>
            </a:solidFill>
          </a:ln>
        </p:spPr>
        <p:txBody>
          <a:bodyPr wrap="square" lIns="9144" tIns="9144" rIns="9144" bIns="9144" rtlCol="0">
            <a:spAutoFit/>
          </a:bodyPr>
          <a:lstStyle/>
          <a:p>
            <a:pPr marL="91440" lvl="1"/>
            <a:r>
              <a:rPr lang="en-US" sz="1100" b="1" dirty="0">
                <a:latin typeface="+mj-lt"/>
              </a:rPr>
              <a:t>West Main Drain along SB I-90/94:</a:t>
            </a:r>
          </a:p>
          <a:p>
            <a:pPr marL="262890" lvl="1" indent="-171450">
              <a:buFont typeface="Arial" panose="020B0604020202020204" pitchFamily="34" charset="0"/>
              <a:buChar char="•"/>
            </a:pPr>
            <a:r>
              <a:rPr lang="en-US" sz="1100" b="1" dirty="0">
                <a:latin typeface="+mj-lt"/>
              </a:rPr>
              <a:t>335’ Jacked in Place Sewer – 60” Dia</a:t>
            </a:r>
            <a:r>
              <a:rPr lang="en-US" sz="1000" b="1" dirty="0">
                <a:latin typeface="+mj-lt"/>
              </a:rPr>
              <a:t>.</a:t>
            </a:r>
          </a:p>
          <a:p>
            <a:pPr marL="262890" lvl="1" indent="-171450">
              <a:buFont typeface="Arial" panose="020B0604020202020204" pitchFamily="34" charset="0"/>
              <a:buChar char="•"/>
            </a:pPr>
            <a:r>
              <a:rPr lang="en-US" sz="1100" b="1" dirty="0">
                <a:latin typeface="+mj-lt"/>
              </a:rPr>
              <a:t>70’ Open Trench Sewer – 78”Dia. </a:t>
            </a:r>
          </a:p>
        </p:txBody>
      </p:sp>
      <p:sp>
        <p:nvSpPr>
          <p:cNvPr id="55" name="TextBox 54"/>
          <p:cNvSpPr txBox="1"/>
          <p:nvPr/>
        </p:nvSpPr>
        <p:spPr>
          <a:xfrm>
            <a:off x="1794479" y="1996359"/>
            <a:ext cx="2578109" cy="526298"/>
          </a:xfrm>
          <a:prstGeom prst="rect">
            <a:avLst/>
          </a:prstGeom>
          <a:solidFill>
            <a:srgbClr val="B6F04E">
              <a:alpha val="82000"/>
            </a:srgbClr>
          </a:solidFill>
          <a:ln w="25400" cmpd="sng">
            <a:solidFill>
              <a:srgbClr val="FF0000"/>
            </a:solidFill>
          </a:ln>
        </p:spPr>
        <p:txBody>
          <a:bodyPr wrap="square" lIns="9144" tIns="9144" rIns="9144" bIns="9144" rtlCol="0">
            <a:spAutoFit/>
          </a:bodyPr>
          <a:lstStyle/>
          <a:p>
            <a:pPr marL="91440" lvl="1"/>
            <a:r>
              <a:rPr lang="en-US" sz="1100" b="1" dirty="0">
                <a:latin typeface="+mj-lt"/>
              </a:rPr>
              <a:t>Under NB and SB I-90/94:</a:t>
            </a:r>
          </a:p>
          <a:p>
            <a:pPr marL="262890" lvl="1" indent="-171450">
              <a:buFont typeface="Arial" panose="020B0604020202020204" pitchFamily="34" charset="0"/>
              <a:buChar char="•"/>
            </a:pPr>
            <a:r>
              <a:rPr lang="en-US" sz="1100" b="1" dirty="0">
                <a:latin typeface="+mj-lt"/>
              </a:rPr>
              <a:t>165’ Jacked in Place Sewer - 78” Dia.</a:t>
            </a:r>
          </a:p>
        </p:txBody>
      </p:sp>
      <p:sp>
        <p:nvSpPr>
          <p:cNvPr id="70" name="TextBox 69"/>
          <p:cNvSpPr txBox="1"/>
          <p:nvPr/>
        </p:nvSpPr>
        <p:spPr>
          <a:xfrm>
            <a:off x="2279650" y="4036699"/>
            <a:ext cx="2622551" cy="357021"/>
          </a:xfrm>
          <a:prstGeom prst="rect">
            <a:avLst/>
          </a:prstGeom>
          <a:solidFill>
            <a:srgbClr val="B6F04E">
              <a:alpha val="82000"/>
            </a:srgbClr>
          </a:solidFill>
          <a:ln w="25400" cmpd="sng">
            <a:solidFill>
              <a:srgbClr val="FF0000"/>
            </a:solidFill>
          </a:ln>
        </p:spPr>
        <p:txBody>
          <a:bodyPr wrap="square" lIns="9144" tIns="9144" rIns="9144" bIns="9144" rtlCol="0">
            <a:spAutoFit/>
          </a:bodyPr>
          <a:lstStyle/>
          <a:p>
            <a:pPr marL="91440" lvl="1"/>
            <a:r>
              <a:rPr lang="en-US" sz="1100" b="1" dirty="0">
                <a:latin typeface="+mj-lt"/>
              </a:rPr>
              <a:t>Under Proposed Ramp EN and WN:</a:t>
            </a:r>
          </a:p>
          <a:p>
            <a:pPr marL="262890" lvl="1" indent="-171450">
              <a:buFont typeface="Arial" panose="020B0604020202020204" pitchFamily="34" charset="0"/>
              <a:buChar char="•"/>
            </a:pPr>
            <a:r>
              <a:rPr lang="en-US" sz="1100" b="1" dirty="0">
                <a:latin typeface="+mj-lt"/>
              </a:rPr>
              <a:t>158’ Open Trench Sewer - 78” Dia.</a:t>
            </a:r>
          </a:p>
        </p:txBody>
      </p:sp>
      <p:cxnSp>
        <p:nvCxnSpPr>
          <p:cNvPr id="71" name="Straight Arrow Connector 70"/>
          <p:cNvCxnSpPr>
            <a:stCxn id="70" idx="3"/>
          </p:cNvCxnSpPr>
          <p:nvPr/>
        </p:nvCxnSpPr>
        <p:spPr>
          <a:xfrm flipV="1">
            <a:off x="4902201" y="3156250"/>
            <a:ext cx="2103119" cy="1058960"/>
          </a:xfrm>
          <a:prstGeom prst="straightConnector1">
            <a:avLst/>
          </a:prstGeom>
          <a:ln w="12700">
            <a:solidFill>
              <a:srgbClr val="FF0000"/>
            </a:solidFill>
            <a:tailEnd type="triangle" w="med" len="lg"/>
          </a:ln>
        </p:spPr>
        <p:style>
          <a:lnRef idx="2">
            <a:schemeClr val="accent1"/>
          </a:lnRef>
          <a:fillRef idx="0">
            <a:schemeClr val="accent1"/>
          </a:fillRef>
          <a:effectRef idx="1">
            <a:schemeClr val="accent1"/>
          </a:effectRef>
          <a:fontRef idx="minor">
            <a:schemeClr val="tx1"/>
          </a:fontRef>
        </p:style>
      </p:cxnSp>
      <p:grpSp>
        <p:nvGrpSpPr>
          <p:cNvPr id="20" name="Group 19"/>
          <p:cNvGrpSpPr>
            <a:grpSpLocks noChangeAspect="1"/>
          </p:cNvGrpSpPr>
          <p:nvPr/>
        </p:nvGrpSpPr>
        <p:grpSpPr>
          <a:xfrm>
            <a:off x="7772400" y="1371600"/>
            <a:ext cx="823544" cy="429348"/>
            <a:chOff x="845722" y="1278363"/>
            <a:chExt cx="1041400" cy="542925"/>
          </a:xfrm>
        </p:grpSpPr>
        <p:sp>
          <p:nvSpPr>
            <p:cNvPr id="21" name="Rounded Rectangle 20"/>
            <p:cNvSpPr/>
            <p:nvPr/>
          </p:nvSpPr>
          <p:spPr>
            <a:xfrm>
              <a:off x="845722" y="1278363"/>
              <a:ext cx="1041400" cy="542925"/>
            </a:xfrm>
            <a:prstGeom prst="roundRect">
              <a:avLst/>
            </a:prstGeom>
            <a:solidFill>
              <a:srgbClr val="3A68AF">
                <a:alpha val="70000"/>
              </a:srgbClr>
            </a:solidFill>
            <a:scene3d>
              <a:camera prst="orthographicFront"/>
              <a:lightRig rig="threePt" dir="t"/>
            </a:scene3d>
            <a:sp3d>
              <a:bevelT w="50800" h="5080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22" name="Group 21"/>
            <p:cNvGrpSpPr/>
            <p:nvPr/>
          </p:nvGrpSpPr>
          <p:grpSpPr>
            <a:xfrm>
              <a:off x="927525" y="1339429"/>
              <a:ext cx="571022" cy="422804"/>
              <a:chOff x="4552203" y="470641"/>
              <a:chExt cx="571022" cy="422804"/>
            </a:xfrm>
            <a:solidFill>
              <a:schemeClr val="tx1">
                <a:lumMod val="65000"/>
                <a:lumOff val="35000"/>
              </a:schemeClr>
            </a:solidFill>
          </p:grpSpPr>
          <p:sp>
            <p:nvSpPr>
              <p:cNvPr id="24" name="Freeform 23"/>
              <p:cNvSpPr>
                <a:spLocks noChangeAspect="1"/>
              </p:cNvSpPr>
              <p:nvPr/>
            </p:nvSpPr>
            <p:spPr>
              <a:xfrm>
                <a:off x="4552203" y="678286"/>
                <a:ext cx="564356" cy="215159"/>
              </a:xfrm>
              <a:custGeom>
                <a:avLst/>
                <a:gdLst>
                  <a:gd name="connsiteX0" fmla="*/ 180975 w 554832"/>
                  <a:gd name="connsiteY0" fmla="*/ 0 h 219075"/>
                  <a:gd name="connsiteX1" fmla="*/ 554832 w 554832"/>
                  <a:gd name="connsiteY1" fmla="*/ 7144 h 219075"/>
                  <a:gd name="connsiteX2" fmla="*/ 0 w 554832"/>
                  <a:gd name="connsiteY2" fmla="*/ 219075 h 219075"/>
                  <a:gd name="connsiteX3" fmla="*/ 180975 w 554832"/>
                  <a:gd name="connsiteY3" fmla="*/ 0 h 219075"/>
                </a:gdLst>
                <a:ahLst/>
                <a:cxnLst>
                  <a:cxn ang="0">
                    <a:pos x="connsiteX0" y="connsiteY0"/>
                  </a:cxn>
                  <a:cxn ang="0">
                    <a:pos x="connsiteX1" y="connsiteY1"/>
                  </a:cxn>
                  <a:cxn ang="0">
                    <a:pos x="connsiteX2" y="connsiteY2"/>
                  </a:cxn>
                  <a:cxn ang="0">
                    <a:pos x="connsiteX3" y="connsiteY3"/>
                  </a:cxn>
                </a:cxnLst>
                <a:rect l="l" t="t" r="r" b="b"/>
                <a:pathLst>
                  <a:path w="554832" h="219075">
                    <a:moveTo>
                      <a:pt x="180975" y="0"/>
                    </a:moveTo>
                    <a:lnTo>
                      <a:pt x="554832" y="7144"/>
                    </a:lnTo>
                    <a:lnTo>
                      <a:pt x="0" y="219075"/>
                    </a:lnTo>
                    <a:lnTo>
                      <a:pt x="180975" y="0"/>
                    </a:lnTo>
                    <a:close/>
                  </a:path>
                </a:pathLst>
              </a:custGeom>
              <a:grp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25" name="Straight Connector 24"/>
              <p:cNvCxnSpPr/>
              <p:nvPr/>
            </p:nvCxnSpPr>
            <p:spPr>
              <a:xfrm flipV="1">
                <a:off x="4552203" y="682043"/>
                <a:ext cx="571022" cy="211402"/>
              </a:xfrm>
              <a:prstGeom prst="line">
                <a:avLst/>
              </a:prstGeom>
              <a:grpFill/>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flipH="1" flipV="1">
                <a:off x="4552203" y="470641"/>
                <a:ext cx="571022" cy="211402"/>
              </a:xfrm>
              <a:prstGeom prst="line">
                <a:avLst/>
              </a:prstGeom>
              <a:grpFill/>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a:off x="4552203" y="470641"/>
                <a:ext cx="192078" cy="211402"/>
              </a:xfrm>
              <a:prstGeom prst="line">
                <a:avLst/>
              </a:prstGeom>
              <a:grpFill/>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flipV="1">
                <a:off x="4552203" y="682043"/>
                <a:ext cx="192078" cy="211402"/>
              </a:xfrm>
              <a:prstGeom prst="line">
                <a:avLst/>
              </a:prstGeom>
              <a:grpFill/>
              <a:ln>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3" name="TextBox 22"/>
            <p:cNvSpPr txBox="1">
              <a:spLocks noChangeAspect="1"/>
            </p:cNvSpPr>
            <p:nvPr/>
          </p:nvSpPr>
          <p:spPr>
            <a:xfrm rot="16200000">
              <a:off x="1464736" y="1424256"/>
              <a:ext cx="373063" cy="369331"/>
            </a:xfrm>
            <a:prstGeom prst="rect">
              <a:avLst/>
            </a:prstGeom>
            <a:noFill/>
          </p:spPr>
          <p:txBody>
            <a:bodyPr wrap="square" rtlCol="0">
              <a:spAutoFit/>
            </a:bodyPr>
            <a:lstStyle/>
            <a:p>
              <a:r>
                <a:rPr lang="en-US" dirty="0">
                  <a:latin typeface="Arial Black" pitchFamily="34" charset="0"/>
                </a:rPr>
                <a:t>N</a:t>
              </a:r>
            </a:p>
          </p:txBody>
        </p:sp>
      </p:grpSp>
    </p:spTree>
    <p:extLst>
      <p:ext uri="{BB962C8B-B14F-4D97-AF65-F5344CB8AC3E}">
        <p14:creationId xmlns:p14="http://schemas.microsoft.com/office/powerpoint/2010/main" val="283665588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8"/>
                                        </p:tgtEl>
                                        <p:attrNameLst>
                                          <p:attrName>style.visibility</p:attrName>
                                        </p:attrNameLst>
                                      </p:cBhvr>
                                      <p:to>
                                        <p:strVal val="visible"/>
                                      </p:to>
                                    </p:set>
                                  </p:childTnLst>
                                </p:cTn>
                              </p:par>
                              <p:par>
                                <p:cTn id="9" presetID="10" presetClass="entr" presetSubtype="0" fill="hold" nodeType="with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fade">
                                      <p:cBhvr>
                                        <p:cTn id="11" dur="500"/>
                                        <p:tgtEl>
                                          <p:spTgt spid="26"/>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32"/>
                                        </p:tgtEl>
                                        <p:attrNameLst>
                                          <p:attrName>style.visibility</p:attrName>
                                        </p:attrNameLst>
                                      </p:cBhvr>
                                      <p:to>
                                        <p:strVal val="visible"/>
                                      </p:to>
                                    </p:set>
                                    <p:animEffect transition="in" filter="fade">
                                      <p:cBhvr>
                                        <p:cTn id="14" dur="500"/>
                                        <p:tgtEl>
                                          <p:spTgt spid="32"/>
                                        </p:tgtEl>
                                      </p:cBhvr>
                                    </p:animEffect>
                                  </p:childTnLst>
                                </p:cTn>
                              </p:par>
                              <p:par>
                                <p:cTn id="15" presetID="1" presetClass="entr" presetSubtype="0" fill="hold" nodeType="withEffect">
                                  <p:stCondLst>
                                    <p:cond delay="0"/>
                                  </p:stCondLst>
                                  <p:childTnLst>
                                    <p:set>
                                      <p:cBhvr>
                                        <p:cTn id="16" dur="1" fill="hold">
                                          <p:stCondLst>
                                            <p:cond delay="0"/>
                                          </p:stCondLst>
                                        </p:cTn>
                                        <p:tgtEl>
                                          <p:spTgt spid="42"/>
                                        </p:tgtEl>
                                        <p:attrNameLst>
                                          <p:attrName>style.visibility</p:attrName>
                                        </p:attrNameLst>
                                      </p:cBhvr>
                                      <p:to>
                                        <p:strVal val="visible"/>
                                      </p:to>
                                    </p:set>
                                  </p:childTnLst>
                                </p:cTn>
                              </p:par>
                              <p:par>
                                <p:cTn id="17" presetID="10" presetClass="entr" presetSubtype="0" fill="hold" nodeType="with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fade">
                                      <p:cBhvr>
                                        <p:cTn id="22" dur="500"/>
                                        <p:tgtEl>
                                          <p:spTgt spid="30"/>
                                        </p:tgtEl>
                                      </p:cBhvr>
                                    </p:animEffect>
                                  </p:childTnLst>
                                </p:cTn>
                              </p:par>
                              <p:par>
                                <p:cTn id="23" presetID="10" presetClass="entr" presetSubtype="0" fill="hold" nodeType="withEffect">
                                  <p:stCondLst>
                                    <p:cond delay="0"/>
                                  </p:stCondLst>
                                  <p:childTnLst>
                                    <p:set>
                                      <p:cBhvr>
                                        <p:cTn id="24" dur="1" fill="hold">
                                          <p:stCondLst>
                                            <p:cond delay="0"/>
                                          </p:stCondLst>
                                        </p:cTn>
                                        <p:tgtEl>
                                          <p:spTgt spid="34"/>
                                        </p:tgtEl>
                                        <p:attrNameLst>
                                          <p:attrName>style.visibility</p:attrName>
                                        </p:attrNameLst>
                                      </p:cBhvr>
                                      <p:to>
                                        <p:strVal val="visible"/>
                                      </p:to>
                                    </p:set>
                                    <p:animEffect transition="in" filter="fade">
                                      <p:cBhvr>
                                        <p:cTn id="25" dur="500"/>
                                        <p:tgtEl>
                                          <p:spTgt spid="34"/>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fade">
                                      <p:cBhvr>
                                        <p:cTn id="28" dur="500"/>
                                        <p:tgtEl>
                                          <p:spTgt spid="28"/>
                                        </p:tgtEl>
                                      </p:cBhvr>
                                    </p:animEffect>
                                  </p:childTnLst>
                                </p:cTn>
                              </p:par>
                              <p:par>
                                <p:cTn id="29" presetID="10" presetClass="entr" presetSubtype="0" fill="hold" nodeType="withEffect">
                                  <p:stCondLst>
                                    <p:cond delay="0"/>
                                  </p:stCondLst>
                                  <p:childTnLst>
                                    <p:set>
                                      <p:cBhvr>
                                        <p:cTn id="30" dur="1" fill="hold">
                                          <p:stCondLst>
                                            <p:cond delay="0"/>
                                          </p:stCondLst>
                                        </p:cTn>
                                        <p:tgtEl>
                                          <p:spTgt spid="36"/>
                                        </p:tgtEl>
                                        <p:attrNameLst>
                                          <p:attrName>style.visibility</p:attrName>
                                        </p:attrNameLst>
                                      </p:cBhvr>
                                      <p:to>
                                        <p:strVal val="visible"/>
                                      </p:to>
                                    </p:set>
                                    <p:animEffect transition="in" filter="fade">
                                      <p:cBhvr>
                                        <p:cTn id="31" dur="500"/>
                                        <p:tgtEl>
                                          <p:spTgt spid="36"/>
                                        </p:tgtEl>
                                      </p:cBhvr>
                                    </p:animEffect>
                                  </p:childTnLst>
                                </p:cTn>
                              </p:par>
                              <p:par>
                                <p:cTn id="32" presetID="10" presetClass="entr" presetSubtype="0" fill="hold" nodeType="withEffect">
                                  <p:stCondLst>
                                    <p:cond delay="0"/>
                                  </p:stCondLst>
                                  <p:childTnLst>
                                    <p:set>
                                      <p:cBhvr>
                                        <p:cTn id="33" dur="1" fill="hold">
                                          <p:stCondLst>
                                            <p:cond delay="0"/>
                                          </p:stCondLst>
                                        </p:cTn>
                                        <p:tgtEl>
                                          <p:spTgt spid="41"/>
                                        </p:tgtEl>
                                        <p:attrNameLst>
                                          <p:attrName>style.visibility</p:attrName>
                                        </p:attrNameLst>
                                      </p:cBhvr>
                                      <p:to>
                                        <p:strVal val="visible"/>
                                      </p:to>
                                    </p:set>
                                    <p:animEffect transition="in" filter="fade">
                                      <p:cBhvr>
                                        <p:cTn id="34" dur="500"/>
                                        <p:tgtEl>
                                          <p:spTgt spid="41"/>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52"/>
                                        </p:tgtEl>
                                        <p:attrNameLst>
                                          <p:attrName>style.visibility</p:attrName>
                                        </p:attrNameLst>
                                      </p:cBhvr>
                                      <p:to>
                                        <p:strVal val="visible"/>
                                      </p:to>
                                    </p:set>
                                    <p:animEffect transition="in" filter="fade">
                                      <p:cBhvr>
                                        <p:cTn id="37" dur="500"/>
                                        <p:tgtEl>
                                          <p:spTgt spid="52"/>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55"/>
                                        </p:tgtEl>
                                        <p:attrNameLst>
                                          <p:attrName>style.visibility</p:attrName>
                                        </p:attrNameLst>
                                      </p:cBhvr>
                                      <p:to>
                                        <p:strVal val="visible"/>
                                      </p:to>
                                    </p:set>
                                    <p:animEffect transition="in" filter="fade">
                                      <p:cBhvr>
                                        <p:cTn id="40" dur="500"/>
                                        <p:tgtEl>
                                          <p:spTgt spid="55"/>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70"/>
                                        </p:tgtEl>
                                        <p:attrNameLst>
                                          <p:attrName>style.visibility</p:attrName>
                                        </p:attrNameLst>
                                      </p:cBhvr>
                                      <p:to>
                                        <p:strVal val="visible"/>
                                      </p:to>
                                    </p:set>
                                    <p:animEffect transition="in" filter="fade">
                                      <p:cBhvr>
                                        <p:cTn id="43" dur="500"/>
                                        <p:tgtEl>
                                          <p:spTgt spid="70"/>
                                        </p:tgtEl>
                                      </p:cBhvr>
                                    </p:animEffect>
                                  </p:childTnLst>
                                </p:cTn>
                              </p:par>
                              <p:par>
                                <p:cTn id="44" presetID="10" presetClass="entr" presetSubtype="0" fill="hold" nodeType="withEffect">
                                  <p:stCondLst>
                                    <p:cond delay="0"/>
                                  </p:stCondLst>
                                  <p:childTnLst>
                                    <p:set>
                                      <p:cBhvr>
                                        <p:cTn id="45" dur="1" fill="hold">
                                          <p:stCondLst>
                                            <p:cond delay="0"/>
                                          </p:stCondLst>
                                        </p:cTn>
                                        <p:tgtEl>
                                          <p:spTgt spid="71"/>
                                        </p:tgtEl>
                                        <p:attrNameLst>
                                          <p:attrName>style.visibility</p:attrName>
                                        </p:attrNameLst>
                                      </p:cBhvr>
                                      <p:to>
                                        <p:strVal val="visible"/>
                                      </p:to>
                                    </p:set>
                                    <p:animEffect transition="in" filter="fade">
                                      <p:cBhvr>
                                        <p:cTn id="46"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0" grpId="0" animBg="1"/>
      <p:bldP spid="28" grpId="0" animBg="1"/>
      <p:bldP spid="52" grpId="0" animBg="1"/>
      <p:bldP spid="55" grpId="0" animBg="1"/>
      <p:bldP spid="7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0741" y="253622"/>
            <a:ext cx="6492240" cy="864278"/>
          </a:xfrm>
        </p:spPr>
        <p:txBody>
          <a:bodyPr>
            <a:normAutofit fontScale="90000"/>
          </a:bodyPr>
          <a:lstStyle/>
          <a:p>
            <a:r>
              <a:rPr lang="en-US" dirty="0"/>
              <a:t>Assumed Adjacent Projects at Start of Construction (Tentatively Feb 2019)</a:t>
            </a:r>
          </a:p>
        </p:txBody>
      </p:sp>
      <p:sp>
        <p:nvSpPr>
          <p:cNvPr id="3" name="Content Placeholder 2"/>
          <p:cNvSpPr>
            <a:spLocks noGrp="1"/>
          </p:cNvSpPr>
          <p:nvPr>
            <p:ph idx="1"/>
          </p:nvPr>
        </p:nvSpPr>
        <p:spPr>
          <a:xfrm>
            <a:off x="914400" y="1938215"/>
            <a:ext cx="8051800" cy="3959348"/>
          </a:xfrm>
        </p:spPr>
        <p:txBody>
          <a:bodyPr>
            <a:normAutofit/>
          </a:bodyPr>
          <a:lstStyle/>
          <a:p>
            <a:pPr>
              <a:buFont typeface="Arial" pitchFamily="34" charset="0"/>
              <a:buChar char="•"/>
            </a:pPr>
            <a:r>
              <a:rPr lang="en-US" sz="2400" b="1" dirty="0"/>
              <a:t>Retaining Wall and Water Main Near UIC (62A74) </a:t>
            </a:r>
          </a:p>
          <a:p>
            <a:pPr>
              <a:buFont typeface="Arial" pitchFamily="34" charset="0"/>
              <a:buChar char="•"/>
            </a:pPr>
            <a:r>
              <a:rPr lang="en-US" sz="2400" b="1" dirty="0"/>
              <a:t>Van Buren Street Bridge Reconstruction (60X99)</a:t>
            </a:r>
          </a:p>
          <a:p>
            <a:pPr>
              <a:buFont typeface="Arial" pitchFamily="34" charset="0"/>
              <a:buChar char="•"/>
            </a:pPr>
            <a:r>
              <a:rPr lang="en-US" sz="2400" b="1" dirty="0"/>
              <a:t>WB I-290 Reconstruction (60X77) </a:t>
            </a:r>
          </a:p>
          <a:p>
            <a:pPr>
              <a:buFont typeface="Arial" pitchFamily="34" charset="0"/>
              <a:buChar char="•"/>
            </a:pPr>
            <a:r>
              <a:rPr lang="en-US" sz="2400" b="1" dirty="0"/>
              <a:t>EB I-290 Bridges (60X75)</a:t>
            </a:r>
          </a:p>
          <a:p>
            <a:pPr>
              <a:buFont typeface="Arial" pitchFamily="34" charset="0"/>
              <a:buChar char="•"/>
            </a:pPr>
            <a:r>
              <a:rPr lang="en-US" sz="2400" b="1" dirty="0"/>
              <a:t>Monroe Street Bridge Reconstruction (60X95)</a:t>
            </a:r>
          </a:p>
          <a:p>
            <a:pPr>
              <a:buFont typeface="Arial" pitchFamily="34" charset="0"/>
              <a:buChar char="•"/>
            </a:pPr>
            <a:r>
              <a:rPr lang="en-US" sz="2400" b="1" dirty="0"/>
              <a:t>EB I-290 Pavement and Retaining Walls (60X76)</a:t>
            </a:r>
          </a:p>
          <a:p>
            <a:pPr>
              <a:buFont typeface="Arial" pitchFamily="34" charset="0"/>
              <a:buChar char="•"/>
            </a:pPr>
            <a:r>
              <a:rPr lang="en-US" sz="2400" b="1" dirty="0"/>
              <a:t>Refer to </a:t>
            </a:r>
            <a:r>
              <a:rPr lang="en-US" sz="2400" b="1" u="sng" dirty="0"/>
              <a:t>Contractor Cooperation</a:t>
            </a:r>
            <a:r>
              <a:rPr lang="en-US" sz="2400" b="1" dirty="0"/>
              <a:t> Special Provisions </a:t>
            </a:r>
          </a:p>
          <a:p>
            <a:pPr>
              <a:buFont typeface="Arial" pitchFamily="34" charset="0"/>
              <a:buChar char="•"/>
            </a:pPr>
            <a:endParaRPr lang="en-US" sz="2400" b="1" dirty="0"/>
          </a:p>
          <a:p>
            <a:endParaRPr lang="en-US" dirty="0"/>
          </a:p>
        </p:txBody>
      </p:sp>
    </p:spTree>
    <p:extLst>
      <p:ext uri="{BB962C8B-B14F-4D97-AF65-F5344CB8AC3E}">
        <p14:creationId xmlns:p14="http://schemas.microsoft.com/office/powerpoint/2010/main" val="34833358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9768" y="251082"/>
            <a:ext cx="7573435" cy="864278"/>
          </a:xfrm>
        </p:spPr>
        <p:txBody>
          <a:bodyPr>
            <a:noAutofit/>
          </a:bodyPr>
          <a:lstStyle/>
          <a:p>
            <a:r>
              <a:rPr lang="en-US" sz="2500" dirty="0"/>
              <a:t>Contract 60X79 and 60X93</a:t>
            </a:r>
            <a:br>
              <a:rPr lang="en-US" sz="2500" dirty="0"/>
            </a:br>
            <a:r>
              <a:rPr lang="en-US" sz="2500" dirty="0"/>
              <a:t>Anticipated Project Schedule</a:t>
            </a:r>
          </a:p>
        </p:txBody>
      </p:sp>
      <p:sp>
        <p:nvSpPr>
          <p:cNvPr id="4" name="Content Placeholder 3"/>
          <p:cNvSpPr txBox="1">
            <a:spLocks noGrp="1"/>
          </p:cNvSpPr>
          <p:nvPr>
            <p:ph idx="1"/>
          </p:nvPr>
        </p:nvSpPr>
        <p:spPr>
          <a:xfrm>
            <a:off x="914400" y="1371600"/>
            <a:ext cx="7772400" cy="4832092"/>
          </a:xfrm>
          <a:prstGeom prst="rect">
            <a:avLst/>
          </a:prstGeom>
          <a:noFill/>
        </p:spPr>
        <p:txBody>
          <a:bodyPr wrap="square" rtlCol="0">
            <a:spAutoFit/>
          </a:bodyPr>
          <a:lstStyle/>
          <a:p>
            <a:r>
              <a:rPr lang="en-US" sz="2000" b="1" u="sng" dirty="0"/>
              <a:t>General Schedule &amp; Estimated Dates </a:t>
            </a:r>
          </a:p>
          <a:p>
            <a:pPr marL="0" indent="0">
              <a:buNone/>
            </a:pPr>
            <a:r>
              <a:rPr lang="en-US" sz="1600" dirty="0"/>
              <a:t>	(Subject to Contractor’s Schedule)</a:t>
            </a:r>
            <a:endParaRPr lang="en-US" sz="2000" dirty="0"/>
          </a:p>
          <a:p>
            <a:pPr>
              <a:buFont typeface="Arial" pitchFamily="34" charset="0"/>
              <a:buChar char="•"/>
            </a:pPr>
            <a:r>
              <a:rPr lang="en-US" sz="1800" b="1" dirty="0"/>
              <a:t>Letting Date – November 9, 2018</a:t>
            </a:r>
          </a:p>
          <a:p>
            <a:pPr>
              <a:buFont typeface="Arial" pitchFamily="34" charset="0"/>
              <a:buChar char="•"/>
            </a:pPr>
            <a:r>
              <a:rPr lang="en-US" sz="1800" b="1" dirty="0"/>
              <a:t>Anticipated</a:t>
            </a:r>
            <a:r>
              <a:rPr lang="en-US" sz="1800" dirty="0"/>
              <a:t> </a:t>
            </a:r>
            <a:r>
              <a:rPr lang="en-US" sz="1800" b="1" dirty="0"/>
              <a:t>Start of Construction: Late February/Early March 2019</a:t>
            </a:r>
          </a:p>
          <a:p>
            <a:r>
              <a:rPr lang="en-US" sz="1800" b="1" dirty="0"/>
              <a:t>WINTER WORK IS ALLOWED (With Winter Protection – No Separate Payment)</a:t>
            </a:r>
          </a:p>
          <a:p>
            <a:r>
              <a:rPr lang="en-US" sz="1800" b="1" dirty="0"/>
              <a:t>Various Interim Dates for Ramp Closures/Openings (Refer to Special Provisions)</a:t>
            </a:r>
          </a:p>
          <a:p>
            <a:r>
              <a:rPr lang="en-US" sz="1800" b="1" dirty="0"/>
              <a:t>Various Ramp Closure Durations </a:t>
            </a:r>
            <a:r>
              <a:rPr lang="en-US" sz="1800" b="1" dirty="0">
                <a:solidFill>
                  <a:prstClr val="black"/>
                </a:solidFill>
              </a:rPr>
              <a:t>(Refer to Special Provisions)</a:t>
            </a:r>
          </a:p>
          <a:p>
            <a:r>
              <a:rPr lang="en-US" sz="1800" b="1" dirty="0"/>
              <a:t>Contract 60X79 – Incentive/Disincentive Special Provision for Closure of Ramp EN</a:t>
            </a:r>
          </a:p>
          <a:p>
            <a:r>
              <a:rPr lang="en-US" sz="1800" b="1" dirty="0"/>
              <a:t>60X93 – Completion Date of December 18, 2020 with 10 Working Days</a:t>
            </a:r>
          </a:p>
          <a:p>
            <a:r>
              <a:rPr lang="en-US" sz="1800" b="1" dirty="0"/>
              <a:t>60X79 – Completion Date of December 18, 2020 with 40 Working Days</a:t>
            </a:r>
          </a:p>
        </p:txBody>
      </p:sp>
    </p:spTree>
    <p:extLst>
      <p:ext uri="{BB962C8B-B14F-4D97-AF65-F5344CB8AC3E}">
        <p14:creationId xmlns:p14="http://schemas.microsoft.com/office/powerpoint/2010/main" val="21995082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9768" y="256032"/>
            <a:ext cx="7551034" cy="823148"/>
          </a:xfrm>
          <a:effectLst>
            <a:glow rad="101600">
              <a:schemeClr val="accent6">
                <a:satMod val="175000"/>
                <a:alpha val="40000"/>
              </a:schemeClr>
            </a:glow>
          </a:effectLst>
        </p:spPr>
        <p:txBody>
          <a:bodyPr>
            <a:normAutofit/>
          </a:bodyPr>
          <a:lstStyle/>
          <a:p>
            <a:r>
              <a:rPr lang="en-US" sz="2500" dirty="0"/>
              <a:t>Suggested Construction Staging</a:t>
            </a:r>
            <a:br>
              <a:rPr lang="en-US" dirty="0"/>
            </a:br>
            <a:r>
              <a:rPr lang="en-US" sz="1400" dirty="0"/>
              <a:t>Stage 1 (</a:t>
            </a:r>
            <a:r>
              <a:rPr lang="en-US" sz="1400" dirty="0">
                <a:solidFill>
                  <a:srgbClr val="7030A0"/>
                </a:solidFill>
              </a:rPr>
              <a:t>60X93</a:t>
            </a:r>
            <a:r>
              <a:rPr lang="en-US" sz="1400" dirty="0"/>
              <a:t> &amp; </a:t>
            </a:r>
            <a:r>
              <a:rPr lang="en-US" sz="1400" dirty="0">
                <a:solidFill>
                  <a:srgbClr val="FF0000"/>
                </a:solidFill>
              </a:rPr>
              <a:t>60X79</a:t>
            </a:r>
            <a:r>
              <a:rPr lang="en-US" sz="1400" dirty="0"/>
              <a:t>) – Existing Ramp EN Open to Traffic</a:t>
            </a:r>
            <a:endParaRPr lang="en-US" sz="1900" dirty="0"/>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508719" y="1222753"/>
            <a:ext cx="8241934" cy="5333016"/>
          </a:xfrm>
          <a:prstGeom prst="rect">
            <a:avLst/>
          </a:prstGeom>
          <a:noFill/>
          <a:effectLst/>
          <a:extLst>
            <a:ext uri="{909E8E84-426E-40DD-AFC4-6F175D3DCCD1}">
              <a14:hiddenFill xmlns:a14="http://schemas.microsoft.com/office/drawing/2010/main">
                <a:solidFill>
                  <a:srgbClr val="FFFFFF"/>
                </a:solidFill>
              </a14:hiddenFill>
            </a:ext>
          </a:extLst>
        </p:spPr>
      </p:pic>
      <p:sp>
        <p:nvSpPr>
          <p:cNvPr id="32" name="TextBox 31"/>
          <p:cNvSpPr txBox="1"/>
          <p:nvPr/>
        </p:nvSpPr>
        <p:spPr>
          <a:xfrm>
            <a:off x="5780938" y="3769764"/>
            <a:ext cx="1657282" cy="357022"/>
          </a:xfrm>
          <a:prstGeom prst="rect">
            <a:avLst/>
          </a:prstGeom>
          <a:solidFill>
            <a:srgbClr val="B6F04E">
              <a:alpha val="82000"/>
            </a:srgbClr>
          </a:solidFill>
          <a:ln w="31750" cmpd="sng">
            <a:solidFill>
              <a:srgbClr val="FF0000"/>
            </a:solidFill>
          </a:ln>
        </p:spPr>
        <p:txBody>
          <a:bodyPr wrap="square" lIns="9144" tIns="9144" rIns="9144" bIns="9144" rtlCol="0">
            <a:spAutoFit/>
          </a:bodyPr>
          <a:lstStyle/>
          <a:p>
            <a:pPr marL="91440" lvl="1"/>
            <a:r>
              <a:rPr lang="en-US" sz="1100" b="1" dirty="0">
                <a:latin typeface="+mj-lt"/>
              </a:rPr>
              <a:t>Construct EN Pier 2 &amp; Micropiles for Pier 1</a:t>
            </a:r>
          </a:p>
        </p:txBody>
      </p:sp>
      <p:cxnSp>
        <p:nvCxnSpPr>
          <p:cNvPr id="33" name="Straight Arrow Connector 32"/>
          <p:cNvCxnSpPr>
            <a:stCxn id="32" idx="1"/>
            <a:endCxn id="3" idx="2"/>
          </p:cNvCxnSpPr>
          <p:nvPr/>
        </p:nvCxnSpPr>
        <p:spPr>
          <a:xfrm flipH="1" flipV="1">
            <a:off x="4699987" y="3830946"/>
            <a:ext cx="1080951" cy="117329"/>
          </a:xfrm>
          <a:prstGeom prst="straightConnector1">
            <a:avLst/>
          </a:prstGeom>
          <a:ln w="19050">
            <a:solidFill>
              <a:srgbClr val="FF0000"/>
            </a:solidFill>
            <a:tailEnd type="triangle" w="med" len="lg"/>
          </a:ln>
        </p:spPr>
        <p:style>
          <a:lnRef idx="2">
            <a:schemeClr val="accent1"/>
          </a:lnRef>
          <a:fillRef idx="0">
            <a:schemeClr val="accent1"/>
          </a:fillRef>
          <a:effectRef idx="1">
            <a:schemeClr val="accent1"/>
          </a:effectRef>
          <a:fontRef idx="minor">
            <a:schemeClr val="tx1"/>
          </a:fontRef>
        </p:style>
      </p:cxnSp>
      <p:sp>
        <p:nvSpPr>
          <p:cNvPr id="3" name="Freeform 2"/>
          <p:cNvSpPr/>
          <p:nvPr/>
        </p:nvSpPr>
        <p:spPr>
          <a:xfrm>
            <a:off x="4221694" y="3536258"/>
            <a:ext cx="583604" cy="719386"/>
          </a:xfrm>
          <a:custGeom>
            <a:avLst/>
            <a:gdLst>
              <a:gd name="connsiteX0" fmla="*/ 173346 w 576375"/>
              <a:gd name="connsiteY0" fmla="*/ 719386 h 719386"/>
              <a:gd name="connsiteX1" fmla="*/ 576375 w 576375"/>
              <a:gd name="connsiteY1" fmla="*/ 550373 h 719386"/>
              <a:gd name="connsiteX2" fmla="*/ 472368 w 576375"/>
              <a:gd name="connsiteY2" fmla="*/ 294688 h 719386"/>
              <a:gd name="connsiteX3" fmla="*/ 424698 w 576375"/>
              <a:gd name="connsiteY3" fmla="*/ 0 h 719386"/>
              <a:gd name="connsiteX4" fmla="*/ 0 w 576375"/>
              <a:gd name="connsiteY4" fmla="*/ 13001 h 719386"/>
              <a:gd name="connsiteX5" fmla="*/ 56337 w 576375"/>
              <a:gd name="connsiteY5" fmla="*/ 407363 h 719386"/>
              <a:gd name="connsiteX6" fmla="*/ 173346 w 576375"/>
              <a:gd name="connsiteY6" fmla="*/ 719386 h 719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6375" h="719386">
                <a:moveTo>
                  <a:pt x="173346" y="719386"/>
                </a:moveTo>
                <a:lnTo>
                  <a:pt x="576375" y="550373"/>
                </a:lnTo>
                <a:lnTo>
                  <a:pt x="472368" y="294688"/>
                </a:lnTo>
                <a:lnTo>
                  <a:pt x="424698" y="0"/>
                </a:lnTo>
                <a:lnTo>
                  <a:pt x="0" y="13001"/>
                </a:lnTo>
                <a:lnTo>
                  <a:pt x="56337" y="407363"/>
                </a:lnTo>
                <a:lnTo>
                  <a:pt x="173346" y="719386"/>
                </a:lnTo>
                <a:close/>
              </a:path>
            </a:pathLst>
          </a:custGeom>
          <a:noFill/>
          <a:ln w="31750" cap="rnd">
            <a:solidFill>
              <a:srgbClr val="FF0000"/>
            </a:solidFill>
            <a:prstDash val="sysDash"/>
            <a:tailEnd type="arrow"/>
          </a:ln>
          <a:effectLst>
            <a:glow rad="63500">
              <a:schemeClr val="accent6">
                <a:satMod val="175000"/>
                <a:alpha val="40000"/>
              </a:scheme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9" name="Freeform 8"/>
          <p:cNvSpPr/>
          <p:nvPr/>
        </p:nvSpPr>
        <p:spPr>
          <a:xfrm>
            <a:off x="4242384" y="2405175"/>
            <a:ext cx="741572" cy="983740"/>
          </a:xfrm>
          <a:custGeom>
            <a:avLst/>
            <a:gdLst>
              <a:gd name="connsiteX0" fmla="*/ 0 w 732387"/>
              <a:gd name="connsiteY0" fmla="*/ 910067 h 983739"/>
              <a:gd name="connsiteX1" fmla="*/ 420364 w 732387"/>
              <a:gd name="connsiteY1" fmla="*/ 983739 h 983739"/>
              <a:gd name="connsiteX2" fmla="*/ 472368 w 732387"/>
              <a:gd name="connsiteY2" fmla="*/ 715052 h 983739"/>
              <a:gd name="connsiteX3" fmla="*/ 546040 w 732387"/>
              <a:gd name="connsiteY3" fmla="*/ 472368 h 983739"/>
              <a:gd name="connsiteX4" fmla="*/ 732387 w 732387"/>
              <a:gd name="connsiteY4" fmla="*/ 164679 h 983739"/>
              <a:gd name="connsiteX5" fmla="*/ 476702 w 732387"/>
              <a:gd name="connsiteY5" fmla="*/ 0 h 983739"/>
              <a:gd name="connsiteX6" fmla="*/ 359693 w 732387"/>
              <a:gd name="connsiteY6" fmla="*/ 39003 h 983739"/>
              <a:gd name="connsiteX7" fmla="*/ 225350 w 732387"/>
              <a:gd name="connsiteY7" fmla="*/ 229684 h 983739"/>
              <a:gd name="connsiteX8" fmla="*/ 99674 w 732387"/>
              <a:gd name="connsiteY8" fmla="*/ 468034 h 983739"/>
              <a:gd name="connsiteX9" fmla="*/ 4334 w 732387"/>
              <a:gd name="connsiteY9" fmla="*/ 741054 h 983739"/>
              <a:gd name="connsiteX10" fmla="*/ 0 w 732387"/>
              <a:gd name="connsiteY10" fmla="*/ 910067 h 983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32387" h="983739">
                <a:moveTo>
                  <a:pt x="0" y="910067"/>
                </a:moveTo>
                <a:lnTo>
                  <a:pt x="420364" y="983739"/>
                </a:lnTo>
                <a:lnTo>
                  <a:pt x="472368" y="715052"/>
                </a:lnTo>
                <a:lnTo>
                  <a:pt x="546040" y="472368"/>
                </a:lnTo>
                <a:lnTo>
                  <a:pt x="732387" y="164679"/>
                </a:lnTo>
                <a:lnTo>
                  <a:pt x="476702" y="0"/>
                </a:lnTo>
                <a:lnTo>
                  <a:pt x="359693" y="39003"/>
                </a:lnTo>
                <a:lnTo>
                  <a:pt x="225350" y="229684"/>
                </a:lnTo>
                <a:lnTo>
                  <a:pt x="99674" y="468034"/>
                </a:lnTo>
                <a:lnTo>
                  <a:pt x="4334" y="741054"/>
                </a:lnTo>
                <a:lnTo>
                  <a:pt x="0" y="910067"/>
                </a:lnTo>
                <a:close/>
              </a:path>
            </a:pathLst>
          </a:custGeom>
          <a:noFill/>
          <a:ln w="31750" cap="rnd">
            <a:solidFill>
              <a:srgbClr val="FF0000"/>
            </a:solidFill>
            <a:prstDash val="sysDash"/>
            <a:tailEnd type="arrow"/>
          </a:ln>
          <a:effectLst>
            <a:glow rad="63500">
              <a:schemeClr val="accent6">
                <a:satMod val="175000"/>
                <a:alpha val="40000"/>
              </a:scheme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0" name="TextBox 19"/>
          <p:cNvSpPr txBox="1"/>
          <p:nvPr/>
        </p:nvSpPr>
        <p:spPr>
          <a:xfrm>
            <a:off x="5091917" y="2387241"/>
            <a:ext cx="2177540" cy="357022"/>
          </a:xfrm>
          <a:prstGeom prst="rect">
            <a:avLst/>
          </a:prstGeom>
          <a:solidFill>
            <a:srgbClr val="B6F04E">
              <a:alpha val="82000"/>
            </a:srgbClr>
          </a:solidFill>
          <a:ln w="31750" cmpd="sng">
            <a:solidFill>
              <a:srgbClr val="FF0000"/>
            </a:solidFill>
          </a:ln>
        </p:spPr>
        <p:txBody>
          <a:bodyPr wrap="square" lIns="9144" tIns="9144" rIns="9144" bIns="9144" rtlCol="0">
            <a:spAutoFit/>
          </a:bodyPr>
          <a:lstStyle/>
          <a:p>
            <a:pPr marL="91440" lvl="1"/>
            <a:r>
              <a:rPr lang="en-US" sz="1100" b="1" dirty="0">
                <a:latin typeface="+mj-lt"/>
              </a:rPr>
              <a:t>Construct EN West Abutment,</a:t>
            </a:r>
          </a:p>
          <a:p>
            <a:pPr marL="91440" lvl="1"/>
            <a:r>
              <a:rPr lang="en-US" sz="1100" b="1" dirty="0">
                <a:latin typeface="+mj-lt"/>
              </a:rPr>
              <a:t>RW18 &amp; Approach Pavements</a:t>
            </a:r>
          </a:p>
        </p:txBody>
      </p:sp>
      <p:cxnSp>
        <p:nvCxnSpPr>
          <p:cNvPr id="24" name="Straight Arrow Connector 23"/>
          <p:cNvCxnSpPr>
            <a:stCxn id="20" idx="1"/>
            <a:endCxn id="9" idx="3"/>
          </p:cNvCxnSpPr>
          <p:nvPr/>
        </p:nvCxnSpPr>
        <p:spPr>
          <a:xfrm flipH="1">
            <a:off x="4795272" y="2565752"/>
            <a:ext cx="296645" cy="311791"/>
          </a:xfrm>
          <a:prstGeom prst="straightConnector1">
            <a:avLst/>
          </a:prstGeom>
          <a:ln w="19050">
            <a:solidFill>
              <a:srgbClr val="FF0000"/>
            </a:solidFill>
            <a:tailEnd type="triangle" w="med" len="lg"/>
          </a:ln>
        </p:spPr>
        <p:style>
          <a:lnRef idx="2">
            <a:schemeClr val="accent1"/>
          </a:lnRef>
          <a:fillRef idx="0">
            <a:schemeClr val="accent1"/>
          </a:fillRef>
          <a:effectRef idx="1">
            <a:schemeClr val="accent1"/>
          </a:effectRef>
          <a:fontRef idx="minor">
            <a:schemeClr val="tx1"/>
          </a:fontRef>
        </p:style>
      </p:cxnSp>
      <p:sp>
        <p:nvSpPr>
          <p:cNvPr id="14" name="Freeform 13"/>
          <p:cNvSpPr/>
          <p:nvPr/>
        </p:nvSpPr>
        <p:spPr>
          <a:xfrm>
            <a:off x="4537303" y="4303314"/>
            <a:ext cx="1404158" cy="1040076"/>
          </a:xfrm>
          <a:custGeom>
            <a:avLst/>
            <a:gdLst>
              <a:gd name="connsiteX0" fmla="*/ 372694 w 1386768"/>
              <a:gd name="connsiteY0" fmla="*/ 0 h 1040076"/>
              <a:gd name="connsiteX1" fmla="*/ 0 w 1386768"/>
              <a:gd name="connsiteY1" fmla="*/ 268686 h 1040076"/>
              <a:gd name="connsiteX2" fmla="*/ 290355 w 1386768"/>
              <a:gd name="connsiteY2" fmla="*/ 576375 h 1040076"/>
              <a:gd name="connsiteX3" fmla="*/ 637047 w 1386768"/>
              <a:gd name="connsiteY3" fmla="*/ 788724 h 1040076"/>
              <a:gd name="connsiteX4" fmla="*/ 1061744 w 1386768"/>
              <a:gd name="connsiteY4" fmla="*/ 979404 h 1040076"/>
              <a:gd name="connsiteX5" fmla="*/ 1386768 w 1386768"/>
              <a:gd name="connsiteY5" fmla="*/ 1040076 h 1040076"/>
              <a:gd name="connsiteX6" fmla="*/ 1352099 w 1386768"/>
              <a:gd name="connsiteY6" fmla="*/ 650047 h 1040076"/>
              <a:gd name="connsiteX7" fmla="*/ 1009740 w 1386768"/>
              <a:gd name="connsiteY7" fmla="*/ 572041 h 1040076"/>
              <a:gd name="connsiteX8" fmla="*/ 754055 w 1386768"/>
              <a:gd name="connsiteY8" fmla="*/ 450699 h 1040076"/>
              <a:gd name="connsiteX9" fmla="*/ 554707 w 1386768"/>
              <a:gd name="connsiteY9" fmla="*/ 268686 h 1040076"/>
              <a:gd name="connsiteX10" fmla="*/ 372694 w 1386768"/>
              <a:gd name="connsiteY10" fmla="*/ 0 h 104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86768" h="1040076">
                <a:moveTo>
                  <a:pt x="372694" y="0"/>
                </a:moveTo>
                <a:lnTo>
                  <a:pt x="0" y="268686"/>
                </a:lnTo>
                <a:lnTo>
                  <a:pt x="290355" y="576375"/>
                </a:lnTo>
                <a:lnTo>
                  <a:pt x="637047" y="788724"/>
                </a:lnTo>
                <a:lnTo>
                  <a:pt x="1061744" y="979404"/>
                </a:lnTo>
                <a:lnTo>
                  <a:pt x="1386768" y="1040076"/>
                </a:lnTo>
                <a:lnTo>
                  <a:pt x="1352099" y="650047"/>
                </a:lnTo>
                <a:lnTo>
                  <a:pt x="1009740" y="572041"/>
                </a:lnTo>
                <a:lnTo>
                  <a:pt x="754055" y="450699"/>
                </a:lnTo>
                <a:lnTo>
                  <a:pt x="554707" y="268686"/>
                </a:lnTo>
                <a:lnTo>
                  <a:pt x="372694" y="0"/>
                </a:lnTo>
                <a:close/>
              </a:path>
            </a:pathLst>
          </a:custGeom>
          <a:noFill/>
          <a:ln w="31750" cap="rnd">
            <a:solidFill>
              <a:srgbClr val="FF0000"/>
            </a:solidFill>
            <a:prstDash val="sysDash"/>
            <a:tailEnd type="arrow"/>
          </a:ln>
          <a:effectLst>
            <a:glow rad="63500">
              <a:schemeClr val="accent6">
                <a:satMod val="175000"/>
                <a:alpha val="40000"/>
              </a:scheme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6" name="TextBox 25"/>
          <p:cNvSpPr txBox="1"/>
          <p:nvPr/>
        </p:nvSpPr>
        <p:spPr>
          <a:xfrm>
            <a:off x="5935725" y="4440616"/>
            <a:ext cx="2177540" cy="526298"/>
          </a:xfrm>
          <a:prstGeom prst="rect">
            <a:avLst/>
          </a:prstGeom>
          <a:solidFill>
            <a:srgbClr val="B6F04E">
              <a:alpha val="82000"/>
            </a:srgbClr>
          </a:solidFill>
          <a:ln w="31750" cmpd="sng">
            <a:solidFill>
              <a:srgbClr val="FF0000"/>
            </a:solidFill>
          </a:ln>
        </p:spPr>
        <p:txBody>
          <a:bodyPr wrap="square" lIns="9144" tIns="9144" rIns="9144" bIns="9144" rtlCol="0">
            <a:spAutoFit/>
          </a:bodyPr>
          <a:lstStyle/>
          <a:p>
            <a:pPr marL="91440" lvl="1"/>
            <a:r>
              <a:rPr lang="en-US" sz="1100" b="1" dirty="0">
                <a:latin typeface="+mj-lt"/>
              </a:rPr>
              <a:t>Construct EN East Abutment,</a:t>
            </a:r>
          </a:p>
          <a:p>
            <a:pPr marL="91440" lvl="1"/>
            <a:r>
              <a:rPr lang="en-US" sz="1100" b="1" dirty="0">
                <a:latin typeface="+mj-lt"/>
              </a:rPr>
              <a:t>RW20, RW22B &amp; Approach Pavements</a:t>
            </a:r>
          </a:p>
        </p:txBody>
      </p:sp>
      <p:cxnSp>
        <p:nvCxnSpPr>
          <p:cNvPr id="27" name="Straight Arrow Connector 26"/>
          <p:cNvCxnSpPr>
            <a:stCxn id="26" idx="1"/>
            <a:endCxn id="14" idx="8"/>
          </p:cNvCxnSpPr>
          <p:nvPr/>
        </p:nvCxnSpPr>
        <p:spPr>
          <a:xfrm flipH="1">
            <a:off x="5300814" y="4703765"/>
            <a:ext cx="634911" cy="50248"/>
          </a:xfrm>
          <a:prstGeom prst="straightConnector1">
            <a:avLst/>
          </a:prstGeom>
          <a:ln w="19050">
            <a:solidFill>
              <a:srgbClr val="FF0000"/>
            </a:solidFill>
            <a:tailEnd type="triangle" w="med" len="lg"/>
          </a:ln>
        </p:spPr>
        <p:style>
          <a:lnRef idx="2">
            <a:schemeClr val="accent1"/>
          </a:lnRef>
          <a:fillRef idx="0">
            <a:schemeClr val="accent1"/>
          </a:fillRef>
          <a:effectRef idx="1">
            <a:schemeClr val="accent1"/>
          </a:effectRef>
          <a:fontRef idx="minor">
            <a:schemeClr val="tx1"/>
          </a:fontRef>
        </p:style>
      </p:cxnSp>
      <p:sp>
        <p:nvSpPr>
          <p:cNvPr id="17" name="Rectangle 16"/>
          <p:cNvSpPr/>
          <p:nvPr/>
        </p:nvSpPr>
        <p:spPr>
          <a:xfrm rot="20051110">
            <a:off x="4236358" y="4365658"/>
            <a:ext cx="291802" cy="304856"/>
          </a:xfrm>
          <a:prstGeom prst="rect">
            <a:avLst/>
          </a:prstGeom>
          <a:noFill/>
          <a:ln w="31750" cap="rnd">
            <a:solidFill>
              <a:srgbClr val="FF0000"/>
            </a:solidFill>
            <a:prstDash val="sysDash"/>
            <a:tailEnd type="arrow"/>
          </a:ln>
          <a:effectLst>
            <a:glow rad="63500">
              <a:schemeClr val="accent6">
                <a:satMod val="175000"/>
                <a:alpha val="40000"/>
              </a:scheme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1" name="TextBox 30"/>
          <p:cNvSpPr txBox="1"/>
          <p:nvPr/>
        </p:nvSpPr>
        <p:spPr>
          <a:xfrm>
            <a:off x="2276669" y="4142325"/>
            <a:ext cx="1506922" cy="357022"/>
          </a:xfrm>
          <a:prstGeom prst="rect">
            <a:avLst/>
          </a:prstGeom>
          <a:solidFill>
            <a:srgbClr val="B6F04E">
              <a:alpha val="82000"/>
            </a:srgbClr>
          </a:solidFill>
          <a:ln w="31750" cmpd="sng">
            <a:solidFill>
              <a:srgbClr val="FF0000"/>
            </a:solidFill>
          </a:ln>
        </p:spPr>
        <p:txBody>
          <a:bodyPr wrap="square" lIns="9144" tIns="9144" rIns="9144" bIns="9144" rtlCol="0">
            <a:spAutoFit/>
          </a:bodyPr>
          <a:lstStyle/>
          <a:p>
            <a:pPr marL="91440" lvl="1"/>
            <a:r>
              <a:rPr lang="en-US" sz="1100" b="1" dirty="0">
                <a:latin typeface="+mj-lt"/>
              </a:rPr>
              <a:t>Construct Junction</a:t>
            </a:r>
          </a:p>
          <a:p>
            <a:pPr marL="91440" lvl="1"/>
            <a:r>
              <a:rPr lang="en-US" sz="1100" b="1" dirty="0">
                <a:latin typeface="+mj-lt"/>
              </a:rPr>
              <a:t>Chamber No. 2</a:t>
            </a:r>
          </a:p>
        </p:txBody>
      </p:sp>
      <p:cxnSp>
        <p:nvCxnSpPr>
          <p:cNvPr id="34" name="Straight Arrow Connector 33"/>
          <p:cNvCxnSpPr/>
          <p:nvPr/>
        </p:nvCxnSpPr>
        <p:spPr>
          <a:xfrm>
            <a:off x="3774261" y="4322814"/>
            <a:ext cx="453875" cy="126344"/>
          </a:xfrm>
          <a:prstGeom prst="straightConnector1">
            <a:avLst/>
          </a:prstGeom>
          <a:ln w="19050">
            <a:solidFill>
              <a:srgbClr val="FF0000"/>
            </a:solidFill>
            <a:tailEnd type="triangle" w="med" len="lg"/>
          </a:ln>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826059" y="3657600"/>
            <a:ext cx="1960822" cy="357022"/>
          </a:xfrm>
          <a:prstGeom prst="rect">
            <a:avLst/>
          </a:prstGeom>
          <a:solidFill>
            <a:srgbClr val="B6F04E">
              <a:alpha val="82000"/>
            </a:srgbClr>
          </a:solidFill>
          <a:ln w="31750" cmpd="sng">
            <a:solidFill>
              <a:srgbClr val="FF0000"/>
            </a:solidFill>
          </a:ln>
        </p:spPr>
        <p:txBody>
          <a:bodyPr wrap="square" lIns="9144" tIns="9144" rIns="9144" bIns="9144" rtlCol="0">
            <a:spAutoFit/>
          </a:bodyPr>
          <a:lstStyle/>
          <a:p>
            <a:pPr marL="91440" lvl="1"/>
            <a:r>
              <a:rPr lang="en-US" sz="1100" b="1" dirty="0">
                <a:latin typeface="+mj-lt"/>
              </a:rPr>
              <a:t>Construct Temp Pavement</a:t>
            </a:r>
          </a:p>
          <a:p>
            <a:pPr marL="91440" lvl="1"/>
            <a:r>
              <a:rPr lang="en-US" sz="1100" b="1" dirty="0">
                <a:latin typeface="+mj-lt"/>
              </a:rPr>
              <a:t>for Ramp ES</a:t>
            </a:r>
          </a:p>
        </p:txBody>
      </p:sp>
      <p:cxnSp>
        <p:nvCxnSpPr>
          <p:cNvPr id="18" name="Straight Arrow Connector 17"/>
          <p:cNvCxnSpPr>
            <a:stCxn id="19" idx="2"/>
          </p:cNvCxnSpPr>
          <p:nvPr/>
        </p:nvCxnSpPr>
        <p:spPr>
          <a:xfrm>
            <a:off x="2276669" y="2294435"/>
            <a:ext cx="621248" cy="372565"/>
          </a:xfrm>
          <a:prstGeom prst="straightConnector1">
            <a:avLst/>
          </a:prstGeom>
          <a:ln w="25400">
            <a:solidFill>
              <a:srgbClr val="7030A0"/>
            </a:solidFill>
            <a:tailEnd type="triangle" w="med" len="lg"/>
          </a:ln>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1019134" y="1937413"/>
            <a:ext cx="2515070" cy="357022"/>
          </a:xfrm>
          <a:prstGeom prst="rect">
            <a:avLst/>
          </a:prstGeom>
          <a:solidFill>
            <a:schemeClr val="accent6">
              <a:lumMod val="60000"/>
              <a:lumOff val="40000"/>
              <a:alpha val="82000"/>
            </a:schemeClr>
          </a:solidFill>
          <a:ln w="31750" cmpd="sng">
            <a:solidFill>
              <a:srgbClr val="7030A0"/>
            </a:solidFill>
          </a:ln>
        </p:spPr>
        <p:txBody>
          <a:bodyPr wrap="square" lIns="9144" tIns="9144" rIns="9144" bIns="9144" rtlCol="0">
            <a:spAutoFit/>
          </a:bodyPr>
          <a:lstStyle/>
          <a:p>
            <a:pPr marL="91440" lvl="1"/>
            <a:r>
              <a:rPr lang="en-US" sz="1100" b="1" dirty="0">
                <a:latin typeface="+mj-lt"/>
              </a:rPr>
              <a:t>Construct Ramp WS, South Abut,</a:t>
            </a:r>
          </a:p>
          <a:p>
            <a:pPr marL="91440" lvl="1"/>
            <a:r>
              <a:rPr lang="en-US" sz="1100" b="1" dirty="0">
                <a:latin typeface="+mj-lt"/>
              </a:rPr>
              <a:t>Piers 15 &amp; 16 (Feb &amp; March 2019)</a:t>
            </a:r>
          </a:p>
        </p:txBody>
      </p:sp>
      <p:sp>
        <p:nvSpPr>
          <p:cNvPr id="21" name="Rectangle 12"/>
          <p:cNvSpPr/>
          <p:nvPr/>
        </p:nvSpPr>
        <p:spPr>
          <a:xfrm rot="20700000">
            <a:off x="2276788" y="2582022"/>
            <a:ext cx="1589544" cy="491528"/>
          </a:xfrm>
          <a:custGeom>
            <a:avLst/>
            <a:gdLst>
              <a:gd name="connsiteX0" fmla="*/ 0 w 1447800"/>
              <a:gd name="connsiteY0" fmla="*/ 0 h 381000"/>
              <a:gd name="connsiteX1" fmla="*/ 1447800 w 1447800"/>
              <a:gd name="connsiteY1" fmla="*/ 0 h 381000"/>
              <a:gd name="connsiteX2" fmla="*/ 1447800 w 1447800"/>
              <a:gd name="connsiteY2" fmla="*/ 381000 h 381000"/>
              <a:gd name="connsiteX3" fmla="*/ 0 w 1447800"/>
              <a:gd name="connsiteY3" fmla="*/ 381000 h 381000"/>
              <a:gd name="connsiteX4" fmla="*/ 0 w 1447800"/>
              <a:gd name="connsiteY4" fmla="*/ 0 h 381000"/>
              <a:gd name="connsiteX0" fmla="*/ 0 w 1510175"/>
              <a:gd name="connsiteY0" fmla="*/ 26317 h 407317"/>
              <a:gd name="connsiteX1" fmla="*/ 1510175 w 1510175"/>
              <a:gd name="connsiteY1" fmla="*/ 0 h 407317"/>
              <a:gd name="connsiteX2" fmla="*/ 1447800 w 1510175"/>
              <a:gd name="connsiteY2" fmla="*/ 407317 h 407317"/>
              <a:gd name="connsiteX3" fmla="*/ 0 w 1510175"/>
              <a:gd name="connsiteY3" fmla="*/ 407317 h 407317"/>
              <a:gd name="connsiteX4" fmla="*/ 0 w 1510175"/>
              <a:gd name="connsiteY4" fmla="*/ 26317 h 407317"/>
              <a:gd name="connsiteX0" fmla="*/ 25191 w 1510175"/>
              <a:gd name="connsiteY0" fmla="*/ 69950 h 407317"/>
              <a:gd name="connsiteX1" fmla="*/ 1510175 w 1510175"/>
              <a:gd name="connsiteY1" fmla="*/ 0 h 407317"/>
              <a:gd name="connsiteX2" fmla="*/ 1447800 w 1510175"/>
              <a:gd name="connsiteY2" fmla="*/ 407317 h 407317"/>
              <a:gd name="connsiteX3" fmla="*/ 0 w 1510175"/>
              <a:gd name="connsiteY3" fmla="*/ 407317 h 407317"/>
              <a:gd name="connsiteX4" fmla="*/ 25191 w 1510175"/>
              <a:gd name="connsiteY4" fmla="*/ 69950 h 407317"/>
              <a:gd name="connsiteX0" fmla="*/ 0 w 1484984"/>
              <a:gd name="connsiteY0" fmla="*/ 69950 h 407317"/>
              <a:gd name="connsiteX1" fmla="*/ 1484984 w 1484984"/>
              <a:gd name="connsiteY1" fmla="*/ 0 h 407317"/>
              <a:gd name="connsiteX2" fmla="*/ 1422609 w 1484984"/>
              <a:gd name="connsiteY2" fmla="*/ 407317 h 407317"/>
              <a:gd name="connsiteX3" fmla="*/ 27662 w 1484984"/>
              <a:gd name="connsiteY3" fmla="*/ 347714 h 407317"/>
              <a:gd name="connsiteX4" fmla="*/ 0 w 1484984"/>
              <a:gd name="connsiteY4" fmla="*/ 69950 h 407317"/>
              <a:gd name="connsiteX0" fmla="*/ 0 w 1484984"/>
              <a:gd name="connsiteY0" fmla="*/ 69950 h 347714"/>
              <a:gd name="connsiteX1" fmla="*/ 1484984 w 1484984"/>
              <a:gd name="connsiteY1" fmla="*/ 0 h 347714"/>
              <a:gd name="connsiteX2" fmla="*/ 1479771 w 1484984"/>
              <a:gd name="connsiteY2" fmla="*/ 262809 h 347714"/>
              <a:gd name="connsiteX3" fmla="*/ 27662 w 1484984"/>
              <a:gd name="connsiteY3" fmla="*/ 347714 h 347714"/>
              <a:gd name="connsiteX4" fmla="*/ 0 w 1484984"/>
              <a:gd name="connsiteY4" fmla="*/ 69950 h 347714"/>
              <a:gd name="connsiteX0" fmla="*/ 0 w 1479771"/>
              <a:gd name="connsiteY0" fmla="*/ 76510 h 354274"/>
              <a:gd name="connsiteX1" fmla="*/ 1437565 w 1479771"/>
              <a:gd name="connsiteY1" fmla="*/ 0 h 354274"/>
              <a:gd name="connsiteX2" fmla="*/ 1479771 w 1479771"/>
              <a:gd name="connsiteY2" fmla="*/ 269369 h 354274"/>
              <a:gd name="connsiteX3" fmla="*/ 27662 w 1479771"/>
              <a:gd name="connsiteY3" fmla="*/ 354274 h 354274"/>
              <a:gd name="connsiteX4" fmla="*/ 0 w 1479771"/>
              <a:gd name="connsiteY4" fmla="*/ 76510 h 354274"/>
              <a:gd name="connsiteX0" fmla="*/ 0 w 1489596"/>
              <a:gd name="connsiteY0" fmla="*/ 87158 h 364922"/>
              <a:gd name="connsiteX1" fmla="*/ 1489596 w 1489596"/>
              <a:gd name="connsiteY1" fmla="*/ 0 h 364922"/>
              <a:gd name="connsiteX2" fmla="*/ 1479771 w 1489596"/>
              <a:gd name="connsiteY2" fmla="*/ 280017 h 364922"/>
              <a:gd name="connsiteX3" fmla="*/ 27662 w 1489596"/>
              <a:gd name="connsiteY3" fmla="*/ 364922 h 364922"/>
              <a:gd name="connsiteX4" fmla="*/ 0 w 1489596"/>
              <a:gd name="connsiteY4" fmla="*/ 87158 h 364922"/>
              <a:gd name="connsiteX0" fmla="*/ 0 w 1511110"/>
              <a:gd name="connsiteY0" fmla="*/ 87158 h 364922"/>
              <a:gd name="connsiteX1" fmla="*/ 1489596 w 1511110"/>
              <a:gd name="connsiteY1" fmla="*/ 0 h 364922"/>
              <a:gd name="connsiteX2" fmla="*/ 1511110 w 1511110"/>
              <a:gd name="connsiteY2" fmla="*/ 300708 h 364922"/>
              <a:gd name="connsiteX3" fmla="*/ 27662 w 1511110"/>
              <a:gd name="connsiteY3" fmla="*/ 364922 h 364922"/>
              <a:gd name="connsiteX4" fmla="*/ 0 w 1511110"/>
              <a:gd name="connsiteY4" fmla="*/ 87158 h 364922"/>
              <a:gd name="connsiteX0" fmla="*/ 1427 w 1512537"/>
              <a:gd name="connsiteY0" fmla="*/ 87158 h 381716"/>
              <a:gd name="connsiteX1" fmla="*/ 1491023 w 1512537"/>
              <a:gd name="connsiteY1" fmla="*/ 0 h 381716"/>
              <a:gd name="connsiteX2" fmla="*/ 1512537 w 1512537"/>
              <a:gd name="connsiteY2" fmla="*/ 300708 h 381716"/>
              <a:gd name="connsiteX3" fmla="*/ 0 w 1512537"/>
              <a:gd name="connsiteY3" fmla="*/ 381716 h 381716"/>
              <a:gd name="connsiteX4" fmla="*/ 1427 w 1512537"/>
              <a:gd name="connsiteY4" fmla="*/ 87158 h 381716"/>
              <a:gd name="connsiteX0" fmla="*/ 7 w 1534058"/>
              <a:gd name="connsiteY0" fmla="*/ 81011 h 381716"/>
              <a:gd name="connsiteX1" fmla="*/ 1512544 w 1534058"/>
              <a:gd name="connsiteY1" fmla="*/ 0 h 381716"/>
              <a:gd name="connsiteX2" fmla="*/ 1534058 w 1534058"/>
              <a:gd name="connsiteY2" fmla="*/ 300708 h 381716"/>
              <a:gd name="connsiteX3" fmla="*/ 21521 w 1534058"/>
              <a:gd name="connsiteY3" fmla="*/ 381716 h 381716"/>
              <a:gd name="connsiteX4" fmla="*/ 7 w 1534058"/>
              <a:gd name="connsiteY4" fmla="*/ 81011 h 381716"/>
              <a:gd name="connsiteX0" fmla="*/ 7 w 1534058"/>
              <a:gd name="connsiteY0" fmla="*/ 108562 h 409267"/>
              <a:gd name="connsiteX1" fmla="*/ 1501485 w 1534058"/>
              <a:gd name="connsiteY1" fmla="*/ 0 h 409267"/>
              <a:gd name="connsiteX2" fmla="*/ 1534058 w 1534058"/>
              <a:gd name="connsiteY2" fmla="*/ 328259 h 409267"/>
              <a:gd name="connsiteX3" fmla="*/ 21521 w 1534058"/>
              <a:gd name="connsiteY3" fmla="*/ 409267 h 409267"/>
              <a:gd name="connsiteX4" fmla="*/ 7 w 1534058"/>
              <a:gd name="connsiteY4" fmla="*/ 108562 h 409267"/>
              <a:gd name="connsiteX0" fmla="*/ 7 w 1534058"/>
              <a:gd name="connsiteY0" fmla="*/ 95142 h 395847"/>
              <a:gd name="connsiteX1" fmla="*/ 1528625 w 1534058"/>
              <a:gd name="connsiteY1" fmla="*/ 0 h 395847"/>
              <a:gd name="connsiteX2" fmla="*/ 1534058 w 1534058"/>
              <a:gd name="connsiteY2" fmla="*/ 314839 h 395847"/>
              <a:gd name="connsiteX3" fmla="*/ 21521 w 1534058"/>
              <a:gd name="connsiteY3" fmla="*/ 395847 h 395847"/>
              <a:gd name="connsiteX4" fmla="*/ 7 w 1534058"/>
              <a:gd name="connsiteY4" fmla="*/ 95142 h 395847"/>
              <a:gd name="connsiteX0" fmla="*/ 7 w 1528625"/>
              <a:gd name="connsiteY0" fmla="*/ 95142 h 395847"/>
              <a:gd name="connsiteX1" fmla="*/ 1528625 w 1528625"/>
              <a:gd name="connsiteY1" fmla="*/ 0 h 395847"/>
              <a:gd name="connsiteX2" fmla="*/ 1462238 w 1528625"/>
              <a:gd name="connsiteY2" fmla="*/ 301664 h 395847"/>
              <a:gd name="connsiteX3" fmla="*/ 21521 w 1528625"/>
              <a:gd name="connsiteY3" fmla="*/ 395847 h 395847"/>
              <a:gd name="connsiteX4" fmla="*/ 7 w 1528625"/>
              <a:gd name="connsiteY4" fmla="*/ 95142 h 395847"/>
              <a:gd name="connsiteX0" fmla="*/ 7 w 1462238"/>
              <a:gd name="connsiteY0" fmla="*/ 138068 h 438773"/>
              <a:gd name="connsiteX1" fmla="*/ 1430126 w 1462238"/>
              <a:gd name="connsiteY1" fmla="*/ 0 h 438773"/>
              <a:gd name="connsiteX2" fmla="*/ 1462238 w 1462238"/>
              <a:gd name="connsiteY2" fmla="*/ 344590 h 438773"/>
              <a:gd name="connsiteX3" fmla="*/ 21521 w 1462238"/>
              <a:gd name="connsiteY3" fmla="*/ 438773 h 438773"/>
              <a:gd name="connsiteX4" fmla="*/ 7 w 1462238"/>
              <a:gd name="connsiteY4" fmla="*/ 138068 h 438773"/>
              <a:gd name="connsiteX0" fmla="*/ 4 w 1481662"/>
              <a:gd name="connsiteY0" fmla="*/ 81790 h 438773"/>
              <a:gd name="connsiteX1" fmla="*/ 1449550 w 1481662"/>
              <a:gd name="connsiteY1" fmla="*/ 0 h 438773"/>
              <a:gd name="connsiteX2" fmla="*/ 1481662 w 1481662"/>
              <a:gd name="connsiteY2" fmla="*/ 344590 h 438773"/>
              <a:gd name="connsiteX3" fmla="*/ 40945 w 1481662"/>
              <a:gd name="connsiteY3" fmla="*/ 438773 h 438773"/>
              <a:gd name="connsiteX4" fmla="*/ 4 w 1481662"/>
              <a:gd name="connsiteY4" fmla="*/ 81790 h 438773"/>
              <a:gd name="connsiteX0" fmla="*/ 4 w 1481662"/>
              <a:gd name="connsiteY0" fmla="*/ 81790 h 454690"/>
              <a:gd name="connsiteX1" fmla="*/ 1449550 w 1481662"/>
              <a:gd name="connsiteY1" fmla="*/ 0 h 454690"/>
              <a:gd name="connsiteX2" fmla="*/ 1481662 w 1481662"/>
              <a:gd name="connsiteY2" fmla="*/ 344590 h 454690"/>
              <a:gd name="connsiteX3" fmla="*/ 36592 w 1481662"/>
              <a:gd name="connsiteY3" fmla="*/ 454690 h 454690"/>
              <a:gd name="connsiteX4" fmla="*/ 4 w 1481662"/>
              <a:gd name="connsiteY4" fmla="*/ 81790 h 4546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1662" h="454690">
                <a:moveTo>
                  <a:pt x="4" y="81790"/>
                </a:moveTo>
                <a:lnTo>
                  <a:pt x="1449550" y="0"/>
                </a:lnTo>
                <a:lnTo>
                  <a:pt x="1481662" y="344590"/>
                </a:lnTo>
                <a:lnTo>
                  <a:pt x="36592" y="454690"/>
                </a:lnTo>
                <a:cubicBezTo>
                  <a:pt x="37068" y="356504"/>
                  <a:pt x="-472" y="179976"/>
                  <a:pt x="4" y="81790"/>
                </a:cubicBezTo>
                <a:close/>
              </a:path>
            </a:pathLst>
          </a:custGeom>
          <a:noFill/>
          <a:ln w="34925" cap="rnd">
            <a:solidFill>
              <a:srgbClr val="7030A0"/>
            </a:solidFill>
            <a:prstDash val="sysDash"/>
            <a:tailEnd type="arrow"/>
          </a:ln>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2" name="TextBox 21"/>
          <p:cNvSpPr txBox="1"/>
          <p:nvPr/>
        </p:nvSpPr>
        <p:spPr>
          <a:xfrm>
            <a:off x="6251156" y="1219200"/>
            <a:ext cx="2232826" cy="357022"/>
          </a:xfrm>
          <a:prstGeom prst="rect">
            <a:avLst/>
          </a:prstGeom>
          <a:solidFill>
            <a:schemeClr val="accent6">
              <a:lumMod val="60000"/>
              <a:lumOff val="40000"/>
              <a:alpha val="82000"/>
            </a:schemeClr>
          </a:solidFill>
          <a:ln w="31750" cmpd="sng">
            <a:solidFill>
              <a:srgbClr val="7030A0"/>
            </a:solidFill>
          </a:ln>
        </p:spPr>
        <p:txBody>
          <a:bodyPr wrap="square" lIns="9144" tIns="9144" rIns="9144" bIns="9144" rtlCol="0">
            <a:spAutoFit/>
          </a:bodyPr>
          <a:lstStyle/>
          <a:p>
            <a:pPr marL="91440" lvl="1"/>
            <a:r>
              <a:rPr lang="en-US" sz="1100" b="1" dirty="0">
                <a:latin typeface="+mj-lt"/>
              </a:rPr>
              <a:t>Construct Ramp WS</a:t>
            </a:r>
          </a:p>
          <a:p>
            <a:pPr marL="91440" lvl="1"/>
            <a:r>
              <a:rPr lang="en-US" sz="1100" b="1" dirty="0">
                <a:latin typeface="+mj-lt"/>
              </a:rPr>
              <a:t>Piers 6,7 &amp; 8 (April &amp; May 2019)</a:t>
            </a:r>
          </a:p>
        </p:txBody>
      </p:sp>
      <p:cxnSp>
        <p:nvCxnSpPr>
          <p:cNvPr id="23" name="Straight Arrow Connector 22"/>
          <p:cNvCxnSpPr>
            <a:endCxn id="29" idx="5"/>
          </p:cNvCxnSpPr>
          <p:nvPr/>
        </p:nvCxnSpPr>
        <p:spPr>
          <a:xfrm flipH="1">
            <a:off x="7650609" y="1576221"/>
            <a:ext cx="121791" cy="786419"/>
          </a:xfrm>
          <a:prstGeom prst="straightConnector1">
            <a:avLst/>
          </a:prstGeom>
          <a:ln w="25400">
            <a:solidFill>
              <a:srgbClr val="7030A0"/>
            </a:solidFill>
            <a:tailEnd type="triangle" w="med" len="lg"/>
          </a:ln>
        </p:spPr>
        <p:style>
          <a:lnRef idx="2">
            <a:schemeClr val="accent1"/>
          </a:lnRef>
          <a:fillRef idx="0">
            <a:schemeClr val="accent1"/>
          </a:fillRef>
          <a:effectRef idx="1">
            <a:schemeClr val="accent1"/>
          </a:effectRef>
          <a:fontRef idx="minor">
            <a:schemeClr val="tx1"/>
          </a:fontRef>
        </p:style>
      </p:cxnSp>
      <p:sp>
        <p:nvSpPr>
          <p:cNvPr id="25" name="Freeform 24"/>
          <p:cNvSpPr/>
          <p:nvPr/>
        </p:nvSpPr>
        <p:spPr>
          <a:xfrm>
            <a:off x="2980069" y="2504661"/>
            <a:ext cx="1553844" cy="886570"/>
          </a:xfrm>
          <a:custGeom>
            <a:avLst/>
            <a:gdLst>
              <a:gd name="connsiteX0" fmla="*/ 55660 w 1534602"/>
              <a:gd name="connsiteY0" fmla="*/ 886570 h 886570"/>
              <a:gd name="connsiteX1" fmla="*/ 620202 w 1534602"/>
              <a:gd name="connsiteY1" fmla="*/ 886570 h 886570"/>
              <a:gd name="connsiteX2" fmla="*/ 978011 w 1534602"/>
              <a:gd name="connsiteY2" fmla="*/ 695739 h 886570"/>
              <a:gd name="connsiteX3" fmla="*/ 1272209 w 1534602"/>
              <a:gd name="connsiteY3" fmla="*/ 485029 h 886570"/>
              <a:gd name="connsiteX4" fmla="*/ 1534602 w 1534602"/>
              <a:gd name="connsiteY4" fmla="*/ 182880 h 886570"/>
              <a:gd name="connsiteX5" fmla="*/ 1375576 w 1534602"/>
              <a:gd name="connsiteY5" fmla="*/ 0 h 886570"/>
              <a:gd name="connsiteX6" fmla="*/ 1085353 w 1534602"/>
              <a:gd name="connsiteY6" fmla="*/ 282271 h 886570"/>
              <a:gd name="connsiteX7" fmla="*/ 743447 w 1534602"/>
              <a:gd name="connsiteY7" fmla="*/ 520810 h 886570"/>
              <a:gd name="connsiteX8" fmla="*/ 469127 w 1534602"/>
              <a:gd name="connsiteY8" fmla="*/ 652007 h 886570"/>
              <a:gd name="connsiteX9" fmla="*/ 0 w 1534602"/>
              <a:gd name="connsiteY9" fmla="*/ 787179 h 886570"/>
              <a:gd name="connsiteX10" fmla="*/ 55660 w 1534602"/>
              <a:gd name="connsiteY10" fmla="*/ 886570 h 886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34602" h="886570">
                <a:moveTo>
                  <a:pt x="55660" y="886570"/>
                </a:moveTo>
                <a:lnTo>
                  <a:pt x="620202" y="886570"/>
                </a:lnTo>
                <a:lnTo>
                  <a:pt x="978011" y="695739"/>
                </a:lnTo>
                <a:lnTo>
                  <a:pt x="1272209" y="485029"/>
                </a:lnTo>
                <a:lnTo>
                  <a:pt x="1534602" y="182880"/>
                </a:lnTo>
                <a:lnTo>
                  <a:pt x="1375576" y="0"/>
                </a:lnTo>
                <a:lnTo>
                  <a:pt x="1085353" y="282271"/>
                </a:lnTo>
                <a:lnTo>
                  <a:pt x="743447" y="520810"/>
                </a:lnTo>
                <a:lnTo>
                  <a:pt x="469127" y="652007"/>
                </a:lnTo>
                <a:lnTo>
                  <a:pt x="0" y="787179"/>
                </a:lnTo>
                <a:lnTo>
                  <a:pt x="55660" y="886570"/>
                </a:lnTo>
                <a:close/>
              </a:path>
            </a:pathLst>
          </a:custGeom>
          <a:noFill/>
          <a:ln w="31750" cap="rnd">
            <a:solidFill>
              <a:srgbClr val="FF0000"/>
            </a:solidFill>
            <a:prstDash val="sysDash"/>
            <a:tailEnd type="arrow"/>
          </a:ln>
          <a:effectLst>
            <a:glow rad="63500">
              <a:schemeClr val="accent6">
                <a:satMod val="175000"/>
                <a:alpha val="40000"/>
              </a:scheme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cxnSp>
        <p:nvCxnSpPr>
          <p:cNvPr id="28" name="Straight Arrow Connector 27"/>
          <p:cNvCxnSpPr>
            <a:endCxn id="25" idx="0"/>
          </p:cNvCxnSpPr>
          <p:nvPr/>
        </p:nvCxnSpPr>
        <p:spPr>
          <a:xfrm flipV="1">
            <a:off x="2286000" y="3391231"/>
            <a:ext cx="750427" cy="266370"/>
          </a:xfrm>
          <a:prstGeom prst="straightConnector1">
            <a:avLst/>
          </a:prstGeom>
          <a:ln w="19050">
            <a:solidFill>
              <a:srgbClr val="FF0000"/>
            </a:solidFill>
            <a:tailEnd type="triangle" w="med" len="lg"/>
          </a:ln>
        </p:spPr>
        <p:style>
          <a:lnRef idx="2">
            <a:schemeClr val="accent1"/>
          </a:lnRef>
          <a:fillRef idx="0">
            <a:schemeClr val="accent1"/>
          </a:fillRef>
          <a:effectRef idx="1">
            <a:schemeClr val="accent1"/>
          </a:effectRef>
          <a:fontRef idx="minor">
            <a:schemeClr val="tx1"/>
          </a:fontRef>
        </p:style>
      </p:cxnSp>
      <p:sp>
        <p:nvSpPr>
          <p:cNvPr id="29" name="Freeform 28"/>
          <p:cNvSpPr/>
          <p:nvPr/>
        </p:nvSpPr>
        <p:spPr>
          <a:xfrm>
            <a:off x="7019093" y="1934511"/>
            <a:ext cx="872348" cy="1125822"/>
          </a:xfrm>
          <a:custGeom>
            <a:avLst/>
            <a:gdLst>
              <a:gd name="connsiteX0" fmla="*/ 0 w 861544"/>
              <a:gd name="connsiteY0" fmla="*/ 269563 h 1125822"/>
              <a:gd name="connsiteX1" fmla="*/ 343560 w 861544"/>
              <a:gd name="connsiteY1" fmla="*/ 618409 h 1125822"/>
              <a:gd name="connsiteX2" fmla="*/ 560268 w 861544"/>
              <a:gd name="connsiteY2" fmla="*/ 1125822 h 1125822"/>
              <a:gd name="connsiteX3" fmla="*/ 861544 w 861544"/>
              <a:gd name="connsiteY3" fmla="*/ 1078252 h 1125822"/>
              <a:gd name="connsiteX4" fmla="*/ 776976 w 861544"/>
              <a:gd name="connsiteY4" fmla="*/ 697692 h 1125822"/>
              <a:gd name="connsiteX5" fmla="*/ 623695 w 861544"/>
              <a:gd name="connsiteY5" fmla="*/ 428129 h 1125822"/>
              <a:gd name="connsiteX6" fmla="*/ 449271 w 861544"/>
              <a:gd name="connsiteY6" fmla="*/ 216707 h 1125822"/>
              <a:gd name="connsiteX7" fmla="*/ 269563 w 861544"/>
              <a:gd name="connsiteY7" fmla="*/ 68712 h 1125822"/>
              <a:gd name="connsiteX8" fmla="*/ 169137 w 861544"/>
              <a:gd name="connsiteY8" fmla="*/ 0 h 1125822"/>
              <a:gd name="connsiteX9" fmla="*/ 0 w 861544"/>
              <a:gd name="connsiteY9" fmla="*/ 269563 h 1125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61544" h="1125822">
                <a:moveTo>
                  <a:pt x="0" y="269563"/>
                </a:moveTo>
                <a:lnTo>
                  <a:pt x="343560" y="618409"/>
                </a:lnTo>
                <a:lnTo>
                  <a:pt x="560268" y="1125822"/>
                </a:lnTo>
                <a:lnTo>
                  <a:pt x="861544" y="1078252"/>
                </a:lnTo>
                <a:lnTo>
                  <a:pt x="776976" y="697692"/>
                </a:lnTo>
                <a:lnTo>
                  <a:pt x="623695" y="428129"/>
                </a:lnTo>
                <a:lnTo>
                  <a:pt x="449271" y="216707"/>
                </a:lnTo>
                <a:lnTo>
                  <a:pt x="269563" y="68712"/>
                </a:lnTo>
                <a:lnTo>
                  <a:pt x="169137" y="0"/>
                </a:lnTo>
                <a:lnTo>
                  <a:pt x="0" y="269563"/>
                </a:lnTo>
                <a:close/>
              </a:path>
            </a:pathLst>
          </a:custGeom>
          <a:noFill/>
          <a:ln w="34925" cap="rnd">
            <a:solidFill>
              <a:srgbClr val="7030A0"/>
            </a:solidFill>
            <a:prstDash val="sysDash"/>
            <a:tailEnd type="arrow"/>
          </a:ln>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0" name="Freeform 29"/>
          <p:cNvSpPr/>
          <p:nvPr/>
        </p:nvSpPr>
        <p:spPr>
          <a:xfrm>
            <a:off x="5139028" y="2833054"/>
            <a:ext cx="615460" cy="1131108"/>
          </a:xfrm>
          <a:custGeom>
            <a:avLst/>
            <a:gdLst>
              <a:gd name="connsiteX0" fmla="*/ 317133 w 607838"/>
              <a:gd name="connsiteY0" fmla="*/ 1131108 h 1131108"/>
              <a:gd name="connsiteX1" fmla="*/ 607838 w 607838"/>
              <a:gd name="connsiteY1" fmla="*/ 972541 h 1131108"/>
              <a:gd name="connsiteX2" fmla="*/ 348847 w 607838"/>
              <a:gd name="connsiteY2" fmla="*/ 560269 h 1131108"/>
              <a:gd name="connsiteX3" fmla="*/ 306562 w 607838"/>
              <a:gd name="connsiteY3" fmla="*/ 412273 h 1131108"/>
              <a:gd name="connsiteX4" fmla="*/ 290706 w 607838"/>
              <a:gd name="connsiteY4" fmla="*/ 253707 h 1131108"/>
              <a:gd name="connsiteX5" fmla="*/ 327704 w 607838"/>
              <a:gd name="connsiteY5" fmla="*/ 58141 h 1131108"/>
              <a:gd name="connsiteX6" fmla="*/ 58141 w 607838"/>
              <a:gd name="connsiteY6" fmla="*/ 0 h 1131108"/>
              <a:gd name="connsiteX7" fmla="*/ 0 w 607838"/>
              <a:gd name="connsiteY7" fmla="*/ 258992 h 1131108"/>
              <a:gd name="connsiteX8" fmla="*/ 15857 w 607838"/>
              <a:gd name="connsiteY8" fmla="*/ 480985 h 1131108"/>
              <a:gd name="connsiteX9" fmla="*/ 79284 w 607838"/>
              <a:gd name="connsiteY9" fmla="*/ 692407 h 1131108"/>
              <a:gd name="connsiteX10" fmla="*/ 317133 w 607838"/>
              <a:gd name="connsiteY10" fmla="*/ 1131108 h 1131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07838" h="1131108">
                <a:moveTo>
                  <a:pt x="317133" y="1131108"/>
                </a:moveTo>
                <a:lnTo>
                  <a:pt x="607838" y="972541"/>
                </a:lnTo>
                <a:lnTo>
                  <a:pt x="348847" y="560269"/>
                </a:lnTo>
                <a:lnTo>
                  <a:pt x="306562" y="412273"/>
                </a:lnTo>
                <a:lnTo>
                  <a:pt x="290706" y="253707"/>
                </a:lnTo>
                <a:lnTo>
                  <a:pt x="327704" y="58141"/>
                </a:lnTo>
                <a:lnTo>
                  <a:pt x="58141" y="0"/>
                </a:lnTo>
                <a:lnTo>
                  <a:pt x="0" y="258992"/>
                </a:lnTo>
                <a:lnTo>
                  <a:pt x="15857" y="480985"/>
                </a:lnTo>
                <a:lnTo>
                  <a:pt x="79284" y="692407"/>
                </a:lnTo>
                <a:lnTo>
                  <a:pt x="317133" y="1131108"/>
                </a:lnTo>
                <a:close/>
              </a:path>
            </a:pathLst>
          </a:custGeom>
          <a:noFill/>
          <a:ln w="34925" cap="rnd">
            <a:solidFill>
              <a:srgbClr val="7030A0"/>
            </a:solidFill>
            <a:prstDash val="sysDash"/>
            <a:tailEnd type="arrow"/>
          </a:ln>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5" name="TextBox 34"/>
          <p:cNvSpPr txBox="1"/>
          <p:nvPr/>
        </p:nvSpPr>
        <p:spPr>
          <a:xfrm>
            <a:off x="5806942" y="3210403"/>
            <a:ext cx="1960822" cy="357022"/>
          </a:xfrm>
          <a:prstGeom prst="rect">
            <a:avLst/>
          </a:prstGeom>
          <a:solidFill>
            <a:schemeClr val="accent6">
              <a:lumMod val="60000"/>
              <a:lumOff val="40000"/>
              <a:alpha val="82000"/>
            </a:schemeClr>
          </a:solidFill>
          <a:ln w="31750" cmpd="sng">
            <a:solidFill>
              <a:srgbClr val="7030A0"/>
            </a:solidFill>
          </a:ln>
        </p:spPr>
        <p:txBody>
          <a:bodyPr wrap="square" lIns="9144" tIns="9144" rIns="9144" bIns="9144" rtlCol="0">
            <a:spAutoFit/>
          </a:bodyPr>
          <a:lstStyle/>
          <a:p>
            <a:pPr marL="91440" lvl="1"/>
            <a:r>
              <a:rPr lang="en-US" sz="1100" b="1" dirty="0">
                <a:latin typeface="+mj-lt"/>
              </a:rPr>
              <a:t>Construct SE Piers 5,6&amp;7</a:t>
            </a:r>
          </a:p>
          <a:p>
            <a:pPr marL="91440" lvl="1"/>
            <a:r>
              <a:rPr lang="en-US" sz="1100" b="1" dirty="0">
                <a:latin typeface="+mj-lt"/>
              </a:rPr>
              <a:t>(March to May 2019)</a:t>
            </a:r>
          </a:p>
        </p:txBody>
      </p:sp>
      <p:cxnSp>
        <p:nvCxnSpPr>
          <p:cNvPr id="36" name="Straight Arrow Connector 35"/>
          <p:cNvCxnSpPr>
            <a:stCxn id="35" idx="1"/>
          </p:cNvCxnSpPr>
          <p:nvPr/>
        </p:nvCxnSpPr>
        <p:spPr>
          <a:xfrm flipH="1" flipV="1">
            <a:off x="5446759" y="3268330"/>
            <a:ext cx="360183" cy="120584"/>
          </a:xfrm>
          <a:prstGeom prst="straightConnector1">
            <a:avLst/>
          </a:prstGeom>
          <a:ln w="25400">
            <a:solidFill>
              <a:srgbClr val="7030A0"/>
            </a:solidFill>
            <a:tailEnd type="triangle" w="med" len="lg"/>
          </a:ln>
        </p:spPr>
        <p:style>
          <a:lnRef idx="2">
            <a:schemeClr val="accent1"/>
          </a:lnRef>
          <a:fillRef idx="0">
            <a:schemeClr val="accent1"/>
          </a:fillRef>
          <a:effectRef idx="1">
            <a:schemeClr val="accent1"/>
          </a:effectRef>
          <a:fontRef idx="minor">
            <a:schemeClr val="tx1"/>
          </a:fontRef>
        </p:style>
      </p:cxnSp>
      <p:sp>
        <p:nvSpPr>
          <p:cNvPr id="37" name="TextBox 36"/>
          <p:cNvSpPr txBox="1"/>
          <p:nvPr/>
        </p:nvSpPr>
        <p:spPr>
          <a:xfrm>
            <a:off x="4010787" y="1295400"/>
            <a:ext cx="1723020" cy="357022"/>
          </a:xfrm>
          <a:prstGeom prst="rect">
            <a:avLst/>
          </a:prstGeom>
          <a:solidFill>
            <a:schemeClr val="accent6">
              <a:lumMod val="60000"/>
              <a:lumOff val="40000"/>
              <a:alpha val="82000"/>
            </a:schemeClr>
          </a:solidFill>
          <a:ln w="31750" cmpd="sng">
            <a:solidFill>
              <a:srgbClr val="7030A0"/>
            </a:solidFill>
          </a:ln>
        </p:spPr>
        <p:txBody>
          <a:bodyPr wrap="square" lIns="9144" tIns="9144" rIns="9144" bIns="9144" rtlCol="0">
            <a:spAutoFit/>
          </a:bodyPr>
          <a:lstStyle/>
          <a:p>
            <a:pPr marL="91440" lvl="1"/>
            <a:r>
              <a:rPr lang="en-US" sz="1100" b="1" dirty="0">
                <a:latin typeface="+mj-lt"/>
              </a:rPr>
              <a:t>Construct WS Pier 13,</a:t>
            </a:r>
          </a:p>
          <a:p>
            <a:pPr marL="91440" lvl="1"/>
            <a:r>
              <a:rPr lang="en-US" sz="1100" b="1" dirty="0">
                <a:latin typeface="+mj-lt"/>
              </a:rPr>
              <a:t>Footing and Pier Stem</a:t>
            </a:r>
          </a:p>
        </p:txBody>
      </p:sp>
      <p:cxnSp>
        <p:nvCxnSpPr>
          <p:cNvPr id="38" name="Straight Arrow Connector 37"/>
          <p:cNvCxnSpPr/>
          <p:nvPr/>
        </p:nvCxnSpPr>
        <p:spPr>
          <a:xfrm>
            <a:off x="4681286" y="1652421"/>
            <a:ext cx="1" cy="376770"/>
          </a:xfrm>
          <a:prstGeom prst="straightConnector1">
            <a:avLst/>
          </a:prstGeom>
          <a:ln w="25400">
            <a:solidFill>
              <a:srgbClr val="7030A0"/>
            </a:solidFill>
            <a:tailEnd type="triangle" w="med" len="lg"/>
          </a:ln>
        </p:spPr>
        <p:style>
          <a:lnRef idx="2">
            <a:schemeClr val="accent1"/>
          </a:lnRef>
          <a:fillRef idx="0">
            <a:schemeClr val="accent1"/>
          </a:fillRef>
          <a:effectRef idx="1">
            <a:schemeClr val="accent1"/>
          </a:effectRef>
          <a:fontRef idx="minor">
            <a:schemeClr val="tx1"/>
          </a:fontRef>
        </p:style>
      </p:cxnSp>
      <p:sp>
        <p:nvSpPr>
          <p:cNvPr id="39" name="Freeform 38"/>
          <p:cNvSpPr/>
          <p:nvPr/>
        </p:nvSpPr>
        <p:spPr>
          <a:xfrm>
            <a:off x="4560771" y="1971413"/>
            <a:ext cx="458686" cy="620786"/>
          </a:xfrm>
          <a:custGeom>
            <a:avLst/>
            <a:gdLst>
              <a:gd name="connsiteX0" fmla="*/ 0 w 419450"/>
              <a:gd name="connsiteY0" fmla="*/ 100668 h 587229"/>
              <a:gd name="connsiteX1" fmla="*/ 260059 w 419450"/>
              <a:gd name="connsiteY1" fmla="*/ 0 h 587229"/>
              <a:gd name="connsiteX2" fmla="*/ 419450 w 419450"/>
              <a:gd name="connsiteY2" fmla="*/ 511728 h 587229"/>
              <a:gd name="connsiteX3" fmla="*/ 134224 w 419450"/>
              <a:gd name="connsiteY3" fmla="*/ 587229 h 587229"/>
              <a:gd name="connsiteX4" fmla="*/ 0 w 419450"/>
              <a:gd name="connsiteY4" fmla="*/ 100668 h 587229"/>
              <a:gd name="connsiteX0" fmla="*/ 0 w 453006"/>
              <a:gd name="connsiteY0" fmla="*/ 58723 h 587229"/>
              <a:gd name="connsiteX1" fmla="*/ 293615 w 453006"/>
              <a:gd name="connsiteY1" fmla="*/ 0 h 587229"/>
              <a:gd name="connsiteX2" fmla="*/ 453006 w 453006"/>
              <a:gd name="connsiteY2" fmla="*/ 511728 h 587229"/>
              <a:gd name="connsiteX3" fmla="*/ 167780 w 453006"/>
              <a:gd name="connsiteY3" fmla="*/ 587229 h 587229"/>
              <a:gd name="connsiteX4" fmla="*/ 0 w 453006"/>
              <a:gd name="connsiteY4" fmla="*/ 58723 h 587229"/>
              <a:gd name="connsiteX0" fmla="*/ 0 w 453006"/>
              <a:gd name="connsiteY0" fmla="*/ 92279 h 620785"/>
              <a:gd name="connsiteX1" fmla="*/ 285226 w 453006"/>
              <a:gd name="connsiteY1" fmla="*/ 0 h 620785"/>
              <a:gd name="connsiteX2" fmla="*/ 453006 w 453006"/>
              <a:gd name="connsiteY2" fmla="*/ 545284 h 620785"/>
              <a:gd name="connsiteX3" fmla="*/ 167780 w 453006"/>
              <a:gd name="connsiteY3" fmla="*/ 620785 h 620785"/>
              <a:gd name="connsiteX4" fmla="*/ 0 w 453006"/>
              <a:gd name="connsiteY4" fmla="*/ 92279 h 6207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3006" h="620785">
                <a:moveTo>
                  <a:pt x="0" y="92279"/>
                </a:moveTo>
                <a:lnTo>
                  <a:pt x="285226" y="0"/>
                </a:lnTo>
                <a:lnTo>
                  <a:pt x="453006" y="545284"/>
                </a:lnTo>
                <a:lnTo>
                  <a:pt x="167780" y="620785"/>
                </a:lnTo>
                <a:lnTo>
                  <a:pt x="0" y="92279"/>
                </a:lnTo>
                <a:close/>
              </a:path>
            </a:pathLst>
          </a:custGeom>
          <a:noFill/>
          <a:ln w="34925" cap="rnd">
            <a:solidFill>
              <a:srgbClr val="7030A0"/>
            </a:solidFill>
            <a:prstDash val="sysDash"/>
            <a:tailEnd type="arrow"/>
          </a:ln>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nvGrpSpPr>
          <p:cNvPr id="40" name="Group 39"/>
          <p:cNvGrpSpPr>
            <a:grpSpLocks noChangeAspect="1"/>
          </p:cNvGrpSpPr>
          <p:nvPr/>
        </p:nvGrpSpPr>
        <p:grpSpPr>
          <a:xfrm>
            <a:off x="640080" y="1371600"/>
            <a:ext cx="823544" cy="429348"/>
            <a:chOff x="845722" y="1278363"/>
            <a:chExt cx="1041400" cy="542925"/>
          </a:xfrm>
        </p:grpSpPr>
        <p:sp>
          <p:nvSpPr>
            <p:cNvPr id="41" name="Rounded Rectangle 40"/>
            <p:cNvSpPr/>
            <p:nvPr/>
          </p:nvSpPr>
          <p:spPr>
            <a:xfrm>
              <a:off x="845722" y="1278363"/>
              <a:ext cx="1041400" cy="542925"/>
            </a:xfrm>
            <a:prstGeom prst="roundRect">
              <a:avLst/>
            </a:prstGeom>
            <a:solidFill>
              <a:srgbClr val="3A68AF">
                <a:alpha val="70000"/>
              </a:srgbClr>
            </a:solidFill>
            <a:scene3d>
              <a:camera prst="orthographicFront"/>
              <a:lightRig rig="threePt" dir="t"/>
            </a:scene3d>
            <a:sp3d>
              <a:bevelT w="50800" h="5080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42" name="Group 41"/>
            <p:cNvGrpSpPr/>
            <p:nvPr/>
          </p:nvGrpSpPr>
          <p:grpSpPr>
            <a:xfrm>
              <a:off x="927525" y="1339429"/>
              <a:ext cx="571022" cy="422804"/>
              <a:chOff x="4552203" y="470641"/>
              <a:chExt cx="571022" cy="422804"/>
            </a:xfrm>
            <a:solidFill>
              <a:schemeClr val="tx1">
                <a:lumMod val="65000"/>
                <a:lumOff val="35000"/>
              </a:schemeClr>
            </a:solidFill>
          </p:grpSpPr>
          <p:sp>
            <p:nvSpPr>
              <p:cNvPr id="44" name="Freeform 43"/>
              <p:cNvSpPr>
                <a:spLocks noChangeAspect="1"/>
              </p:cNvSpPr>
              <p:nvPr/>
            </p:nvSpPr>
            <p:spPr>
              <a:xfrm>
                <a:off x="4552203" y="678286"/>
                <a:ext cx="564356" cy="215159"/>
              </a:xfrm>
              <a:custGeom>
                <a:avLst/>
                <a:gdLst>
                  <a:gd name="connsiteX0" fmla="*/ 180975 w 554832"/>
                  <a:gd name="connsiteY0" fmla="*/ 0 h 219075"/>
                  <a:gd name="connsiteX1" fmla="*/ 554832 w 554832"/>
                  <a:gd name="connsiteY1" fmla="*/ 7144 h 219075"/>
                  <a:gd name="connsiteX2" fmla="*/ 0 w 554832"/>
                  <a:gd name="connsiteY2" fmla="*/ 219075 h 219075"/>
                  <a:gd name="connsiteX3" fmla="*/ 180975 w 554832"/>
                  <a:gd name="connsiteY3" fmla="*/ 0 h 219075"/>
                </a:gdLst>
                <a:ahLst/>
                <a:cxnLst>
                  <a:cxn ang="0">
                    <a:pos x="connsiteX0" y="connsiteY0"/>
                  </a:cxn>
                  <a:cxn ang="0">
                    <a:pos x="connsiteX1" y="connsiteY1"/>
                  </a:cxn>
                  <a:cxn ang="0">
                    <a:pos x="connsiteX2" y="connsiteY2"/>
                  </a:cxn>
                  <a:cxn ang="0">
                    <a:pos x="connsiteX3" y="connsiteY3"/>
                  </a:cxn>
                </a:cxnLst>
                <a:rect l="l" t="t" r="r" b="b"/>
                <a:pathLst>
                  <a:path w="554832" h="219075">
                    <a:moveTo>
                      <a:pt x="180975" y="0"/>
                    </a:moveTo>
                    <a:lnTo>
                      <a:pt x="554832" y="7144"/>
                    </a:lnTo>
                    <a:lnTo>
                      <a:pt x="0" y="219075"/>
                    </a:lnTo>
                    <a:lnTo>
                      <a:pt x="180975" y="0"/>
                    </a:lnTo>
                    <a:close/>
                  </a:path>
                </a:pathLst>
              </a:custGeom>
              <a:grp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45" name="Straight Connector 44"/>
              <p:cNvCxnSpPr/>
              <p:nvPr/>
            </p:nvCxnSpPr>
            <p:spPr>
              <a:xfrm flipV="1">
                <a:off x="4552203" y="682043"/>
                <a:ext cx="571022" cy="211402"/>
              </a:xfrm>
              <a:prstGeom prst="line">
                <a:avLst/>
              </a:prstGeom>
              <a:grpFill/>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a:xfrm flipH="1" flipV="1">
                <a:off x="4552203" y="470641"/>
                <a:ext cx="571022" cy="211402"/>
              </a:xfrm>
              <a:prstGeom prst="line">
                <a:avLst/>
              </a:prstGeom>
              <a:grpFill/>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7" name="Straight Connector 46"/>
              <p:cNvCxnSpPr/>
              <p:nvPr/>
            </p:nvCxnSpPr>
            <p:spPr>
              <a:xfrm>
                <a:off x="4552203" y="470641"/>
                <a:ext cx="192078" cy="211402"/>
              </a:xfrm>
              <a:prstGeom prst="line">
                <a:avLst/>
              </a:prstGeom>
              <a:grpFill/>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8" name="Straight Connector 47"/>
              <p:cNvCxnSpPr/>
              <p:nvPr/>
            </p:nvCxnSpPr>
            <p:spPr>
              <a:xfrm flipV="1">
                <a:off x="4552203" y="682043"/>
                <a:ext cx="192078" cy="211402"/>
              </a:xfrm>
              <a:prstGeom prst="line">
                <a:avLst/>
              </a:prstGeom>
              <a:grpFill/>
              <a:ln>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43" name="TextBox 42"/>
            <p:cNvSpPr txBox="1">
              <a:spLocks noChangeAspect="1"/>
            </p:cNvSpPr>
            <p:nvPr/>
          </p:nvSpPr>
          <p:spPr>
            <a:xfrm rot="16200000">
              <a:off x="1464736" y="1424256"/>
              <a:ext cx="373063" cy="369331"/>
            </a:xfrm>
            <a:prstGeom prst="rect">
              <a:avLst/>
            </a:prstGeom>
            <a:noFill/>
          </p:spPr>
          <p:txBody>
            <a:bodyPr wrap="square" rtlCol="0">
              <a:spAutoFit/>
            </a:bodyPr>
            <a:lstStyle/>
            <a:p>
              <a:r>
                <a:rPr lang="en-US" dirty="0">
                  <a:latin typeface="Arial Black" pitchFamily="34" charset="0"/>
                </a:rPr>
                <a:t>N</a:t>
              </a:r>
            </a:p>
          </p:txBody>
        </p:sp>
      </p:grpSp>
      <p:cxnSp>
        <p:nvCxnSpPr>
          <p:cNvPr id="6" name="Straight Connector 5"/>
          <p:cNvCxnSpPr/>
          <p:nvPr/>
        </p:nvCxnSpPr>
        <p:spPr>
          <a:xfrm>
            <a:off x="1463040" y="6080760"/>
            <a:ext cx="640080" cy="0"/>
          </a:xfrm>
          <a:prstGeom prst="line">
            <a:avLst/>
          </a:prstGeom>
          <a:ln w="34925">
            <a:solidFill>
              <a:srgbClr val="7030A0"/>
            </a:solidFill>
            <a:prstDash val="sysDash"/>
            <a:tailEnd type="none"/>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791631" y="5943600"/>
            <a:ext cx="715260" cy="307777"/>
          </a:xfrm>
          <a:prstGeom prst="rect">
            <a:avLst/>
          </a:prstGeom>
          <a:noFill/>
        </p:spPr>
        <p:txBody>
          <a:bodyPr wrap="none" rtlCol="0">
            <a:spAutoFit/>
          </a:bodyPr>
          <a:lstStyle/>
          <a:p>
            <a:r>
              <a:rPr lang="en-US" sz="1400" b="1" dirty="0">
                <a:solidFill>
                  <a:srgbClr val="7030A0"/>
                </a:solidFill>
                <a:latin typeface="+mj-lt"/>
              </a:rPr>
              <a:t>60X93</a:t>
            </a:r>
          </a:p>
        </p:txBody>
      </p:sp>
      <p:cxnSp>
        <p:nvCxnSpPr>
          <p:cNvPr id="49" name="Straight Connector 48"/>
          <p:cNvCxnSpPr/>
          <p:nvPr/>
        </p:nvCxnSpPr>
        <p:spPr>
          <a:xfrm>
            <a:off x="1463040" y="6355080"/>
            <a:ext cx="640080" cy="0"/>
          </a:xfrm>
          <a:prstGeom prst="line">
            <a:avLst/>
          </a:prstGeom>
          <a:ln w="34925">
            <a:solidFill>
              <a:srgbClr val="FF0000"/>
            </a:solidFill>
            <a:prstDash val="sysDash"/>
            <a:tailEnd type="none"/>
          </a:ln>
          <a:effectLst>
            <a:glow rad="63500">
              <a:schemeClr val="accent6">
                <a:satMod val="175000"/>
                <a:alpha val="40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sp>
        <p:nvSpPr>
          <p:cNvPr id="50" name="TextBox 49"/>
          <p:cNvSpPr txBox="1"/>
          <p:nvPr/>
        </p:nvSpPr>
        <p:spPr>
          <a:xfrm>
            <a:off x="791631" y="6217920"/>
            <a:ext cx="715260" cy="307777"/>
          </a:xfrm>
          <a:prstGeom prst="rect">
            <a:avLst/>
          </a:prstGeom>
          <a:noFill/>
        </p:spPr>
        <p:txBody>
          <a:bodyPr wrap="none" rtlCol="0">
            <a:spAutoFit/>
          </a:bodyPr>
          <a:lstStyle/>
          <a:p>
            <a:r>
              <a:rPr lang="en-US" sz="1400" b="1" dirty="0">
                <a:solidFill>
                  <a:srgbClr val="FF0000"/>
                </a:solidFill>
                <a:latin typeface="+mj-lt"/>
              </a:rPr>
              <a:t>60X79</a:t>
            </a:r>
          </a:p>
        </p:txBody>
      </p:sp>
      <p:sp>
        <p:nvSpPr>
          <p:cNvPr id="10" name="Rectangle 9"/>
          <p:cNvSpPr/>
          <p:nvPr/>
        </p:nvSpPr>
        <p:spPr>
          <a:xfrm>
            <a:off x="780718" y="5669280"/>
            <a:ext cx="1463040" cy="822960"/>
          </a:xfrm>
          <a:prstGeom prst="rect">
            <a:avLst/>
          </a:prstGeom>
          <a:noFill/>
          <a:ln w="31750">
            <a:solidFill>
              <a:schemeClr val="tx1"/>
            </a:solidFill>
            <a:tailEnd type="arrow"/>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TextBox 10"/>
          <p:cNvSpPr txBox="1"/>
          <p:nvPr/>
        </p:nvSpPr>
        <p:spPr>
          <a:xfrm>
            <a:off x="731520" y="5669280"/>
            <a:ext cx="788999" cy="307777"/>
          </a:xfrm>
          <a:prstGeom prst="rect">
            <a:avLst/>
          </a:prstGeom>
          <a:noFill/>
        </p:spPr>
        <p:txBody>
          <a:bodyPr wrap="none" rtlCol="0">
            <a:spAutoFit/>
          </a:bodyPr>
          <a:lstStyle/>
          <a:p>
            <a:r>
              <a:rPr lang="en-US" sz="1400" b="1" u="sng" dirty="0">
                <a:latin typeface="+mj-lt"/>
              </a:rPr>
              <a:t>Legend</a:t>
            </a:r>
          </a:p>
        </p:txBody>
      </p:sp>
      <p:sp>
        <p:nvSpPr>
          <p:cNvPr id="4" name="TextBox 3"/>
          <p:cNvSpPr txBox="1"/>
          <p:nvPr/>
        </p:nvSpPr>
        <p:spPr>
          <a:xfrm rot="5400000">
            <a:off x="6055884" y="6022862"/>
            <a:ext cx="575210" cy="200055"/>
          </a:xfrm>
          <a:prstGeom prst="rect">
            <a:avLst/>
          </a:prstGeom>
          <a:noFill/>
        </p:spPr>
        <p:txBody>
          <a:bodyPr wrap="square" rtlCol="0">
            <a:spAutoFit/>
          </a:bodyPr>
          <a:lstStyle/>
          <a:p>
            <a:r>
              <a:rPr lang="en-US" sz="700" b="1" dirty="0">
                <a:latin typeface="AECOM Sans" panose="020B0504020202020204" pitchFamily="34" charset="0"/>
                <a:ea typeface="AECOM Sans" panose="020B0504020202020204" pitchFamily="34" charset="0"/>
                <a:cs typeface="AECOM Sans" panose="020B0504020202020204" pitchFamily="34" charset="0"/>
              </a:rPr>
              <a:t>WB I-290</a:t>
            </a:r>
          </a:p>
        </p:txBody>
      </p:sp>
      <p:sp>
        <p:nvSpPr>
          <p:cNvPr id="51" name="TextBox 50"/>
          <p:cNvSpPr txBox="1"/>
          <p:nvPr/>
        </p:nvSpPr>
        <p:spPr>
          <a:xfrm rot="5400000">
            <a:off x="5800749" y="6035126"/>
            <a:ext cx="575210" cy="200055"/>
          </a:xfrm>
          <a:prstGeom prst="rect">
            <a:avLst/>
          </a:prstGeom>
          <a:noFill/>
        </p:spPr>
        <p:txBody>
          <a:bodyPr wrap="square" rtlCol="0">
            <a:spAutoFit/>
          </a:bodyPr>
          <a:lstStyle/>
          <a:p>
            <a:r>
              <a:rPr lang="en-US" sz="700" b="1" dirty="0">
                <a:latin typeface="AECOM Sans" panose="020B0504020202020204" pitchFamily="34" charset="0"/>
                <a:ea typeface="AECOM Sans" panose="020B0504020202020204" pitchFamily="34" charset="0"/>
                <a:cs typeface="AECOM Sans" panose="020B0504020202020204" pitchFamily="34" charset="0"/>
              </a:rPr>
              <a:t>EB I-290</a:t>
            </a:r>
          </a:p>
        </p:txBody>
      </p:sp>
    </p:spTree>
    <p:extLst>
      <p:ext uri="{BB962C8B-B14F-4D97-AF65-F5344CB8AC3E}">
        <p14:creationId xmlns:p14="http://schemas.microsoft.com/office/powerpoint/2010/main" val="349476771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9768" y="256032"/>
            <a:ext cx="7551034" cy="823148"/>
          </a:xfrm>
        </p:spPr>
        <p:txBody>
          <a:bodyPr>
            <a:normAutofit/>
          </a:bodyPr>
          <a:lstStyle/>
          <a:p>
            <a:r>
              <a:rPr lang="en-US" sz="2500" dirty="0"/>
              <a:t>Suggested Construction Staging</a:t>
            </a:r>
            <a:br>
              <a:rPr lang="en-US" dirty="0"/>
            </a:br>
            <a:r>
              <a:rPr lang="en-US" sz="1350" dirty="0"/>
              <a:t>Stage 2 (</a:t>
            </a:r>
            <a:r>
              <a:rPr lang="en-US" sz="1350" dirty="0">
                <a:solidFill>
                  <a:srgbClr val="7030A0"/>
                </a:solidFill>
              </a:rPr>
              <a:t>60X93</a:t>
            </a:r>
            <a:r>
              <a:rPr lang="en-US" sz="1350" dirty="0"/>
              <a:t>)/Stage 1 (</a:t>
            </a:r>
            <a:r>
              <a:rPr lang="en-US" sz="1350" dirty="0">
                <a:solidFill>
                  <a:srgbClr val="FF0000"/>
                </a:solidFill>
              </a:rPr>
              <a:t>60X79</a:t>
            </a:r>
            <a:r>
              <a:rPr lang="en-US" sz="1350" dirty="0"/>
              <a:t>) Cont. – Existing Ramp EN Open to Traffic</a:t>
            </a: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559753" y="2231140"/>
            <a:ext cx="8139865" cy="3316241"/>
          </a:xfrm>
          <a:prstGeom prst="rect">
            <a:avLst/>
          </a:prstGeom>
          <a:noFill/>
          <a:effectLst/>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2362200" y="2421521"/>
            <a:ext cx="1524000" cy="526298"/>
          </a:xfrm>
          <a:prstGeom prst="rect">
            <a:avLst/>
          </a:prstGeom>
          <a:solidFill>
            <a:schemeClr val="accent6">
              <a:lumMod val="60000"/>
              <a:lumOff val="40000"/>
              <a:alpha val="82000"/>
            </a:schemeClr>
          </a:solidFill>
          <a:ln w="31750" cmpd="sng">
            <a:solidFill>
              <a:srgbClr val="7030A0"/>
            </a:solidFill>
          </a:ln>
        </p:spPr>
        <p:txBody>
          <a:bodyPr wrap="square" lIns="9144" tIns="9144" rIns="9144" bIns="9144" rtlCol="0">
            <a:spAutoFit/>
          </a:bodyPr>
          <a:lstStyle/>
          <a:p>
            <a:pPr marL="91440" lvl="1"/>
            <a:r>
              <a:rPr lang="en-US" sz="1100" b="1" dirty="0">
                <a:latin typeface="+mj-lt"/>
              </a:rPr>
              <a:t>Construct Ramp WS</a:t>
            </a:r>
          </a:p>
          <a:p>
            <a:pPr marL="91440" lvl="1"/>
            <a:r>
              <a:rPr lang="en-US" sz="1100" b="1" dirty="0">
                <a:latin typeface="+mj-lt"/>
              </a:rPr>
              <a:t>RW14 &amp; Approach Pavements</a:t>
            </a:r>
          </a:p>
        </p:txBody>
      </p:sp>
      <p:sp>
        <p:nvSpPr>
          <p:cNvPr id="8" name="TextBox 7"/>
          <p:cNvSpPr txBox="1"/>
          <p:nvPr/>
        </p:nvSpPr>
        <p:spPr>
          <a:xfrm>
            <a:off x="1159408" y="3121861"/>
            <a:ext cx="1676400" cy="187744"/>
          </a:xfrm>
          <a:prstGeom prst="rect">
            <a:avLst/>
          </a:prstGeom>
          <a:solidFill>
            <a:schemeClr val="accent6">
              <a:lumMod val="60000"/>
              <a:lumOff val="40000"/>
              <a:alpha val="82000"/>
            </a:schemeClr>
          </a:solidFill>
          <a:ln w="31750" cmpd="sng">
            <a:solidFill>
              <a:srgbClr val="7030A0"/>
            </a:solidFill>
          </a:ln>
        </p:spPr>
        <p:txBody>
          <a:bodyPr wrap="square" lIns="9144" tIns="9144" rIns="9144" bIns="9144" rtlCol="0">
            <a:spAutoFit/>
          </a:bodyPr>
          <a:lstStyle/>
          <a:p>
            <a:pPr marL="91440" lvl="1"/>
            <a:r>
              <a:rPr lang="en-US" sz="1100" b="1" dirty="0">
                <a:latin typeface="+mj-lt"/>
              </a:rPr>
              <a:t>Modify Existing RW12</a:t>
            </a:r>
          </a:p>
        </p:txBody>
      </p:sp>
      <p:sp>
        <p:nvSpPr>
          <p:cNvPr id="9" name="TextBox 8"/>
          <p:cNvSpPr txBox="1"/>
          <p:nvPr/>
        </p:nvSpPr>
        <p:spPr>
          <a:xfrm>
            <a:off x="683703" y="2590798"/>
            <a:ext cx="1524000" cy="357021"/>
          </a:xfrm>
          <a:prstGeom prst="rect">
            <a:avLst/>
          </a:prstGeom>
          <a:solidFill>
            <a:schemeClr val="accent6">
              <a:lumMod val="60000"/>
              <a:lumOff val="40000"/>
              <a:alpha val="82000"/>
            </a:schemeClr>
          </a:solidFill>
          <a:ln w="31750" cmpd="sng">
            <a:solidFill>
              <a:srgbClr val="7030A0"/>
            </a:solidFill>
          </a:ln>
        </p:spPr>
        <p:txBody>
          <a:bodyPr wrap="square" lIns="9144" tIns="9144" rIns="9144" bIns="9144" rtlCol="0">
            <a:spAutoFit/>
          </a:bodyPr>
          <a:lstStyle/>
          <a:p>
            <a:pPr marL="91440" lvl="1"/>
            <a:r>
              <a:rPr lang="en-US" sz="1100" b="1" dirty="0">
                <a:latin typeface="+mj-lt"/>
              </a:rPr>
              <a:t>Construct Ramp WS</a:t>
            </a:r>
          </a:p>
          <a:p>
            <a:pPr marL="91440" lvl="1"/>
            <a:r>
              <a:rPr lang="en-US" sz="1100" b="1" dirty="0">
                <a:latin typeface="+mj-lt"/>
              </a:rPr>
              <a:t>RW16</a:t>
            </a:r>
          </a:p>
        </p:txBody>
      </p:sp>
      <p:cxnSp>
        <p:nvCxnSpPr>
          <p:cNvPr id="10" name="Straight Arrow Connector 9"/>
          <p:cNvCxnSpPr>
            <a:stCxn id="8" idx="3"/>
          </p:cNvCxnSpPr>
          <p:nvPr/>
        </p:nvCxnSpPr>
        <p:spPr>
          <a:xfrm>
            <a:off x="2835808" y="3215733"/>
            <a:ext cx="288392" cy="236995"/>
          </a:xfrm>
          <a:prstGeom prst="straightConnector1">
            <a:avLst/>
          </a:prstGeom>
          <a:ln w="25400">
            <a:solidFill>
              <a:srgbClr val="7030A0"/>
            </a:solidFill>
            <a:tailEnd type="triangle" w="med" len="lg"/>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a:stCxn id="7" idx="3"/>
          </p:cNvCxnSpPr>
          <p:nvPr/>
        </p:nvCxnSpPr>
        <p:spPr>
          <a:xfrm>
            <a:off x="3886200" y="2684670"/>
            <a:ext cx="475307" cy="659076"/>
          </a:xfrm>
          <a:prstGeom prst="straightConnector1">
            <a:avLst/>
          </a:prstGeom>
          <a:ln w="25400">
            <a:solidFill>
              <a:srgbClr val="7030A0"/>
            </a:solidFill>
            <a:tailEnd type="triangle" w="med" len="lg"/>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a:endCxn id="31" idx="6"/>
          </p:cNvCxnSpPr>
          <p:nvPr/>
        </p:nvCxnSpPr>
        <p:spPr>
          <a:xfrm flipH="1">
            <a:off x="914400" y="2947819"/>
            <a:ext cx="114300" cy="1009819"/>
          </a:xfrm>
          <a:prstGeom prst="straightConnector1">
            <a:avLst/>
          </a:prstGeom>
          <a:ln w="25400">
            <a:solidFill>
              <a:srgbClr val="7030A0"/>
            </a:solidFill>
            <a:tailEnd type="triangle" w="med" len="lg"/>
          </a:ln>
        </p:spPr>
        <p:style>
          <a:lnRef idx="2">
            <a:schemeClr val="accent1"/>
          </a:lnRef>
          <a:fillRef idx="0">
            <a:schemeClr val="accent1"/>
          </a:fillRef>
          <a:effectRef idx="1">
            <a:schemeClr val="accent1"/>
          </a:effectRef>
          <a:fontRef idx="minor">
            <a:schemeClr val="tx1"/>
          </a:fontRef>
        </p:style>
      </p:cxnSp>
      <p:sp>
        <p:nvSpPr>
          <p:cNvPr id="25" name="Freeform 24"/>
          <p:cNvSpPr/>
          <p:nvPr/>
        </p:nvSpPr>
        <p:spPr>
          <a:xfrm>
            <a:off x="3757188" y="3179095"/>
            <a:ext cx="1208638" cy="525101"/>
          </a:xfrm>
          <a:custGeom>
            <a:avLst/>
            <a:gdLst>
              <a:gd name="connsiteX0" fmla="*/ 0 w 1208638"/>
              <a:gd name="connsiteY0" fmla="*/ 330452 h 525101"/>
              <a:gd name="connsiteX1" fmla="*/ 488887 w 1208638"/>
              <a:gd name="connsiteY1" fmla="*/ 217283 h 525101"/>
              <a:gd name="connsiteX2" fmla="*/ 1122630 w 1208638"/>
              <a:gd name="connsiteY2" fmla="*/ 0 h 525101"/>
              <a:gd name="connsiteX3" fmla="*/ 1208638 w 1208638"/>
              <a:gd name="connsiteY3" fmla="*/ 258024 h 525101"/>
              <a:gd name="connsiteX4" fmla="*/ 642796 w 1208638"/>
              <a:gd name="connsiteY4" fmla="*/ 420986 h 525101"/>
              <a:gd name="connsiteX5" fmla="*/ 185596 w 1208638"/>
              <a:gd name="connsiteY5" fmla="*/ 525101 h 525101"/>
              <a:gd name="connsiteX6" fmla="*/ 158436 w 1208638"/>
              <a:gd name="connsiteY6" fmla="*/ 407406 h 525101"/>
              <a:gd name="connsiteX7" fmla="*/ 9054 w 1208638"/>
              <a:gd name="connsiteY7" fmla="*/ 439093 h 525101"/>
              <a:gd name="connsiteX8" fmla="*/ 0 w 1208638"/>
              <a:gd name="connsiteY8" fmla="*/ 330452 h 525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08638" h="525101">
                <a:moveTo>
                  <a:pt x="0" y="330452"/>
                </a:moveTo>
                <a:lnTo>
                  <a:pt x="488887" y="217283"/>
                </a:lnTo>
                <a:lnTo>
                  <a:pt x="1122630" y="0"/>
                </a:lnTo>
                <a:lnTo>
                  <a:pt x="1208638" y="258024"/>
                </a:lnTo>
                <a:lnTo>
                  <a:pt x="642796" y="420986"/>
                </a:lnTo>
                <a:lnTo>
                  <a:pt x="185596" y="525101"/>
                </a:lnTo>
                <a:lnTo>
                  <a:pt x="158436" y="407406"/>
                </a:lnTo>
                <a:lnTo>
                  <a:pt x="9054" y="439093"/>
                </a:lnTo>
                <a:lnTo>
                  <a:pt x="0" y="330452"/>
                </a:lnTo>
                <a:close/>
              </a:path>
            </a:pathLst>
          </a:custGeom>
          <a:noFill/>
          <a:ln w="31750" cap="rnd">
            <a:solidFill>
              <a:srgbClr val="7030A0"/>
            </a:solidFill>
            <a:prstDash val="sysDash"/>
            <a:tailEnd type="arrow"/>
          </a:ln>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1" name="Freeform 30"/>
          <p:cNvSpPr/>
          <p:nvPr/>
        </p:nvSpPr>
        <p:spPr>
          <a:xfrm>
            <a:off x="557213" y="3852863"/>
            <a:ext cx="1257300" cy="261937"/>
          </a:xfrm>
          <a:custGeom>
            <a:avLst/>
            <a:gdLst>
              <a:gd name="connsiteX0" fmla="*/ 9525 w 1257300"/>
              <a:gd name="connsiteY0" fmla="*/ 261937 h 261937"/>
              <a:gd name="connsiteX1" fmla="*/ 404812 w 1257300"/>
              <a:gd name="connsiteY1" fmla="*/ 257175 h 261937"/>
              <a:gd name="connsiteX2" fmla="*/ 814387 w 1257300"/>
              <a:gd name="connsiteY2" fmla="*/ 180975 h 261937"/>
              <a:gd name="connsiteX3" fmla="*/ 1257300 w 1257300"/>
              <a:gd name="connsiteY3" fmla="*/ 128587 h 261937"/>
              <a:gd name="connsiteX4" fmla="*/ 1238250 w 1257300"/>
              <a:gd name="connsiteY4" fmla="*/ 0 h 261937"/>
              <a:gd name="connsiteX5" fmla="*/ 690562 w 1257300"/>
              <a:gd name="connsiteY5" fmla="*/ 66675 h 261937"/>
              <a:gd name="connsiteX6" fmla="*/ 357187 w 1257300"/>
              <a:gd name="connsiteY6" fmla="*/ 104775 h 261937"/>
              <a:gd name="connsiteX7" fmla="*/ 0 w 1257300"/>
              <a:gd name="connsiteY7" fmla="*/ 90487 h 261937"/>
              <a:gd name="connsiteX8" fmla="*/ 9525 w 1257300"/>
              <a:gd name="connsiteY8" fmla="*/ 261937 h 26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57300" h="261937">
                <a:moveTo>
                  <a:pt x="9525" y="261937"/>
                </a:moveTo>
                <a:lnTo>
                  <a:pt x="404812" y="257175"/>
                </a:lnTo>
                <a:lnTo>
                  <a:pt x="814387" y="180975"/>
                </a:lnTo>
                <a:lnTo>
                  <a:pt x="1257300" y="128587"/>
                </a:lnTo>
                <a:lnTo>
                  <a:pt x="1238250" y="0"/>
                </a:lnTo>
                <a:lnTo>
                  <a:pt x="690562" y="66675"/>
                </a:lnTo>
                <a:lnTo>
                  <a:pt x="357187" y="104775"/>
                </a:lnTo>
                <a:lnTo>
                  <a:pt x="0" y="90487"/>
                </a:lnTo>
                <a:lnTo>
                  <a:pt x="9525" y="261937"/>
                </a:lnTo>
                <a:close/>
              </a:path>
            </a:pathLst>
          </a:custGeom>
          <a:noFill/>
          <a:ln w="31750" cap="rnd">
            <a:solidFill>
              <a:srgbClr val="7030A0"/>
            </a:solidFill>
            <a:prstDash val="sysDash"/>
            <a:tailEnd type="arrow"/>
          </a:ln>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6" name="TextBox 35"/>
          <p:cNvSpPr txBox="1"/>
          <p:nvPr/>
        </p:nvSpPr>
        <p:spPr>
          <a:xfrm>
            <a:off x="5410200" y="2590798"/>
            <a:ext cx="1523999" cy="187744"/>
          </a:xfrm>
          <a:prstGeom prst="rect">
            <a:avLst/>
          </a:prstGeom>
          <a:solidFill>
            <a:schemeClr val="accent6">
              <a:lumMod val="60000"/>
              <a:lumOff val="40000"/>
              <a:alpha val="82000"/>
            </a:schemeClr>
          </a:solidFill>
          <a:ln w="31750" cmpd="sng">
            <a:solidFill>
              <a:srgbClr val="7030A0"/>
            </a:solidFill>
          </a:ln>
        </p:spPr>
        <p:txBody>
          <a:bodyPr wrap="square" lIns="9144" tIns="9144" rIns="9144" bIns="9144" rtlCol="0">
            <a:spAutoFit/>
          </a:bodyPr>
          <a:lstStyle/>
          <a:p>
            <a:pPr marL="91440" lvl="1"/>
            <a:r>
              <a:rPr lang="en-US" sz="1100" b="1" dirty="0">
                <a:latin typeface="+mj-lt"/>
              </a:rPr>
              <a:t>Construct WS Pier 9</a:t>
            </a:r>
          </a:p>
        </p:txBody>
      </p:sp>
      <p:sp>
        <p:nvSpPr>
          <p:cNvPr id="37" name="TextBox 36"/>
          <p:cNvSpPr txBox="1"/>
          <p:nvPr/>
        </p:nvSpPr>
        <p:spPr>
          <a:xfrm>
            <a:off x="6046015" y="3610324"/>
            <a:ext cx="1523999" cy="187744"/>
          </a:xfrm>
          <a:prstGeom prst="rect">
            <a:avLst/>
          </a:prstGeom>
          <a:solidFill>
            <a:schemeClr val="accent6">
              <a:lumMod val="60000"/>
              <a:lumOff val="40000"/>
              <a:alpha val="82000"/>
            </a:schemeClr>
          </a:solidFill>
          <a:ln w="31750" cmpd="sng">
            <a:solidFill>
              <a:srgbClr val="7030A0"/>
            </a:solidFill>
          </a:ln>
        </p:spPr>
        <p:txBody>
          <a:bodyPr wrap="square" lIns="9144" tIns="9144" rIns="9144" bIns="9144" rtlCol="0">
            <a:spAutoFit/>
          </a:bodyPr>
          <a:lstStyle/>
          <a:p>
            <a:pPr marL="91440" lvl="1"/>
            <a:r>
              <a:rPr lang="en-US" sz="1100" b="1" dirty="0">
                <a:latin typeface="+mj-lt"/>
              </a:rPr>
              <a:t>Construct WS Pier 4</a:t>
            </a:r>
          </a:p>
        </p:txBody>
      </p:sp>
      <p:sp>
        <p:nvSpPr>
          <p:cNvPr id="1028" name="Freeform 1027"/>
          <p:cNvSpPr/>
          <p:nvPr/>
        </p:nvSpPr>
        <p:spPr>
          <a:xfrm>
            <a:off x="7420577" y="2539245"/>
            <a:ext cx="237948" cy="254944"/>
          </a:xfrm>
          <a:custGeom>
            <a:avLst/>
            <a:gdLst>
              <a:gd name="connsiteX0" fmla="*/ 0 w 220952"/>
              <a:gd name="connsiteY0" fmla="*/ 207354 h 254944"/>
              <a:gd name="connsiteX1" fmla="*/ 142769 w 220952"/>
              <a:gd name="connsiteY1" fmla="*/ 254944 h 254944"/>
              <a:gd name="connsiteX2" fmla="*/ 220952 w 220952"/>
              <a:gd name="connsiteY2" fmla="*/ 50988 h 254944"/>
              <a:gd name="connsiteX3" fmla="*/ 44191 w 220952"/>
              <a:gd name="connsiteY3" fmla="*/ 0 h 254944"/>
              <a:gd name="connsiteX4" fmla="*/ 0 w 220952"/>
              <a:gd name="connsiteY4" fmla="*/ 207354 h 254944"/>
              <a:gd name="connsiteX0" fmla="*/ 0 w 237948"/>
              <a:gd name="connsiteY0" fmla="*/ 197156 h 254944"/>
              <a:gd name="connsiteX1" fmla="*/ 159765 w 237948"/>
              <a:gd name="connsiteY1" fmla="*/ 254944 h 254944"/>
              <a:gd name="connsiteX2" fmla="*/ 237948 w 237948"/>
              <a:gd name="connsiteY2" fmla="*/ 50988 h 254944"/>
              <a:gd name="connsiteX3" fmla="*/ 61187 w 237948"/>
              <a:gd name="connsiteY3" fmla="*/ 0 h 254944"/>
              <a:gd name="connsiteX4" fmla="*/ 0 w 237948"/>
              <a:gd name="connsiteY4" fmla="*/ 197156 h 2549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948" h="254944">
                <a:moveTo>
                  <a:pt x="0" y="197156"/>
                </a:moveTo>
                <a:lnTo>
                  <a:pt x="159765" y="254944"/>
                </a:lnTo>
                <a:lnTo>
                  <a:pt x="237948" y="50988"/>
                </a:lnTo>
                <a:lnTo>
                  <a:pt x="61187" y="0"/>
                </a:lnTo>
                <a:lnTo>
                  <a:pt x="0" y="197156"/>
                </a:lnTo>
                <a:close/>
              </a:path>
            </a:pathLst>
          </a:custGeom>
          <a:noFill/>
          <a:ln w="31750" cap="rnd">
            <a:solidFill>
              <a:srgbClr val="7030A0"/>
            </a:solidFill>
            <a:prstDash val="sysDash"/>
            <a:tailEnd type="arrow"/>
          </a:ln>
          <a:effectLst>
            <a:glow rad="63500">
              <a:schemeClr val="accent6">
                <a:satMod val="175000"/>
                <a:alpha val="40000"/>
              </a:scheme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029" name="Freeform 1028"/>
          <p:cNvSpPr/>
          <p:nvPr/>
        </p:nvSpPr>
        <p:spPr>
          <a:xfrm>
            <a:off x="7906671" y="3718787"/>
            <a:ext cx="353522" cy="312731"/>
          </a:xfrm>
          <a:custGeom>
            <a:avLst/>
            <a:gdLst>
              <a:gd name="connsiteX0" fmla="*/ 0 w 367119"/>
              <a:gd name="connsiteY0" fmla="*/ 214153 h 339925"/>
              <a:gd name="connsiteX1" fmla="*/ 241347 w 367119"/>
              <a:gd name="connsiteY1" fmla="*/ 339925 h 339925"/>
              <a:gd name="connsiteX2" fmla="*/ 367119 w 367119"/>
              <a:gd name="connsiteY2" fmla="*/ 146168 h 339925"/>
              <a:gd name="connsiteX3" fmla="*/ 74783 w 367119"/>
              <a:gd name="connsiteY3" fmla="*/ 0 h 339925"/>
              <a:gd name="connsiteX4" fmla="*/ 0 w 367119"/>
              <a:gd name="connsiteY4" fmla="*/ 214153 h 339925"/>
              <a:gd name="connsiteX0" fmla="*/ 0 w 353522"/>
              <a:gd name="connsiteY0" fmla="*/ 214153 h 339925"/>
              <a:gd name="connsiteX1" fmla="*/ 241347 w 353522"/>
              <a:gd name="connsiteY1" fmla="*/ 339925 h 339925"/>
              <a:gd name="connsiteX2" fmla="*/ 353522 w 353522"/>
              <a:gd name="connsiteY2" fmla="*/ 156366 h 339925"/>
              <a:gd name="connsiteX3" fmla="*/ 74783 w 353522"/>
              <a:gd name="connsiteY3" fmla="*/ 0 h 339925"/>
              <a:gd name="connsiteX4" fmla="*/ 0 w 353522"/>
              <a:gd name="connsiteY4" fmla="*/ 214153 h 339925"/>
              <a:gd name="connsiteX0" fmla="*/ 0 w 353522"/>
              <a:gd name="connsiteY0" fmla="*/ 186959 h 312731"/>
              <a:gd name="connsiteX1" fmla="*/ 241347 w 353522"/>
              <a:gd name="connsiteY1" fmla="*/ 312731 h 312731"/>
              <a:gd name="connsiteX2" fmla="*/ 353522 w 353522"/>
              <a:gd name="connsiteY2" fmla="*/ 129172 h 312731"/>
              <a:gd name="connsiteX3" fmla="*/ 105376 w 353522"/>
              <a:gd name="connsiteY3" fmla="*/ 0 h 312731"/>
              <a:gd name="connsiteX4" fmla="*/ 0 w 353522"/>
              <a:gd name="connsiteY4" fmla="*/ 186959 h 3127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3522" h="312731">
                <a:moveTo>
                  <a:pt x="0" y="186959"/>
                </a:moveTo>
                <a:lnTo>
                  <a:pt x="241347" y="312731"/>
                </a:lnTo>
                <a:lnTo>
                  <a:pt x="353522" y="129172"/>
                </a:lnTo>
                <a:lnTo>
                  <a:pt x="105376" y="0"/>
                </a:lnTo>
                <a:lnTo>
                  <a:pt x="0" y="186959"/>
                </a:lnTo>
                <a:close/>
              </a:path>
            </a:pathLst>
          </a:custGeom>
          <a:noFill/>
          <a:ln w="31750" cap="rnd">
            <a:solidFill>
              <a:srgbClr val="7030A0"/>
            </a:solidFill>
            <a:prstDash val="sysDash"/>
            <a:tailEnd type="arrow"/>
          </a:ln>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cxnSp>
        <p:nvCxnSpPr>
          <p:cNvPr id="40" name="Straight Arrow Connector 39"/>
          <p:cNvCxnSpPr>
            <a:stCxn id="36" idx="3"/>
          </p:cNvCxnSpPr>
          <p:nvPr/>
        </p:nvCxnSpPr>
        <p:spPr>
          <a:xfrm flipV="1">
            <a:off x="6934199" y="2638269"/>
            <a:ext cx="530002" cy="46401"/>
          </a:xfrm>
          <a:prstGeom prst="straightConnector1">
            <a:avLst/>
          </a:prstGeom>
          <a:ln w="25400">
            <a:solidFill>
              <a:srgbClr val="7030A0"/>
            </a:solidFill>
            <a:tailEnd type="triangle" w="med" len="lg"/>
          </a:ln>
        </p:spPr>
        <p:style>
          <a:lnRef idx="2">
            <a:schemeClr val="accent1"/>
          </a:lnRef>
          <a:fillRef idx="0">
            <a:schemeClr val="accent1"/>
          </a:fillRef>
          <a:effectRef idx="1">
            <a:schemeClr val="accent1"/>
          </a:effectRef>
          <a:fontRef idx="minor">
            <a:schemeClr val="tx1"/>
          </a:fontRef>
        </p:style>
      </p:cxnSp>
      <p:cxnSp>
        <p:nvCxnSpPr>
          <p:cNvPr id="41" name="Straight Arrow Connector 40"/>
          <p:cNvCxnSpPr>
            <a:stCxn id="37" idx="3"/>
            <a:endCxn id="1029" idx="0"/>
          </p:cNvCxnSpPr>
          <p:nvPr/>
        </p:nvCxnSpPr>
        <p:spPr>
          <a:xfrm>
            <a:off x="7570014" y="3704196"/>
            <a:ext cx="336657" cy="201550"/>
          </a:xfrm>
          <a:prstGeom prst="straightConnector1">
            <a:avLst/>
          </a:prstGeom>
          <a:ln w="25400">
            <a:solidFill>
              <a:srgbClr val="7030A0"/>
            </a:solidFill>
            <a:tailEnd type="triangle" w="med" len="lg"/>
          </a:ln>
        </p:spPr>
        <p:style>
          <a:lnRef idx="2">
            <a:schemeClr val="accent1"/>
          </a:lnRef>
          <a:fillRef idx="0">
            <a:schemeClr val="accent1"/>
          </a:fillRef>
          <a:effectRef idx="1">
            <a:schemeClr val="accent1"/>
          </a:effectRef>
          <a:fontRef idx="minor">
            <a:schemeClr val="tx1"/>
          </a:fontRef>
        </p:style>
      </p:cxnSp>
      <p:sp>
        <p:nvSpPr>
          <p:cNvPr id="23" name="TextBox 22"/>
          <p:cNvSpPr txBox="1"/>
          <p:nvPr/>
        </p:nvSpPr>
        <p:spPr>
          <a:xfrm>
            <a:off x="5638800" y="2936595"/>
            <a:ext cx="1524000" cy="526298"/>
          </a:xfrm>
          <a:prstGeom prst="rect">
            <a:avLst/>
          </a:prstGeom>
          <a:solidFill>
            <a:schemeClr val="accent6">
              <a:lumMod val="60000"/>
              <a:lumOff val="40000"/>
              <a:alpha val="82000"/>
            </a:schemeClr>
          </a:solidFill>
          <a:ln w="31750" cmpd="sng">
            <a:solidFill>
              <a:srgbClr val="7030A0"/>
            </a:solidFill>
          </a:ln>
        </p:spPr>
        <p:txBody>
          <a:bodyPr wrap="square" lIns="9144" tIns="9144" rIns="9144" bIns="9144" rtlCol="0">
            <a:spAutoFit/>
          </a:bodyPr>
          <a:lstStyle/>
          <a:p>
            <a:pPr marL="91440" lvl="1"/>
            <a:r>
              <a:rPr lang="en-US" sz="1100" b="1" dirty="0">
                <a:latin typeface="+mj-lt"/>
              </a:rPr>
              <a:t>Construct Ramp SE</a:t>
            </a:r>
          </a:p>
          <a:p>
            <a:pPr marL="91440" lvl="1"/>
            <a:r>
              <a:rPr lang="en-US" sz="1100" b="1" dirty="0">
                <a:latin typeface="+mj-lt"/>
              </a:rPr>
              <a:t>North Abutment  &amp;</a:t>
            </a:r>
          </a:p>
          <a:p>
            <a:pPr marL="91440" lvl="1"/>
            <a:r>
              <a:rPr lang="en-US" sz="1100" b="1" dirty="0">
                <a:latin typeface="+mj-lt"/>
              </a:rPr>
              <a:t>RW 48</a:t>
            </a:r>
          </a:p>
        </p:txBody>
      </p:sp>
      <p:cxnSp>
        <p:nvCxnSpPr>
          <p:cNvPr id="24" name="Straight Arrow Connector 23"/>
          <p:cNvCxnSpPr>
            <a:stCxn id="23" idx="3"/>
          </p:cNvCxnSpPr>
          <p:nvPr/>
        </p:nvCxnSpPr>
        <p:spPr>
          <a:xfrm flipV="1">
            <a:off x="7162800" y="2936595"/>
            <a:ext cx="457200" cy="263149"/>
          </a:xfrm>
          <a:prstGeom prst="straightConnector1">
            <a:avLst/>
          </a:prstGeom>
          <a:ln w="25400">
            <a:solidFill>
              <a:srgbClr val="7030A0"/>
            </a:solidFill>
            <a:tailEnd type="triangle" w="med" len="lg"/>
          </a:ln>
        </p:spPr>
        <p:style>
          <a:lnRef idx="2">
            <a:schemeClr val="accent1"/>
          </a:lnRef>
          <a:fillRef idx="0">
            <a:schemeClr val="accent1"/>
          </a:fillRef>
          <a:effectRef idx="1">
            <a:schemeClr val="accent1"/>
          </a:effectRef>
          <a:fontRef idx="minor">
            <a:schemeClr val="tx1"/>
          </a:fontRef>
        </p:style>
      </p:cxnSp>
      <p:sp>
        <p:nvSpPr>
          <p:cNvPr id="26" name="Freeform 25"/>
          <p:cNvSpPr/>
          <p:nvPr/>
        </p:nvSpPr>
        <p:spPr>
          <a:xfrm>
            <a:off x="7444075" y="2669557"/>
            <a:ext cx="420379" cy="362078"/>
          </a:xfrm>
          <a:custGeom>
            <a:avLst/>
            <a:gdLst>
              <a:gd name="connsiteX0" fmla="*/ 0 w 420379"/>
              <a:gd name="connsiteY0" fmla="*/ 159560 h 362078"/>
              <a:gd name="connsiteX1" fmla="*/ 306846 w 420379"/>
              <a:gd name="connsiteY1" fmla="*/ 362078 h 362078"/>
              <a:gd name="connsiteX2" fmla="*/ 420379 w 420379"/>
              <a:gd name="connsiteY2" fmla="*/ 211724 h 362078"/>
              <a:gd name="connsiteX3" fmla="*/ 55232 w 420379"/>
              <a:gd name="connsiteY3" fmla="*/ 0 h 362078"/>
              <a:gd name="connsiteX4" fmla="*/ 0 w 420379"/>
              <a:gd name="connsiteY4" fmla="*/ 159560 h 362078"/>
              <a:gd name="connsiteX0" fmla="*/ 0 w 420379"/>
              <a:gd name="connsiteY0" fmla="*/ 159560 h 362078"/>
              <a:gd name="connsiteX1" fmla="*/ 306846 w 420379"/>
              <a:gd name="connsiteY1" fmla="*/ 362078 h 362078"/>
              <a:gd name="connsiteX2" fmla="*/ 420379 w 420379"/>
              <a:gd name="connsiteY2" fmla="*/ 211724 h 362078"/>
              <a:gd name="connsiteX3" fmla="*/ 55232 w 420379"/>
              <a:gd name="connsiteY3" fmla="*/ 0 h 362078"/>
              <a:gd name="connsiteX4" fmla="*/ 0 w 420379"/>
              <a:gd name="connsiteY4" fmla="*/ 159560 h 362078"/>
              <a:gd name="connsiteX0" fmla="*/ 0 w 420379"/>
              <a:gd name="connsiteY0" fmla="*/ 159560 h 362078"/>
              <a:gd name="connsiteX1" fmla="*/ 306846 w 420379"/>
              <a:gd name="connsiteY1" fmla="*/ 362078 h 362078"/>
              <a:gd name="connsiteX2" fmla="*/ 420379 w 420379"/>
              <a:gd name="connsiteY2" fmla="*/ 211724 h 362078"/>
              <a:gd name="connsiteX3" fmla="*/ 55232 w 420379"/>
              <a:gd name="connsiteY3" fmla="*/ 0 h 362078"/>
              <a:gd name="connsiteX4" fmla="*/ 0 w 420379"/>
              <a:gd name="connsiteY4" fmla="*/ 159560 h 362078"/>
              <a:gd name="connsiteX0" fmla="*/ 0 w 420379"/>
              <a:gd name="connsiteY0" fmla="*/ 159560 h 362078"/>
              <a:gd name="connsiteX1" fmla="*/ 306846 w 420379"/>
              <a:gd name="connsiteY1" fmla="*/ 362078 h 362078"/>
              <a:gd name="connsiteX2" fmla="*/ 420379 w 420379"/>
              <a:gd name="connsiteY2" fmla="*/ 211724 h 362078"/>
              <a:gd name="connsiteX3" fmla="*/ 55232 w 420379"/>
              <a:gd name="connsiteY3" fmla="*/ 0 h 362078"/>
              <a:gd name="connsiteX4" fmla="*/ 0 w 420379"/>
              <a:gd name="connsiteY4" fmla="*/ 159560 h 362078"/>
              <a:gd name="connsiteX0" fmla="*/ 0 w 420379"/>
              <a:gd name="connsiteY0" fmla="*/ 159560 h 362078"/>
              <a:gd name="connsiteX1" fmla="*/ 306846 w 420379"/>
              <a:gd name="connsiteY1" fmla="*/ 362078 h 362078"/>
              <a:gd name="connsiteX2" fmla="*/ 420379 w 420379"/>
              <a:gd name="connsiteY2" fmla="*/ 211724 h 362078"/>
              <a:gd name="connsiteX3" fmla="*/ 55232 w 420379"/>
              <a:gd name="connsiteY3" fmla="*/ 0 h 362078"/>
              <a:gd name="connsiteX4" fmla="*/ 0 w 420379"/>
              <a:gd name="connsiteY4" fmla="*/ 159560 h 3620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379" h="362078">
                <a:moveTo>
                  <a:pt x="0" y="159560"/>
                </a:moveTo>
                <a:cubicBezTo>
                  <a:pt x="157514" y="217860"/>
                  <a:pt x="170811" y="230135"/>
                  <a:pt x="306846" y="362078"/>
                </a:cubicBezTo>
                <a:lnTo>
                  <a:pt x="420379" y="211724"/>
                </a:lnTo>
                <a:cubicBezTo>
                  <a:pt x="314005" y="92053"/>
                  <a:pt x="250591" y="52164"/>
                  <a:pt x="55232" y="0"/>
                </a:cubicBezTo>
                <a:lnTo>
                  <a:pt x="0" y="159560"/>
                </a:lnTo>
                <a:close/>
              </a:path>
            </a:pathLst>
          </a:custGeom>
          <a:noFill/>
          <a:ln w="31750" cap="rnd">
            <a:solidFill>
              <a:srgbClr val="7030A0"/>
            </a:solidFill>
            <a:prstDash val="sysDash"/>
            <a:tailEnd type="arrow"/>
          </a:ln>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8" name="TextBox 27"/>
          <p:cNvSpPr txBox="1"/>
          <p:nvPr/>
        </p:nvSpPr>
        <p:spPr>
          <a:xfrm>
            <a:off x="4645764" y="1947053"/>
            <a:ext cx="2006607" cy="357021"/>
          </a:xfrm>
          <a:prstGeom prst="rect">
            <a:avLst/>
          </a:prstGeom>
          <a:solidFill>
            <a:schemeClr val="accent6">
              <a:lumMod val="60000"/>
              <a:lumOff val="40000"/>
              <a:alpha val="82000"/>
            </a:schemeClr>
          </a:solidFill>
          <a:ln w="31750" cmpd="sng">
            <a:solidFill>
              <a:srgbClr val="7030A0"/>
            </a:solidFill>
          </a:ln>
        </p:spPr>
        <p:txBody>
          <a:bodyPr wrap="square" lIns="9144" tIns="9144" rIns="9144" bIns="9144" rtlCol="0">
            <a:spAutoFit/>
          </a:bodyPr>
          <a:lstStyle/>
          <a:p>
            <a:pPr marL="91440" lvl="1"/>
            <a:r>
              <a:rPr lang="en-US" sz="1100" b="1" dirty="0">
                <a:latin typeface="+mj-lt"/>
              </a:rPr>
              <a:t>Taylor Bypass</a:t>
            </a:r>
          </a:p>
          <a:p>
            <a:pPr marL="91440" lvl="1"/>
            <a:r>
              <a:rPr lang="en-US" sz="1100" b="1" dirty="0">
                <a:latin typeface="+mj-lt"/>
              </a:rPr>
              <a:t>North Abutment  &amp; RW 47</a:t>
            </a:r>
          </a:p>
        </p:txBody>
      </p:sp>
      <p:cxnSp>
        <p:nvCxnSpPr>
          <p:cNvPr id="32" name="Straight Arrow Connector 31"/>
          <p:cNvCxnSpPr>
            <a:stCxn id="28" idx="3"/>
          </p:cNvCxnSpPr>
          <p:nvPr/>
        </p:nvCxnSpPr>
        <p:spPr>
          <a:xfrm>
            <a:off x="6652371" y="2125564"/>
            <a:ext cx="791704" cy="337570"/>
          </a:xfrm>
          <a:prstGeom prst="straightConnector1">
            <a:avLst/>
          </a:prstGeom>
          <a:ln w="25400">
            <a:solidFill>
              <a:srgbClr val="7030A0"/>
            </a:solidFill>
            <a:tailEnd type="triangle" w="med" len="lg"/>
          </a:ln>
        </p:spPr>
        <p:style>
          <a:lnRef idx="2">
            <a:schemeClr val="accent1"/>
          </a:lnRef>
          <a:fillRef idx="0">
            <a:schemeClr val="accent1"/>
          </a:fillRef>
          <a:effectRef idx="1">
            <a:schemeClr val="accent1"/>
          </a:effectRef>
          <a:fontRef idx="minor">
            <a:schemeClr val="tx1"/>
          </a:fontRef>
        </p:style>
      </p:cxnSp>
      <p:sp>
        <p:nvSpPr>
          <p:cNvPr id="33" name="Freeform 32"/>
          <p:cNvSpPr/>
          <p:nvPr/>
        </p:nvSpPr>
        <p:spPr>
          <a:xfrm rot="20776833">
            <a:off x="7481147" y="2376543"/>
            <a:ext cx="693865" cy="687850"/>
          </a:xfrm>
          <a:custGeom>
            <a:avLst/>
            <a:gdLst>
              <a:gd name="connsiteX0" fmla="*/ 0 w 420379"/>
              <a:gd name="connsiteY0" fmla="*/ 159560 h 362078"/>
              <a:gd name="connsiteX1" fmla="*/ 306846 w 420379"/>
              <a:gd name="connsiteY1" fmla="*/ 362078 h 362078"/>
              <a:gd name="connsiteX2" fmla="*/ 420379 w 420379"/>
              <a:gd name="connsiteY2" fmla="*/ 211724 h 362078"/>
              <a:gd name="connsiteX3" fmla="*/ 55232 w 420379"/>
              <a:gd name="connsiteY3" fmla="*/ 0 h 362078"/>
              <a:gd name="connsiteX4" fmla="*/ 0 w 420379"/>
              <a:gd name="connsiteY4" fmla="*/ 159560 h 362078"/>
              <a:gd name="connsiteX0" fmla="*/ 0 w 420379"/>
              <a:gd name="connsiteY0" fmla="*/ 159560 h 362078"/>
              <a:gd name="connsiteX1" fmla="*/ 306846 w 420379"/>
              <a:gd name="connsiteY1" fmla="*/ 362078 h 362078"/>
              <a:gd name="connsiteX2" fmla="*/ 420379 w 420379"/>
              <a:gd name="connsiteY2" fmla="*/ 211724 h 362078"/>
              <a:gd name="connsiteX3" fmla="*/ 55232 w 420379"/>
              <a:gd name="connsiteY3" fmla="*/ 0 h 362078"/>
              <a:gd name="connsiteX4" fmla="*/ 0 w 420379"/>
              <a:gd name="connsiteY4" fmla="*/ 159560 h 362078"/>
              <a:gd name="connsiteX0" fmla="*/ 0 w 420379"/>
              <a:gd name="connsiteY0" fmla="*/ 159560 h 362078"/>
              <a:gd name="connsiteX1" fmla="*/ 306846 w 420379"/>
              <a:gd name="connsiteY1" fmla="*/ 362078 h 362078"/>
              <a:gd name="connsiteX2" fmla="*/ 420379 w 420379"/>
              <a:gd name="connsiteY2" fmla="*/ 211724 h 362078"/>
              <a:gd name="connsiteX3" fmla="*/ 55232 w 420379"/>
              <a:gd name="connsiteY3" fmla="*/ 0 h 362078"/>
              <a:gd name="connsiteX4" fmla="*/ 0 w 420379"/>
              <a:gd name="connsiteY4" fmla="*/ 159560 h 362078"/>
              <a:gd name="connsiteX0" fmla="*/ 0 w 420379"/>
              <a:gd name="connsiteY0" fmla="*/ 159560 h 362078"/>
              <a:gd name="connsiteX1" fmla="*/ 306846 w 420379"/>
              <a:gd name="connsiteY1" fmla="*/ 362078 h 362078"/>
              <a:gd name="connsiteX2" fmla="*/ 420379 w 420379"/>
              <a:gd name="connsiteY2" fmla="*/ 211724 h 362078"/>
              <a:gd name="connsiteX3" fmla="*/ 55232 w 420379"/>
              <a:gd name="connsiteY3" fmla="*/ 0 h 362078"/>
              <a:gd name="connsiteX4" fmla="*/ 0 w 420379"/>
              <a:gd name="connsiteY4" fmla="*/ 159560 h 362078"/>
              <a:gd name="connsiteX0" fmla="*/ 0 w 420379"/>
              <a:gd name="connsiteY0" fmla="*/ 159560 h 362078"/>
              <a:gd name="connsiteX1" fmla="*/ 306846 w 420379"/>
              <a:gd name="connsiteY1" fmla="*/ 362078 h 362078"/>
              <a:gd name="connsiteX2" fmla="*/ 420379 w 420379"/>
              <a:gd name="connsiteY2" fmla="*/ 211724 h 362078"/>
              <a:gd name="connsiteX3" fmla="*/ 55232 w 420379"/>
              <a:gd name="connsiteY3" fmla="*/ 0 h 362078"/>
              <a:gd name="connsiteX4" fmla="*/ 0 w 420379"/>
              <a:gd name="connsiteY4" fmla="*/ 159560 h 362078"/>
              <a:gd name="connsiteX0" fmla="*/ 0 w 378836"/>
              <a:gd name="connsiteY0" fmla="*/ 173793 h 362078"/>
              <a:gd name="connsiteX1" fmla="*/ 265303 w 378836"/>
              <a:gd name="connsiteY1" fmla="*/ 362078 h 362078"/>
              <a:gd name="connsiteX2" fmla="*/ 378836 w 378836"/>
              <a:gd name="connsiteY2" fmla="*/ 211724 h 362078"/>
              <a:gd name="connsiteX3" fmla="*/ 13689 w 378836"/>
              <a:gd name="connsiteY3" fmla="*/ 0 h 362078"/>
              <a:gd name="connsiteX4" fmla="*/ 0 w 378836"/>
              <a:gd name="connsiteY4" fmla="*/ 173793 h 362078"/>
              <a:gd name="connsiteX0" fmla="*/ 0 w 378836"/>
              <a:gd name="connsiteY0" fmla="*/ 174917 h 363202"/>
              <a:gd name="connsiteX1" fmla="*/ 265303 w 378836"/>
              <a:gd name="connsiteY1" fmla="*/ 363202 h 363202"/>
              <a:gd name="connsiteX2" fmla="*/ 378836 w 378836"/>
              <a:gd name="connsiteY2" fmla="*/ 212848 h 363202"/>
              <a:gd name="connsiteX3" fmla="*/ 42609 w 378836"/>
              <a:gd name="connsiteY3" fmla="*/ 0 h 363202"/>
              <a:gd name="connsiteX4" fmla="*/ 0 w 378836"/>
              <a:gd name="connsiteY4" fmla="*/ 174917 h 363202"/>
              <a:gd name="connsiteX0" fmla="*/ 0 w 378836"/>
              <a:gd name="connsiteY0" fmla="*/ 174917 h 338324"/>
              <a:gd name="connsiteX1" fmla="*/ 230453 w 378836"/>
              <a:gd name="connsiteY1" fmla="*/ 338324 h 338324"/>
              <a:gd name="connsiteX2" fmla="*/ 378836 w 378836"/>
              <a:gd name="connsiteY2" fmla="*/ 212848 h 338324"/>
              <a:gd name="connsiteX3" fmla="*/ 42609 w 378836"/>
              <a:gd name="connsiteY3" fmla="*/ 0 h 338324"/>
              <a:gd name="connsiteX4" fmla="*/ 0 w 378836"/>
              <a:gd name="connsiteY4" fmla="*/ 174917 h 338324"/>
              <a:gd name="connsiteX0" fmla="*/ 0 w 334194"/>
              <a:gd name="connsiteY0" fmla="*/ 174917 h 338324"/>
              <a:gd name="connsiteX1" fmla="*/ 230453 w 334194"/>
              <a:gd name="connsiteY1" fmla="*/ 338324 h 338324"/>
              <a:gd name="connsiteX2" fmla="*/ 334194 w 334194"/>
              <a:gd name="connsiteY2" fmla="*/ 161025 h 338324"/>
              <a:gd name="connsiteX3" fmla="*/ 42609 w 334194"/>
              <a:gd name="connsiteY3" fmla="*/ 0 h 338324"/>
              <a:gd name="connsiteX4" fmla="*/ 0 w 334194"/>
              <a:gd name="connsiteY4" fmla="*/ 174917 h 338324"/>
              <a:gd name="connsiteX0" fmla="*/ 0 w 334194"/>
              <a:gd name="connsiteY0" fmla="*/ 174917 h 338324"/>
              <a:gd name="connsiteX1" fmla="*/ 230453 w 334194"/>
              <a:gd name="connsiteY1" fmla="*/ 338324 h 338324"/>
              <a:gd name="connsiteX2" fmla="*/ 334194 w 334194"/>
              <a:gd name="connsiteY2" fmla="*/ 161025 h 338324"/>
              <a:gd name="connsiteX3" fmla="*/ 42609 w 334194"/>
              <a:gd name="connsiteY3" fmla="*/ 0 h 338324"/>
              <a:gd name="connsiteX4" fmla="*/ 0 w 334194"/>
              <a:gd name="connsiteY4" fmla="*/ 174917 h 338324"/>
              <a:gd name="connsiteX0" fmla="*/ 0 w 334194"/>
              <a:gd name="connsiteY0" fmla="*/ 174917 h 313355"/>
              <a:gd name="connsiteX1" fmla="*/ 211994 w 334194"/>
              <a:gd name="connsiteY1" fmla="*/ 313355 h 313355"/>
              <a:gd name="connsiteX2" fmla="*/ 334194 w 334194"/>
              <a:gd name="connsiteY2" fmla="*/ 161025 h 313355"/>
              <a:gd name="connsiteX3" fmla="*/ 42609 w 334194"/>
              <a:gd name="connsiteY3" fmla="*/ 0 h 313355"/>
              <a:gd name="connsiteX4" fmla="*/ 0 w 334194"/>
              <a:gd name="connsiteY4" fmla="*/ 174917 h 313355"/>
              <a:gd name="connsiteX0" fmla="*/ 0 w 334194"/>
              <a:gd name="connsiteY0" fmla="*/ 174917 h 313355"/>
              <a:gd name="connsiteX1" fmla="*/ 211994 w 334194"/>
              <a:gd name="connsiteY1" fmla="*/ 313355 h 313355"/>
              <a:gd name="connsiteX2" fmla="*/ 334194 w 334194"/>
              <a:gd name="connsiteY2" fmla="*/ 161025 h 313355"/>
              <a:gd name="connsiteX3" fmla="*/ 42609 w 334194"/>
              <a:gd name="connsiteY3" fmla="*/ 0 h 313355"/>
              <a:gd name="connsiteX4" fmla="*/ 0 w 334194"/>
              <a:gd name="connsiteY4" fmla="*/ 174917 h 313355"/>
              <a:gd name="connsiteX0" fmla="*/ 0 w 334194"/>
              <a:gd name="connsiteY0" fmla="*/ 174917 h 313355"/>
              <a:gd name="connsiteX1" fmla="*/ 211994 w 334194"/>
              <a:gd name="connsiteY1" fmla="*/ 313355 h 313355"/>
              <a:gd name="connsiteX2" fmla="*/ 334194 w 334194"/>
              <a:gd name="connsiteY2" fmla="*/ 161025 h 313355"/>
              <a:gd name="connsiteX3" fmla="*/ 42609 w 334194"/>
              <a:gd name="connsiteY3" fmla="*/ 0 h 313355"/>
              <a:gd name="connsiteX4" fmla="*/ 0 w 334194"/>
              <a:gd name="connsiteY4" fmla="*/ 174917 h 313355"/>
              <a:gd name="connsiteX0" fmla="*/ 0 w 705557"/>
              <a:gd name="connsiteY0" fmla="*/ 174917 h 638583"/>
              <a:gd name="connsiteX1" fmla="*/ 211994 w 705557"/>
              <a:gd name="connsiteY1" fmla="*/ 313355 h 638583"/>
              <a:gd name="connsiteX2" fmla="*/ 705557 w 705557"/>
              <a:gd name="connsiteY2" fmla="*/ 638583 h 638583"/>
              <a:gd name="connsiteX3" fmla="*/ 42609 w 705557"/>
              <a:gd name="connsiteY3" fmla="*/ 0 h 638583"/>
              <a:gd name="connsiteX4" fmla="*/ 0 w 705557"/>
              <a:gd name="connsiteY4" fmla="*/ 174917 h 638583"/>
              <a:gd name="connsiteX0" fmla="*/ 0 w 705557"/>
              <a:gd name="connsiteY0" fmla="*/ 174917 h 638583"/>
              <a:gd name="connsiteX1" fmla="*/ 211994 w 705557"/>
              <a:gd name="connsiteY1" fmla="*/ 313355 h 638583"/>
              <a:gd name="connsiteX2" fmla="*/ 455446 w 705557"/>
              <a:gd name="connsiteY2" fmla="*/ 468887 h 638583"/>
              <a:gd name="connsiteX3" fmla="*/ 705557 w 705557"/>
              <a:gd name="connsiteY3" fmla="*/ 638583 h 638583"/>
              <a:gd name="connsiteX4" fmla="*/ 42609 w 705557"/>
              <a:gd name="connsiteY4" fmla="*/ 0 h 638583"/>
              <a:gd name="connsiteX5" fmla="*/ 0 w 705557"/>
              <a:gd name="connsiteY5" fmla="*/ 174917 h 638583"/>
              <a:gd name="connsiteX0" fmla="*/ 0 w 705557"/>
              <a:gd name="connsiteY0" fmla="*/ 174917 h 687850"/>
              <a:gd name="connsiteX1" fmla="*/ 211994 w 705557"/>
              <a:gd name="connsiteY1" fmla="*/ 313355 h 687850"/>
              <a:gd name="connsiteX2" fmla="*/ 595438 w 705557"/>
              <a:gd name="connsiteY2" fmla="*/ 687850 h 687850"/>
              <a:gd name="connsiteX3" fmla="*/ 705557 w 705557"/>
              <a:gd name="connsiteY3" fmla="*/ 638583 h 687850"/>
              <a:gd name="connsiteX4" fmla="*/ 42609 w 705557"/>
              <a:gd name="connsiteY4" fmla="*/ 0 h 687850"/>
              <a:gd name="connsiteX5" fmla="*/ 0 w 705557"/>
              <a:gd name="connsiteY5" fmla="*/ 174917 h 687850"/>
              <a:gd name="connsiteX0" fmla="*/ 0 w 705557"/>
              <a:gd name="connsiteY0" fmla="*/ 174917 h 687850"/>
              <a:gd name="connsiteX1" fmla="*/ 211994 w 705557"/>
              <a:gd name="connsiteY1" fmla="*/ 313355 h 687850"/>
              <a:gd name="connsiteX2" fmla="*/ 343727 w 705557"/>
              <a:gd name="connsiteY2" fmla="*/ 441611 h 687850"/>
              <a:gd name="connsiteX3" fmla="*/ 595438 w 705557"/>
              <a:gd name="connsiteY3" fmla="*/ 687850 h 687850"/>
              <a:gd name="connsiteX4" fmla="*/ 705557 w 705557"/>
              <a:gd name="connsiteY4" fmla="*/ 638583 h 687850"/>
              <a:gd name="connsiteX5" fmla="*/ 42609 w 705557"/>
              <a:gd name="connsiteY5" fmla="*/ 0 h 687850"/>
              <a:gd name="connsiteX6" fmla="*/ 0 w 705557"/>
              <a:gd name="connsiteY6" fmla="*/ 174917 h 687850"/>
              <a:gd name="connsiteX0" fmla="*/ 0 w 705557"/>
              <a:gd name="connsiteY0" fmla="*/ 174917 h 687850"/>
              <a:gd name="connsiteX1" fmla="*/ 211994 w 705557"/>
              <a:gd name="connsiteY1" fmla="*/ 313355 h 687850"/>
              <a:gd name="connsiteX2" fmla="*/ 273251 w 705557"/>
              <a:gd name="connsiteY2" fmla="*/ 245394 h 687850"/>
              <a:gd name="connsiteX3" fmla="*/ 595438 w 705557"/>
              <a:gd name="connsiteY3" fmla="*/ 687850 h 687850"/>
              <a:gd name="connsiteX4" fmla="*/ 705557 w 705557"/>
              <a:gd name="connsiteY4" fmla="*/ 638583 h 687850"/>
              <a:gd name="connsiteX5" fmla="*/ 42609 w 705557"/>
              <a:gd name="connsiteY5" fmla="*/ 0 h 687850"/>
              <a:gd name="connsiteX6" fmla="*/ 0 w 705557"/>
              <a:gd name="connsiteY6" fmla="*/ 174917 h 687850"/>
              <a:gd name="connsiteX0" fmla="*/ 0 w 693865"/>
              <a:gd name="connsiteY0" fmla="*/ 174917 h 687850"/>
              <a:gd name="connsiteX1" fmla="*/ 211994 w 693865"/>
              <a:gd name="connsiteY1" fmla="*/ 313355 h 687850"/>
              <a:gd name="connsiteX2" fmla="*/ 273251 w 693865"/>
              <a:gd name="connsiteY2" fmla="*/ 245394 h 687850"/>
              <a:gd name="connsiteX3" fmla="*/ 595438 w 693865"/>
              <a:gd name="connsiteY3" fmla="*/ 687850 h 687850"/>
              <a:gd name="connsiteX4" fmla="*/ 693865 w 693865"/>
              <a:gd name="connsiteY4" fmla="*/ 615517 h 687850"/>
              <a:gd name="connsiteX5" fmla="*/ 42609 w 693865"/>
              <a:gd name="connsiteY5" fmla="*/ 0 h 687850"/>
              <a:gd name="connsiteX6" fmla="*/ 0 w 693865"/>
              <a:gd name="connsiteY6" fmla="*/ 174917 h 687850"/>
              <a:gd name="connsiteX0" fmla="*/ 0 w 693865"/>
              <a:gd name="connsiteY0" fmla="*/ 174917 h 687850"/>
              <a:gd name="connsiteX1" fmla="*/ 211994 w 693865"/>
              <a:gd name="connsiteY1" fmla="*/ 313355 h 687850"/>
              <a:gd name="connsiteX2" fmla="*/ 273251 w 693865"/>
              <a:gd name="connsiteY2" fmla="*/ 245394 h 687850"/>
              <a:gd name="connsiteX3" fmla="*/ 595438 w 693865"/>
              <a:gd name="connsiteY3" fmla="*/ 687850 h 687850"/>
              <a:gd name="connsiteX4" fmla="*/ 693865 w 693865"/>
              <a:gd name="connsiteY4" fmla="*/ 615517 h 687850"/>
              <a:gd name="connsiteX5" fmla="*/ 42609 w 693865"/>
              <a:gd name="connsiteY5" fmla="*/ 0 h 687850"/>
              <a:gd name="connsiteX6" fmla="*/ 0 w 693865"/>
              <a:gd name="connsiteY6" fmla="*/ 174917 h 687850"/>
              <a:gd name="connsiteX0" fmla="*/ 0 w 693865"/>
              <a:gd name="connsiteY0" fmla="*/ 174917 h 687850"/>
              <a:gd name="connsiteX1" fmla="*/ 211994 w 693865"/>
              <a:gd name="connsiteY1" fmla="*/ 313355 h 687850"/>
              <a:gd name="connsiteX2" fmla="*/ 273251 w 693865"/>
              <a:gd name="connsiteY2" fmla="*/ 245394 h 687850"/>
              <a:gd name="connsiteX3" fmla="*/ 595438 w 693865"/>
              <a:gd name="connsiteY3" fmla="*/ 687850 h 687850"/>
              <a:gd name="connsiteX4" fmla="*/ 693865 w 693865"/>
              <a:gd name="connsiteY4" fmla="*/ 615517 h 687850"/>
              <a:gd name="connsiteX5" fmla="*/ 42609 w 693865"/>
              <a:gd name="connsiteY5" fmla="*/ 0 h 687850"/>
              <a:gd name="connsiteX6" fmla="*/ 0 w 693865"/>
              <a:gd name="connsiteY6" fmla="*/ 174917 h 687850"/>
              <a:gd name="connsiteX0" fmla="*/ 0 w 693865"/>
              <a:gd name="connsiteY0" fmla="*/ 174917 h 687850"/>
              <a:gd name="connsiteX1" fmla="*/ 211994 w 693865"/>
              <a:gd name="connsiteY1" fmla="*/ 313355 h 687850"/>
              <a:gd name="connsiteX2" fmla="*/ 253448 w 693865"/>
              <a:gd name="connsiteY2" fmla="*/ 231898 h 687850"/>
              <a:gd name="connsiteX3" fmla="*/ 595438 w 693865"/>
              <a:gd name="connsiteY3" fmla="*/ 687850 h 687850"/>
              <a:gd name="connsiteX4" fmla="*/ 693865 w 693865"/>
              <a:gd name="connsiteY4" fmla="*/ 615517 h 687850"/>
              <a:gd name="connsiteX5" fmla="*/ 42609 w 693865"/>
              <a:gd name="connsiteY5" fmla="*/ 0 h 687850"/>
              <a:gd name="connsiteX6" fmla="*/ 0 w 693865"/>
              <a:gd name="connsiteY6" fmla="*/ 174917 h 687850"/>
              <a:gd name="connsiteX0" fmla="*/ 0 w 693865"/>
              <a:gd name="connsiteY0" fmla="*/ 174917 h 687850"/>
              <a:gd name="connsiteX1" fmla="*/ 207811 w 693865"/>
              <a:gd name="connsiteY1" fmla="*/ 295009 h 687850"/>
              <a:gd name="connsiteX2" fmla="*/ 253448 w 693865"/>
              <a:gd name="connsiteY2" fmla="*/ 231898 h 687850"/>
              <a:gd name="connsiteX3" fmla="*/ 595438 w 693865"/>
              <a:gd name="connsiteY3" fmla="*/ 687850 h 687850"/>
              <a:gd name="connsiteX4" fmla="*/ 693865 w 693865"/>
              <a:gd name="connsiteY4" fmla="*/ 615517 h 687850"/>
              <a:gd name="connsiteX5" fmla="*/ 42609 w 693865"/>
              <a:gd name="connsiteY5" fmla="*/ 0 h 687850"/>
              <a:gd name="connsiteX6" fmla="*/ 0 w 693865"/>
              <a:gd name="connsiteY6" fmla="*/ 174917 h 687850"/>
              <a:gd name="connsiteX0" fmla="*/ 0 w 693865"/>
              <a:gd name="connsiteY0" fmla="*/ 174917 h 687850"/>
              <a:gd name="connsiteX1" fmla="*/ 207811 w 693865"/>
              <a:gd name="connsiteY1" fmla="*/ 295009 h 687850"/>
              <a:gd name="connsiteX2" fmla="*/ 253448 w 693865"/>
              <a:gd name="connsiteY2" fmla="*/ 231898 h 687850"/>
              <a:gd name="connsiteX3" fmla="*/ 595438 w 693865"/>
              <a:gd name="connsiteY3" fmla="*/ 687850 h 687850"/>
              <a:gd name="connsiteX4" fmla="*/ 693865 w 693865"/>
              <a:gd name="connsiteY4" fmla="*/ 615517 h 687850"/>
              <a:gd name="connsiteX5" fmla="*/ 42609 w 693865"/>
              <a:gd name="connsiteY5" fmla="*/ 0 h 687850"/>
              <a:gd name="connsiteX6" fmla="*/ 0 w 693865"/>
              <a:gd name="connsiteY6" fmla="*/ 174917 h 687850"/>
              <a:gd name="connsiteX0" fmla="*/ 0 w 693865"/>
              <a:gd name="connsiteY0" fmla="*/ 174917 h 687850"/>
              <a:gd name="connsiteX1" fmla="*/ 205815 w 693865"/>
              <a:gd name="connsiteY1" fmla="*/ 303184 h 687850"/>
              <a:gd name="connsiteX2" fmla="*/ 253448 w 693865"/>
              <a:gd name="connsiteY2" fmla="*/ 231898 h 687850"/>
              <a:gd name="connsiteX3" fmla="*/ 595438 w 693865"/>
              <a:gd name="connsiteY3" fmla="*/ 687850 h 687850"/>
              <a:gd name="connsiteX4" fmla="*/ 693865 w 693865"/>
              <a:gd name="connsiteY4" fmla="*/ 615517 h 687850"/>
              <a:gd name="connsiteX5" fmla="*/ 42609 w 693865"/>
              <a:gd name="connsiteY5" fmla="*/ 0 h 687850"/>
              <a:gd name="connsiteX6" fmla="*/ 0 w 693865"/>
              <a:gd name="connsiteY6" fmla="*/ 174917 h 687850"/>
              <a:gd name="connsiteX0" fmla="*/ 0 w 693865"/>
              <a:gd name="connsiteY0" fmla="*/ 174917 h 687850"/>
              <a:gd name="connsiteX1" fmla="*/ 205815 w 693865"/>
              <a:gd name="connsiteY1" fmla="*/ 303184 h 687850"/>
              <a:gd name="connsiteX2" fmla="*/ 253448 w 693865"/>
              <a:gd name="connsiteY2" fmla="*/ 231898 h 687850"/>
              <a:gd name="connsiteX3" fmla="*/ 595438 w 693865"/>
              <a:gd name="connsiteY3" fmla="*/ 687850 h 687850"/>
              <a:gd name="connsiteX4" fmla="*/ 693865 w 693865"/>
              <a:gd name="connsiteY4" fmla="*/ 615517 h 687850"/>
              <a:gd name="connsiteX5" fmla="*/ 42609 w 693865"/>
              <a:gd name="connsiteY5" fmla="*/ 0 h 687850"/>
              <a:gd name="connsiteX6" fmla="*/ 0 w 693865"/>
              <a:gd name="connsiteY6" fmla="*/ 174917 h 687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93865" h="687850">
                <a:moveTo>
                  <a:pt x="0" y="174917"/>
                </a:moveTo>
                <a:cubicBezTo>
                  <a:pt x="98638" y="222936"/>
                  <a:pt x="121263" y="228576"/>
                  <a:pt x="205815" y="303184"/>
                </a:cubicBezTo>
                <a:lnTo>
                  <a:pt x="253448" y="231898"/>
                </a:lnTo>
                <a:cubicBezTo>
                  <a:pt x="439623" y="395728"/>
                  <a:pt x="481441" y="535866"/>
                  <a:pt x="595438" y="687850"/>
                </a:cubicBezTo>
                <a:lnTo>
                  <a:pt x="693865" y="615517"/>
                </a:lnTo>
                <a:cubicBezTo>
                  <a:pt x="468922" y="297529"/>
                  <a:pt x="334131" y="95852"/>
                  <a:pt x="42609" y="0"/>
                </a:cubicBezTo>
                <a:lnTo>
                  <a:pt x="0" y="174917"/>
                </a:lnTo>
                <a:close/>
              </a:path>
            </a:pathLst>
          </a:custGeom>
          <a:noFill/>
          <a:ln w="31750" cap="rnd">
            <a:solidFill>
              <a:srgbClr val="7030A0"/>
            </a:solidFill>
            <a:prstDash val="sysDash"/>
            <a:tailEnd type="arrow"/>
          </a:ln>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4" name="TextBox 33"/>
          <p:cNvSpPr txBox="1"/>
          <p:nvPr/>
        </p:nvSpPr>
        <p:spPr>
          <a:xfrm>
            <a:off x="5729319" y="3993130"/>
            <a:ext cx="1524000" cy="526298"/>
          </a:xfrm>
          <a:prstGeom prst="rect">
            <a:avLst/>
          </a:prstGeom>
          <a:solidFill>
            <a:schemeClr val="accent6">
              <a:lumMod val="60000"/>
              <a:lumOff val="40000"/>
              <a:alpha val="82000"/>
            </a:schemeClr>
          </a:solidFill>
          <a:ln w="31750" cmpd="sng">
            <a:solidFill>
              <a:srgbClr val="7030A0"/>
            </a:solidFill>
          </a:ln>
        </p:spPr>
        <p:txBody>
          <a:bodyPr wrap="square" lIns="9144" tIns="9144" rIns="9144" bIns="9144" rtlCol="0">
            <a:spAutoFit/>
          </a:bodyPr>
          <a:lstStyle/>
          <a:p>
            <a:pPr marL="91440" lvl="1"/>
            <a:r>
              <a:rPr lang="en-US" sz="1100" b="1" dirty="0">
                <a:latin typeface="+mj-lt"/>
              </a:rPr>
              <a:t>Construct Ramp WN</a:t>
            </a:r>
          </a:p>
          <a:p>
            <a:pPr marL="91440" lvl="1"/>
            <a:r>
              <a:rPr lang="en-US" sz="1100" b="1" dirty="0">
                <a:latin typeface="+mj-lt"/>
              </a:rPr>
              <a:t>North Abutment  &amp;</a:t>
            </a:r>
          </a:p>
          <a:p>
            <a:pPr marL="91440" lvl="1"/>
            <a:r>
              <a:rPr lang="en-US" sz="1100" b="1" dirty="0">
                <a:latin typeface="+mj-lt"/>
              </a:rPr>
              <a:t>RW 46</a:t>
            </a:r>
          </a:p>
        </p:txBody>
      </p:sp>
      <p:sp>
        <p:nvSpPr>
          <p:cNvPr id="35" name="Freeform 34"/>
          <p:cNvSpPr/>
          <p:nvPr/>
        </p:nvSpPr>
        <p:spPr>
          <a:xfrm>
            <a:off x="7505824" y="4155010"/>
            <a:ext cx="360399" cy="202538"/>
          </a:xfrm>
          <a:custGeom>
            <a:avLst/>
            <a:gdLst>
              <a:gd name="connsiteX0" fmla="*/ 0 w 360399"/>
              <a:gd name="connsiteY0" fmla="*/ 190624 h 202538"/>
              <a:gd name="connsiteX1" fmla="*/ 217431 w 360399"/>
              <a:gd name="connsiteY1" fmla="*/ 202538 h 202538"/>
              <a:gd name="connsiteX2" fmla="*/ 360399 w 360399"/>
              <a:gd name="connsiteY2" fmla="*/ 5957 h 202538"/>
              <a:gd name="connsiteX3" fmla="*/ 128076 w 360399"/>
              <a:gd name="connsiteY3" fmla="*/ 0 h 202538"/>
              <a:gd name="connsiteX4" fmla="*/ 0 w 360399"/>
              <a:gd name="connsiteY4" fmla="*/ 190624 h 2025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399" h="202538">
                <a:moveTo>
                  <a:pt x="0" y="190624"/>
                </a:moveTo>
                <a:lnTo>
                  <a:pt x="217431" y="202538"/>
                </a:lnTo>
                <a:lnTo>
                  <a:pt x="360399" y="5957"/>
                </a:lnTo>
                <a:lnTo>
                  <a:pt x="128076" y="0"/>
                </a:lnTo>
                <a:lnTo>
                  <a:pt x="0" y="190624"/>
                </a:lnTo>
                <a:close/>
              </a:path>
            </a:pathLst>
          </a:custGeom>
          <a:noFill/>
          <a:ln w="31750" cap="rnd">
            <a:solidFill>
              <a:srgbClr val="7030A0"/>
            </a:solidFill>
            <a:prstDash val="sysDash"/>
            <a:tailEnd type="arrow"/>
          </a:ln>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cxnSp>
        <p:nvCxnSpPr>
          <p:cNvPr id="38" name="Straight Arrow Connector 37"/>
          <p:cNvCxnSpPr>
            <a:stCxn id="34" idx="3"/>
          </p:cNvCxnSpPr>
          <p:nvPr/>
        </p:nvCxnSpPr>
        <p:spPr>
          <a:xfrm>
            <a:off x="7253319" y="4256279"/>
            <a:ext cx="316695" cy="0"/>
          </a:xfrm>
          <a:prstGeom prst="straightConnector1">
            <a:avLst/>
          </a:prstGeom>
          <a:ln w="25400">
            <a:solidFill>
              <a:srgbClr val="7030A0"/>
            </a:solidFill>
            <a:tailEnd type="triangle" w="med" len="lg"/>
          </a:ln>
        </p:spPr>
        <p:style>
          <a:lnRef idx="2">
            <a:schemeClr val="accent1"/>
          </a:lnRef>
          <a:fillRef idx="0">
            <a:schemeClr val="accent1"/>
          </a:fillRef>
          <a:effectRef idx="1">
            <a:schemeClr val="accent1"/>
          </a:effectRef>
          <a:fontRef idx="minor">
            <a:schemeClr val="tx1"/>
          </a:fontRef>
        </p:style>
      </p:cxnSp>
      <p:sp>
        <p:nvSpPr>
          <p:cNvPr id="5" name="Oval 4"/>
          <p:cNvSpPr/>
          <p:nvPr/>
        </p:nvSpPr>
        <p:spPr>
          <a:xfrm rot="21162687">
            <a:off x="1912255" y="3471545"/>
            <a:ext cx="1847106" cy="231998"/>
          </a:xfrm>
          <a:prstGeom prst="ellipse">
            <a:avLst/>
          </a:prstGeom>
          <a:noFill/>
          <a:ln w="31750" cap="rnd">
            <a:solidFill>
              <a:srgbClr val="7030A0"/>
            </a:solidFill>
            <a:prstDash val="sysDash"/>
            <a:tailEnd type="arrow"/>
          </a:ln>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nvGrpSpPr>
          <p:cNvPr id="48" name="Group 47"/>
          <p:cNvGrpSpPr>
            <a:grpSpLocks noChangeAspect="1"/>
          </p:cNvGrpSpPr>
          <p:nvPr/>
        </p:nvGrpSpPr>
        <p:grpSpPr>
          <a:xfrm>
            <a:off x="640080" y="1371600"/>
            <a:ext cx="823544" cy="429348"/>
            <a:chOff x="845722" y="1278363"/>
            <a:chExt cx="1041400" cy="542925"/>
          </a:xfrm>
        </p:grpSpPr>
        <p:sp>
          <p:nvSpPr>
            <p:cNvPr id="49" name="Rounded Rectangle 48"/>
            <p:cNvSpPr/>
            <p:nvPr/>
          </p:nvSpPr>
          <p:spPr>
            <a:xfrm>
              <a:off x="845722" y="1278363"/>
              <a:ext cx="1041400" cy="542925"/>
            </a:xfrm>
            <a:prstGeom prst="roundRect">
              <a:avLst/>
            </a:prstGeom>
            <a:solidFill>
              <a:srgbClr val="3A68AF">
                <a:alpha val="70000"/>
              </a:srgbClr>
            </a:solidFill>
            <a:scene3d>
              <a:camera prst="orthographicFront"/>
              <a:lightRig rig="threePt" dir="t"/>
            </a:scene3d>
            <a:sp3d>
              <a:bevelT w="50800" h="5080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50" name="Group 49"/>
            <p:cNvGrpSpPr/>
            <p:nvPr/>
          </p:nvGrpSpPr>
          <p:grpSpPr>
            <a:xfrm>
              <a:off x="927525" y="1339429"/>
              <a:ext cx="571022" cy="422804"/>
              <a:chOff x="4552203" y="470641"/>
              <a:chExt cx="571022" cy="422804"/>
            </a:xfrm>
            <a:solidFill>
              <a:schemeClr val="tx1">
                <a:lumMod val="65000"/>
                <a:lumOff val="35000"/>
              </a:schemeClr>
            </a:solidFill>
          </p:grpSpPr>
          <p:sp>
            <p:nvSpPr>
              <p:cNvPr id="52" name="Freeform 51"/>
              <p:cNvSpPr>
                <a:spLocks noChangeAspect="1"/>
              </p:cNvSpPr>
              <p:nvPr/>
            </p:nvSpPr>
            <p:spPr>
              <a:xfrm>
                <a:off x="4552203" y="678286"/>
                <a:ext cx="564356" cy="215159"/>
              </a:xfrm>
              <a:custGeom>
                <a:avLst/>
                <a:gdLst>
                  <a:gd name="connsiteX0" fmla="*/ 180975 w 554832"/>
                  <a:gd name="connsiteY0" fmla="*/ 0 h 219075"/>
                  <a:gd name="connsiteX1" fmla="*/ 554832 w 554832"/>
                  <a:gd name="connsiteY1" fmla="*/ 7144 h 219075"/>
                  <a:gd name="connsiteX2" fmla="*/ 0 w 554832"/>
                  <a:gd name="connsiteY2" fmla="*/ 219075 h 219075"/>
                  <a:gd name="connsiteX3" fmla="*/ 180975 w 554832"/>
                  <a:gd name="connsiteY3" fmla="*/ 0 h 219075"/>
                </a:gdLst>
                <a:ahLst/>
                <a:cxnLst>
                  <a:cxn ang="0">
                    <a:pos x="connsiteX0" y="connsiteY0"/>
                  </a:cxn>
                  <a:cxn ang="0">
                    <a:pos x="connsiteX1" y="connsiteY1"/>
                  </a:cxn>
                  <a:cxn ang="0">
                    <a:pos x="connsiteX2" y="connsiteY2"/>
                  </a:cxn>
                  <a:cxn ang="0">
                    <a:pos x="connsiteX3" y="connsiteY3"/>
                  </a:cxn>
                </a:cxnLst>
                <a:rect l="l" t="t" r="r" b="b"/>
                <a:pathLst>
                  <a:path w="554832" h="219075">
                    <a:moveTo>
                      <a:pt x="180975" y="0"/>
                    </a:moveTo>
                    <a:lnTo>
                      <a:pt x="554832" y="7144"/>
                    </a:lnTo>
                    <a:lnTo>
                      <a:pt x="0" y="219075"/>
                    </a:lnTo>
                    <a:lnTo>
                      <a:pt x="180975" y="0"/>
                    </a:lnTo>
                    <a:close/>
                  </a:path>
                </a:pathLst>
              </a:custGeom>
              <a:grp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53" name="Straight Connector 52"/>
              <p:cNvCxnSpPr/>
              <p:nvPr/>
            </p:nvCxnSpPr>
            <p:spPr>
              <a:xfrm flipV="1">
                <a:off x="4552203" y="682043"/>
                <a:ext cx="571022" cy="211402"/>
              </a:xfrm>
              <a:prstGeom prst="line">
                <a:avLst/>
              </a:prstGeom>
              <a:grpFill/>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4" name="Straight Connector 53"/>
              <p:cNvCxnSpPr/>
              <p:nvPr/>
            </p:nvCxnSpPr>
            <p:spPr>
              <a:xfrm flipH="1" flipV="1">
                <a:off x="4552203" y="470641"/>
                <a:ext cx="571022" cy="211402"/>
              </a:xfrm>
              <a:prstGeom prst="line">
                <a:avLst/>
              </a:prstGeom>
              <a:grpFill/>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5" name="Straight Connector 54"/>
              <p:cNvCxnSpPr/>
              <p:nvPr/>
            </p:nvCxnSpPr>
            <p:spPr>
              <a:xfrm>
                <a:off x="4552203" y="470641"/>
                <a:ext cx="192078" cy="211402"/>
              </a:xfrm>
              <a:prstGeom prst="line">
                <a:avLst/>
              </a:prstGeom>
              <a:grpFill/>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6" name="Straight Connector 55"/>
              <p:cNvCxnSpPr/>
              <p:nvPr/>
            </p:nvCxnSpPr>
            <p:spPr>
              <a:xfrm flipV="1">
                <a:off x="4552203" y="682043"/>
                <a:ext cx="192078" cy="211402"/>
              </a:xfrm>
              <a:prstGeom prst="line">
                <a:avLst/>
              </a:prstGeom>
              <a:grpFill/>
              <a:ln>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51" name="TextBox 50"/>
            <p:cNvSpPr txBox="1">
              <a:spLocks noChangeAspect="1"/>
            </p:cNvSpPr>
            <p:nvPr/>
          </p:nvSpPr>
          <p:spPr>
            <a:xfrm rot="16200000">
              <a:off x="1464736" y="1424256"/>
              <a:ext cx="373063" cy="369331"/>
            </a:xfrm>
            <a:prstGeom prst="rect">
              <a:avLst/>
            </a:prstGeom>
            <a:noFill/>
          </p:spPr>
          <p:txBody>
            <a:bodyPr wrap="square" rtlCol="0">
              <a:spAutoFit/>
            </a:bodyPr>
            <a:lstStyle/>
            <a:p>
              <a:r>
                <a:rPr lang="en-US" dirty="0">
                  <a:latin typeface="Arial Black" pitchFamily="34" charset="0"/>
                </a:rPr>
                <a:t>N</a:t>
              </a:r>
            </a:p>
          </p:txBody>
        </p:sp>
      </p:grpSp>
      <p:cxnSp>
        <p:nvCxnSpPr>
          <p:cNvPr id="63" name="Straight Connector 62"/>
          <p:cNvCxnSpPr/>
          <p:nvPr/>
        </p:nvCxnSpPr>
        <p:spPr>
          <a:xfrm>
            <a:off x="1463040" y="6080760"/>
            <a:ext cx="640080" cy="0"/>
          </a:xfrm>
          <a:prstGeom prst="line">
            <a:avLst/>
          </a:prstGeom>
          <a:ln w="34925">
            <a:solidFill>
              <a:srgbClr val="7030A0"/>
            </a:solidFill>
            <a:prstDash val="sysDash"/>
            <a:tailEnd type="none"/>
          </a:ln>
        </p:spPr>
        <p:style>
          <a:lnRef idx="2">
            <a:schemeClr val="accent1"/>
          </a:lnRef>
          <a:fillRef idx="0">
            <a:schemeClr val="accent1"/>
          </a:fillRef>
          <a:effectRef idx="1">
            <a:schemeClr val="accent1"/>
          </a:effectRef>
          <a:fontRef idx="minor">
            <a:schemeClr val="tx1"/>
          </a:fontRef>
        </p:style>
      </p:cxnSp>
      <p:sp>
        <p:nvSpPr>
          <p:cNvPr id="64" name="TextBox 63"/>
          <p:cNvSpPr txBox="1"/>
          <p:nvPr/>
        </p:nvSpPr>
        <p:spPr>
          <a:xfrm>
            <a:off x="791631" y="5943600"/>
            <a:ext cx="715260" cy="307777"/>
          </a:xfrm>
          <a:prstGeom prst="rect">
            <a:avLst/>
          </a:prstGeom>
          <a:noFill/>
        </p:spPr>
        <p:txBody>
          <a:bodyPr wrap="none" rtlCol="0">
            <a:spAutoFit/>
          </a:bodyPr>
          <a:lstStyle/>
          <a:p>
            <a:r>
              <a:rPr lang="en-US" sz="1400" b="1" dirty="0">
                <a:solidFill>
                  <a:srgbClr val="7030A0"/>
                </a:solidFill>
                <a:latin typeface="+mj-lt"/>
              </a:rPr>
              <a:t>60X93</a:t>
            </a:r>
          </a:p>
        </p:txBody>
      </p:sp>
      <p:cxnSp>
        <p:nvCxnSpPr>
          <p:cNvPr id="65" name="Straight Connector 64"/>
          <p:cNvCxnSpPr/>
          <p:nvPr/>
        </p:nvCxnSpPr>
        <p:spPr>
          <a:xfrm>
            <a:off x="1463040" y="6355080"/>
            <a:ext cx="640080" cy="0"/>
          </a:xfrm>
          <a:prstGeom prst="line">
            <a:avLst/>
          </a:prstGeom>
          <a:ln w="34925">
            <a:solidFill>
              <a:srgbClr val="FF0000"/>
            </a:solidFill>
            <a:prstDash val="sysDash"/>
            <a:tailEnd type="none"/>
          </a:ln>
          <a:effectLst>
            <a:glow rad="63500">
              <a:schemeClr val="accent6">
                <a:satMod val="175000"/>
                <a:alpha val="40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sp>
        <p:nvSpPr>
          <p:cNvPr id="66" name="TextBox 65"/>
          <p:cNvSpPr txBox="1"/>
          <p:nvPr/>
        </p:nvSpPr>
        <p:spPr>
          <a:xfrm>
            <a:off x="791631" y="6217920"/>
            <a:ext cx="715260" cy="307777"/>
          </a:xfrm>
          <a:prstGeom prst="rect">
            <a:avLst/>
          </a:prstGeom>
          <a:noFill/>
        </p:spPr>
        <p:txBody>
          <a:bodyPr wrap="none" rtlCol="0">
            <a:spAutoFit/>
          </a:bodyPr>
          <a:lstStyle/>
          <a:p>
            <a:r>
              <a:rPr lang="en-US" sz="1400" b="1" dirty="0">
                <a:solidFill>
                  <a:srgbClr val="FF0000"/>
                </a:solidFill>
                <a:latin typeface="+mj-lt"/>
              </a:rPr>
              <a:t>60X79</a:t>
            </a:r>
          </a:p>
        </p:txBody>
      </p:sp>
      <p:sp>
        <p:nvSpPr>
          <p:cNvPr id="67" name="Rectangle 66"/>
          <p:cNvSpPr/>
          <p:nvPr/>
        </p:nvSpPr>
        <p:spPr>
          <a:xfrm>
            <a:off x="780718" y="5669280"/>
            <a:ext cx="1463040" cy="822960"/>
          </a:xfrm>
          <a:prstGeom prst="rect">
            <a:avLst/>
          </a:prstGeom>
          <a:noFill/>
          <a:ln w="31750">
            <a:solidFill>
              <a:schemeClr val="tx1"/>
            </a:solidFill>
            <a:tailEnd type="arrow"/>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8" name="TextBox 67"/>
          <p:cNvSpPr txBox="1"/>
          <p:nvPr/>
        </p:nvSpPr>
        <p:spPr>
          <a:xfrm>
            <a:off x="731520" y="5669280"/>
            <a:ext cx="788999" cy="307777"/>
          </a:xfrm>
          <a:prstGeom prst="rect">
            <a:avLst/>
          </a:prstGeom>
          <a:noFill/>
        </p:spPr>
        <p:txBody>
          <a:bodyPr wrap="none" rtlCol="0">
            <a:spAutoFit/>
          </a:bodyPr>
          <a:lstStyle/>
          <a:p>
            <a:r>
              <a:rPr lang="en-US" sz="1400" b="1" u="sng" dirty="0">
                <a:latin typeface="+mj-lt"/>
              </a:rPr>
              <a:t>Legend</a:t>
            </a:r>
          </a:p>
        </p:txBody>
      </p:sp>
      <p:sp>
        <p:nvSpPr>
          <p:cNvPr id="43" name="TextBox 42"/>
          <p:cNvSpPr txBox="1"/>
          <p:nvPr/>
        </p:nvSpPr>
        <p:spPr>
          <a:xfrm rot="5400000">
            <a:off x="7035362" y="5147486"/>
            <a:ext cx="575210" cy="200055"/>
          </a:xfrm>
          <a:prstGeom prst="rect">
            <a:avLst/>
          </a:prstGeom>
          <a:noFill/>
        </p:spPr>
        <p:txBody>
          <a:bodyPr wrap="square" rtlCol="0">
            <a:spAutoFit/>
          </a:bodyPr>
          <a:lstStyle/>
          <a:p>
            <a:r>
              <a:rPr lang="en-US" sz="700" b="1" dirty="0">
                <a:latin typeface="AECOM Sans" panose="020B0504020202020204" pitchFamily="34" charset="0"/>
                <a:ea typeface="AECOM Sans" panose="020B0504020202020204" pitchFamily="34" charset="0"/>
                <a:cs typeface="AECOM Sans" panose="020B0504020202020204" pitchFamily="34" charset="0"/>
              </a:rPr>
              <a:t>WB I-290</a:t>
            </a:r>
          </a:p>
        </p:txBody>
      </p:sp>
      <p:sp>
        <p:nvSpPr>
          <p:cNvPr id="44" name="TextBox 43"/>
          <p:cNvSpPr txBox="1"/>
          <p:nvPr/>
        </p:nvSpPr>
        <p:spPr>
          <a:xfrm rot="5400000">
            <a:off x="6780227" y="5159750"/>
            <a:ext cx="575210" cy="200055"/>
          </a:xfrm>
          <a:prstGeom prst="rect">
            <a:avLst/>
          </a:prstGeom>
          <a:noFill/>
        </p:spPr>
        <p:txBody>
          <a:bodyPr wrap="square" rtlCol="0">
            <a:spAutoFit/>
          </a:bodyPr>
          <a:lstStyle/>
          <a:p>
            <a:r>
              <a:rPr lang="en-US" sz="700" b="1" dirty="0">
                <a:latin typeface="AECOM Sans" panose="020B0504020202020204" pitchFamily="34" charset="0"/>
                <a:ea typeface="AECOM Sans" panose="020B0504020202020204" pitchFamily="34" charset="0"/>
                <a:cs typeface="AECOM Sans" panose="020B0504020202020204" pitchFamily="34" charset="0"/>
              </a:rPr>
              <a:t>EB I-290</a:t>
            </a:r>
          </a:p>
        </p:txBody>
      </p:sp>
    </p:spTree>
    <p:extLst>
      <p:ext uri="{BB962C8B-B14F-4D97-AF65-F5344CB8AC3E}">
        <p14:creationId xmlns:p14="http://schemas.microsoft.com/office/powerpoint/2010/main" val="128736686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559754" y="1255775"/>
            <a:ext cx="8139862" cy="5266970"/>
          </a:xfrm>
          <a:prstGeom prst="rect">
            <a:avLst/>
          </a:prstGeom>
          <a:noFill/>
          <a:effectLst/>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29768" y="256032"/>
            <a:ext cx="7551034" cy="823148"/>
          </a:xfrm>
        </p:spPr>
        <p:txBody>
          <a:bodyPr>
            <a:normAutofit/>
          </a:bodyPr>
          <a:lstStyle/>
          <a:p>
            <a:r>
              <a:rPr lang="en-US" sz="2500" dirty="0"/>
              <a:t>Suggested Construction Staging</a:t>
            </a:r>
            <a:br>
              <a:rPr lang="en-US" dirty="0"/>
            </a:br>
            <a:r>
              <a:rPr lang="en-US" sz="1350" dirty="0"/>
              <a:t>Stage 3 (</a:t>
            </a:r>
            <a:r>
              <a:rPr lang="en-US" sz="1350" dirty="0">
                <a:solidFill>
                  <a:srgbClr val="7030A0"/>
                </a:solidFill>
              </a:rPr>
              <a:t>60X93</a:t>
            </a:r>
            <a:r>
              <a:rPr lang="en-US" sz="1350" dirty="0"/>
              <a:t>)/Stage 1 (</a:t>
            </a:r>
            <a:r>
              <a:rPr lang="en-US" sz="1350" dirty="0">
                <a:solidFill>
                  <a:srgbClr val="FF0000"/>
                </a:solidFill>
              </a:rPr>
              <a:t>60X79</a:t>
            </a:r>
            <a:r>
              <a:rPr lang="en-US" sz="1350" dirty="0"/>
              <a:t>) Cont. – Existing Ramp EN Open to Traffic</a:t>
            </a:r>
          </a:p>
        </p:txBody>
      </p:sp>
      <p:sp>
        <p:nvSpPr>
          <p:cNvPr id="11" name="TextBox 10"/>
          <p:cNvSpPr txBox="1"/>
          <p:nvPr/>
        </p:nvSpPr>
        <p:spPr>
          <a:xfrm>
            <a:off x="4037580" y="4698202"/>
            <a:ext cx="2033540" cy="526298"/>
          </a:xfrm>
          <a:prstGeom prst="rect">
            <a:avLst/>
          </a:prstGeom>
          <a:solidFill>
            <a:srgbClr val="B6F04E">
              <a:alpha val="82000"/>
            </a:srgbClr>
          </a:solidFill>
          <a:ln w="31750" cmpd="sng">
            <a:solidFill>
              <a:srgbClr val="FF0000"/>
            </a:solidFill>
          </a:ln>
        </p:spPr>
        <p:txBody>
          <a:bodyPr wrap="square" lIns="9144" tIns="9144" rIns="9144" bIns="9144" rtlCol="0">
            <a:spAutoFit/>
          </a:bodyPr>
          <a:lstStyle/>
          <a:p>
            <a:pPr marL="91440" lvl="1"/>
            <a:r>
              <a:rPr lang="en-US" sz="1100" b="1" dirty="0">
                <a:latin typeface="+mj-lt"/>
              </a:rPr>
              <a:t>Junction Chamber 1</a:t>
            </a:r>
          </a:p>
          <a:p>
            <a:pPr marL="91440" lvl="1"/>
            <a:r>
              <a:rPr lang="en-US" sz="1100" b="1" dirty="0">
                <a:latin typeface="+mj-lt"/>
              </a:rPr>
              <a:t>Jacking Pits 1, 2 &amp; 3</a:t>
            </a:r>
          </a:p>
          <a:p>
            <a:pPr marL="91440" lvl="1"/>
            <a:r>
              <a:rPr lang="en-US" sz="1100" b="1" dirty="0">
                <a:latin typeface="+mj-lt"/>
              </a:rPr>
              <a:t>Main Drain Across Kennedy</a:t>
            </a:r>
          </a:p>
        </p:txBody>
      </p:sp>
      <p:cxnSp>
        <p:nvCxnSpPr>
          <p:cNvPr id="18" name="Straight Arrow Connector 17"/>
          <p:cNvCxnSpPr/>
          <p:nvPr/>
        </p:nvCxnSpPr>
        <p:spPr>
          <a:xfrm flipV="1">
            <a:off x="6095478" y="4807958"/>
            <a:ext cx="1152610" cy="263021"/>
          </a:xfrm>
          <a:prstGeom prst="straightConnector1">
            <a:avLst/>
          </a:prstGeom>
          <a:ln w="25400">
            <a:solidFill>
              <a:srgbClr val="FF0000"/>
            </a:solidFill>
            <a:tailEnd type="triangle" w="med" len="lg"/>
          </a:ln>
        </p:spPr>
        <p:style>
          <a:lnRef idx="2">
            <a:schemeClr val="accent1"/>
          </a:lnRef>
          <a:fillRef idx="0">
            <a:schemeClr val="accent1"/>
          </a:fillRef>
          <a:effectRef idx="1">
            <a:schemeClr val="accent1"/>
          </a:effectRef>
          <a:fontRef idx="minor">
            <a:schemeClr val="tx1"/>
          </a:fontRef>
        </p:style>
      </p:cxnSp>
      <p:sp>
        <p:nvSpPr>
          <p:cNvPr id="6" name="Freeform 5"/>
          <p:cNvSpPr/>
          <p:nvPr/>
        </p:nvSpPr>
        <p:spPr>
          <a:xfrm>
            <a:off x="6613556" y="2869949"/>
            <a:ext cx="2149492" cy="2073243"/>
          </a:xfrm>
          <a:custGeom>
            <a:avLst/>
            <a:gdLst>
              <a:gd name="connsiteX0" fmla="*/ 2163779 w 2163779"/>
              <a:gd name="connsiteY0" fmla="*/ 176542 h 1204110"/>
              <a:gd name="connsiteX1" fmla="*/ 2159252 w 2163779"/>
              <a:gd name="connsiteY1" fmla="*/ 0 h 1204110"/>
              <a:gd name="connsiteX2" fmla="*/ 561315 w 2163779"/>
              <a:gd name="connsiteY2" fmla="*/ 190122 h 1204110"/>
              <a:gd name="connsiteX3" fmla="*/ 547735 w 2163779"/>
              <a:gd name="connsiteY3" fmla="*/ 113168 h 1204110"/>
              <a:gd name="connsiteX4" fmla="*/ 285185 w 2163779"/>
              <a:gd name="connsiteY4" fmla="*/ 135801 h 1204110"/>
              <a:gd name="connsiteX5" fmla="*/ 140329 w 2163779"/>
              <a:gd name="connsiteY5" fmla="*/ 4526 h 1204110"/>
              <a:gd name="connsiteX6" fmla="*/ 0 w 2163779"/>
              <a:gd name="connsiteY6" fmla="*/ 162962 h 1204110"/>
              <a:gd name="connsiteX7" fmla="*/ 208230 w 2163779"/>
              <a:gd name="connsiteY7" fmla="*/ 307817 h 1204110"/>
              <a:gd name="connsiteX8" fmla="*/ 348559 w 2163779"/>
              <a:gd name="connsiteY8" fmla="*/ 1204110 h 1204110"/>
              <a:gd name="connsiteX9" fmla="*/ 629216 w 2163779"/>
              <a:gd name="connsiteY9" fmla="*/ 1122629 h 1204110"/>
              <a:gd name="connsiteX10" fmla="*/ 525101 w 2163779"/>
              <a:gd name="connsiteY10" fmla="*/ 420986 h 1204110"/>
              <a:gd name="connsiteX11" fmla="*/ 2163779 w 2163779"/>
              <a:gd name="connsiteY11" fmla="*/ 176542 h 1204110"/>
              <a:gd name="connsiteX0" fmla="*/ 2163779 w 2163779"/>
              <a:gd name="connsiteY0" fmla="*/ 200354 h 1227922"/>
              <a:gd name="connsiteX1" fmla="*/ 2154490 w 2163779"/>
              <a:gd name="connsiteY1" fmla="*/ 0 h 1227922"/>
              <a:gd name="connsiteX2" fmla="*/ 561315 w 2163779"/>
              <a:gd name="connsiteY2" fmla="*/ 213934 h 1227922"/>
              <a:gd name="connsiteX3" fmla="*/ 547735 w 2163779"/>
              <a:gd name="connsiteY3" fmla="*/ 136980 h 1227922"/>
              <a:gd name="connsiteX4" fmla="*/ 285185 w 2163779"/>
              <a:gd name="connsiteY4" fmla="*/ 159613 h 1227922"/>
              <a:gd name="connsiteX5" fmla="*/ 140329 w 2163779"/>
              <a:gd name="connsiteY5" fmla="*/ 28338 h 1227922"/>
              <a:gd name="connsiteX6" fmla="*/ 0 w 2163779"/>
              <a:gd name="connsiteY6" fmla="*/ 186774 h 1227922"/>
              <a:gd name="connsiteX7" fmla="*/ 208230 w 2163779"/>
              <a:gd name="connsiteY7" fmla="*/ 331629 h 1227922"/>
              <a:gd name="connsiteX8" fmla="*/ 348559 w 2163779"/>
              <a:gd name="connsiteY8" fmla="*/ 1227922 h 1227922"/>
              <a:gd name="connsiteX9" fmla="*/ 629216 w 2163779"/>
              <a:gd name="connsiteY9" fmla="*/ 1146441 h 1227922"/>
              <a:gd name="connsiteX10" fmla="*/ 525101 w 2163779"/>
              <a:gd name="connsiteY10" fmla="*/ 444798 h 1227922"/>
              <a:gd name="connsiteX11" fmla="*/ 2163779 w 2163779"/>
              <a:gd name="connsiteY11" fmla="*/ 200354 h 1227922"/>
              <a:gd name="connsiteX0" fmla="*/ 2163779 w 2163779"/>
              <a:gd name="connsiteY0" fmla="*/ 252741 h 1227922"/>
              <a:gd name="connsiteX1" fmla="*/ 2154490 w 2163779"/>
              <a:gd name="connsiteY1" fmla="*/ 0 h 1227922"/>
              <a:gd name="connsiteX2" fmla="*/ 561315 w 2163779"/>
              <a:gd name="connsiteY2" fmla="*/ 213934 h 1227922"/>
              <a:gd name="connsiteX3" fmla="*/ 547735 w 2163779"/>
              <a:gd name="connsiteY3" fmla="*/ 136980 h 1227922"/>
              <a:gd name="connsiteX4" fmla="*/ 285185 w 2163779"/>
              <a:gd name="connsiteY4" fmla="*/ 159613 h 1227922"/>
              <a:gd name="connsiteX5" fmla="*/ 140329 w 2163779"/>
              <a:gd name="connsiteY5" fmla="*/ 28338 h 1227922"/>
              <a:gd name="connsiteX6" fmla="*/ 0 w 2163779"/>
              <a:gd name="connsiteY6" fmla="*/ 186774 h 1227922"/>
              <a:gd name="connsiteX7" fmla="*/ 208230 w 2163779"/>
              <a:gd name="connsiteY7" fmla="*/ 331629 h 1227922"/>
              <a:gd name="connsiteX8" fmla="*/ 348559 w 2163779"/>
              <a:gd name="connsiteY8" fmla="*/ 1227922 h 1227922"/>
              <a:gd name="connsiteX9" fmla="*/ 629216 w 2163779"/>
              <a:gd name="connsiteY9" fmla="*/ 1146441 h 1227922"/>
              <a:gd name="connsiteX10" fmla="*/ 525101 w 2163779"/>
              <a:gd name="connsiteY10" fmla="*/ 444798 h 1227922"/>
              <a:gd name="connsiteX11" fmla="*/ 2163779 w 2163779"/>
              <a:gd name="connsiteY11" fmla="*/ 252741 h 1227922"/>
              <a:gd name="connsiteX0" fmla="*/ 2149492 w 2154490"/>
              <a:gd name="connsiteY0" fmla="*/ 228929 h 1227922"/>
              <a:gd name="connsiteX1" fmla="*/ 2154490 w 2154490"/>
              <a:gd name="connsiteY1" fmla="*/ 0 h 1227922"/>
              <a:gd name="connsiteX2" fmla="*/ 561315 w 2154490"/>
              <a:gd name="connsiteY2" fmla="*/ 213934 h 1227922"/>
              <a:gd name="connsiteX3" fmla="*/ 547735 w 2154490"/>
              <a:gd name="connsiteY3" fmla="*/ 136980 h 1227922"/>
              <a:gd name="connsiteX4" fmla="*/ 285185 w 2154490"/>
              <a:gd name="connsiteY4" fmla="*/ 159613 h 1227922"/>
              <a:gd name="connsiteX5" fmla="*/ 140329 w 2154490"/>
              <a:gd name="connsiteY5" fmla="*/ 28338 h 1227922"/>
              <a:gd name="connsiteX6" fmla="*/ 0 w 2154490"/>
              <a:gd name="connsiteY6" fmla="*/ 186774 h 1227922"/>
              <a:gd name="connsiteX7" fmla="*/ 208230 w 2154490"/>
              <a:gd name="connsiteY7" fmla="*/ 331629 h 1227922"/>
              <a:gd name="connsiteX8" fmla="*/ 348559 w 2154490"/>
              <a:gd name="connsiteY8" fmla="*/ 1227922 h 1227922"/>
              <a:gd name="connsiteX9" fmla="*/ 629216 w 2154490"/>
              <a:gd name="connsiteY9" fmla="*/ 1146441 h 1227922"/>
              <a:gd name="connsiteX10" fmla="*/ 525101 w 2154490"/>
              <a:gd name="connsiteY10" fmla="*/ 444798 h 1227922"/>
              <a:gd name="connsiteX11" fmla="*/ 2149492 w 2154490"/>
              <a:gd name="connsiteY11" fmla="*/ 228929 h 1227922"/>
              <a:gd name="connsiteX0" fmla="*/ 2149492 w 2149492"/>
              <a:gd name="connsiteY0" fmla="*/ 205117 h 1204110"/>
              <a:gd name="connsiteX1" fmla="*/ 2140203 w 2149492"/>
              <a:gd name="connsiteY1" fmla="*/ 0 h 1204110"/>
              <a:gd name="connsiteX2" fmla="*/ 561315 w 2149492"/>
              <a:gd name="connsiteY2" fmla="*/ 190122 h 1204110"/>
              <a:gd name="connsiteX3" fmla="*/ 547735 w 2149492"/>
              <a:gd name="connsiteY3" fmla="*/ 113168 h 1204110"/>
              <a:gd name="connsiteX4" fmla="*/ 285185 w 2149492"/>
              <a:gd name="connsiteY4" fmla="*/ 135801 h 1204110"/>
              <a:gd name="connsiteX5" fmla="*/ 140329 w 2149492"/>
              <a:gd name="connsiteY5" fmla="*/ 4526 h 1204110"/>
              <a:gd name="connsiteX6" fmla="*/ 0 w 2149492"/>
              <a:gd name="connsiteY6" fmla="*/ 162962 h 1204110"/>
              <a:gd name="connsiteX7" fmla="*/ 208230 w 2149492"/>
              <a:gd name="connsiteY7" fmla="*/ 307817 h 1204110"/>
              <a:gd name="connsiteX8" fmla="*/ 348559 w 2149492"/>
              <a:gd name="connsiteY8" fmla="*/ 1204110 h 1204110"/>
              <a:gd name="connsiteX9" fmla="*/ 629216 w 2149492"/>
              <a:gd name="connsiteY9" fmla="*/ 1122629 h 1204110"/>
              <a:gd name="connsiteX10" fmla="*/ 525101 w 2149492"/>
              <a:gd name="connsiteY10" fmla="*/ 420986 h 1204110"/>
              <a:gd name="connsiteX11" fmla="*/ 2149492 w 2149492"/>
              <a:gd name="connsiteY11" fmla="*/ 205117 h 1204110"/>
              <a:gd name="connsiteX0" fmla="*/ 2149492 w 2149492"/>
              <a:gd name="connsiteY0" fmla="*/ 205117 h 1204110"/>
              <a:gd name="connsiteX1" fmla="*/ 2140203 w 2149492"/>
              <a:gd name="connsiteY1" fmla="*/ 0 h 1204110"/>
              <a:gd name="connsiteX2" fmla="*/ 561315 w 2149492"/>
              <a:gd name="connsiteY2" fmla="*/ 190122 h 1204110"/>
              <a:gd name="connsiteX3" fmla="*/ 547735 w 2149492"/>
              <a:gd name="connsiteY3" fmla="*/ 113168 h 1204110"/>
              <a:gd name="connsiteX4" fmla="*/ 285185 w 2149492"/>
              <a:gd name="connsiteY4" fmla="*/ 135801 h 1204110"/>
              <a:gd name="connsiteX5" fmla="*/ 140329 w 2149492"/>
              <a:gd name="connsiteY5" fmla="*/ 4526 h 1204110"/>
              <a:gd name="connsiteX6" fmla="*/ 0 w 2149492"/>
              <a:gd name="connsiteY6" fmla="*/ 162962 h 1204110"/>
              <a:gd name="connsiteX7" fmla="*/ 208230 w 2149492"/>
              <a:gd name="connsiteY7" fmla="*/ 307817 h 1204110"/>
              <a:gd name="connsiteX8" fmla="*/ 372372 w 2149492"/>
              <a:gd name="connsiteY8" fmla="*/ 1204110 h 1204110"/>
              <a:gd name="connsiteX9" fmla="*/ 629216 w 2149492"/>
              <a:gd name="connsiteY9" fmla="*/ 1122629 h 1204110"/>
              <a:gd name="connsiteX10" fmla="*/ 525101 w 2149492"/>
              <a:gd name="connsiteY10" fmla="*/ 420986 h 1204110"/>
              <a:gd name="connsiteX11" fmla="*/ 2149492 w 2149492"/>
              <a:gd name="connsiteY11" fmla="*/ 205117 h 1204110"/>
              <a:gd name="connsiteX0" fmla="*/ 2149492 w 2149492"/>
              <a:gd name="connsiteY0" fmla="*/ 205117 h 1204110"/>
              <a:gd name="connsiteX1" fmla="*/ 2140203 w 2149492"/>
              <a:gd name="connsiteY1" fmla="*/ 0 h 1204110"/>
              <a:gd name="connsiteX2" fmla="*/ 561315 w 2149492"/>
              <a:gd name="connsiteY2" fmla="*/ 190122 h 1204110"/>
              <a:gd name="connsiteX3" fmla="*/ 547735 w 2149492"/>
              <a:gd name="connsiteY3" fmla="*/ 113168 h 1204110"/>
              <a:gd name="connsiteX4" fmla="*/ 285185 w 2149492"/>
              <a:gd name="connsiteY4" fmla="*/ 135801 h 1204110"/>
              <a:gd name="connsiteX5" fmla="*/ 140329 w 2149492"/>
              <a:gd name="connsiteY5" fmla="*/ 4526 h 1204110"/>
              <a:gd name="connsiteX6" fmla="*/ 0 w 2149492"/>
              <a:gd name="connsiteY6" fmla="*/ 162962 h 1204110"/>
              <a:gd name="connsiteX7" fmla="*/ 208230 w 2149492"/>
              <a:gd name="connsiteY7" fmla="*/ 307817 h 1204110"/>
              <a:gd name="connsiteX8" fmla="*/ 372372 w 2149492"/>
              <a:gd name="connsiteY8" fmla="*/ 1204110 h 1204110"/>
              <a:gd name="connsiteX9" fmla="*/ 600641 w 2149492"/>
              <a:gd name="connsiteY9" fmla="*/ 1127391 h 1204110"/>
              <a:gd name="connsiteX10" fmla="*/ 525101 w 2149492"/>
              <a:gd name="connsiteY10" fmla="*/ 420986 h 1204110"/>
              <a:gd name="connsiteX11" fmla="*/ 2149492 w 2149492"/>
              <a:gd name="connsiteY11" fmla="*/ 205117 h 1204110"/>
              <a:gd name="connsiteX0" fmla="*/ 2149492 w 2149492"/>
              <a:gd name="connsiteY0" fmla="*/ 205117 h 1204110"/>
              <a:gd name="connsiteX1" fmla="*/ 2140203 w 2149492"/>
              <a:gd name="connsiteY1" fmla="*/ 0 h 1204110"/>
              <a:gd name="connsiteX2" fmla="*/ 561315 w 2149492"/>
              <a:gd name="connsiteY2" fmla="*/ 190122 h 1204110"/>
              <a:gd name="connsiteX3" fmla="*/ 547735 w 2149492"/>
              <a:gd name="connsiteY3" fmla="*/ 113168 h 1204110"/>
              <a:gd name="connsiteX4" fmla="*/ 285185 w 2149492"/>
              <a:gd name="connsiteY4" fmla="*/ 135801 h 1204110"/>
              <a:gd name="connsiteX5" fmla="*/ 140329 w 2149492"/>
              <a:gd name="connsiteY5" fmla="*/ 4526 h 1204110"/>
              <a:gd name="connsiteX6" fmla="*/ 0 w 2149492"/>
              <a:gd name="connsiteY6" fmla="*/ 162962 h 1204110"/>
              <a:gd name="connsiteX7" fmla="*/ 208230 w 2149492"/>
              <a:gd name="connsiteY7" fmla="*/ 307817 h 1204110"/>
              <a:gd name="connsiteX8" fmla="*/ 372372 w 2149492"/>
              <a:gd name="connsiteY8" fmla="*/ 1204110 h 1204110"/>
              <a:gd name="connsiteX9" fmla="*/ 600641 w 2149492"/>
              <a:gd name="connsiteY9" fmla="*/ 1127391 h 1204110"/>
              <a:gd name="connsiteX10" fmla="*/ 487001 w 2149492"/>
              <a:gd name="connsiteY10" fmla="*/ 425749 h 1204110"/>
              <a:gd name="connsiteX11" fmla="*/ 2149492 w 2149492"/>
              <a:gd name="connsiteY11" fmla="*/ 205117 h 1204110"/>
              <a:gd name="connsiteX0" fmla="*/ 2149492 w 2149492"/>
              <a:gd name="connsiteY0" fmla="*/ 205117 h 1204110"/>
              <a:gd name="connsiteX1" fmla="*/ 2140203 w 2149492"/>
              <a:gd name="connsiteY1" fmla="*/ 0 h 1204110"/>
              <a:gd name="connsiteX2" fmla="*/ 561315 w 2149492"/>
              <a:gd name="connsiteY2" fmla="*/ 190122 h 1204110"/>
              <a:gd name="connsiteX3" fmla="*/ 547735 w 2149492"/>
              <a:gd name="connsiteY3" fmla="*/ 113168 h 1204110"/>
              <a:gd name="connsiteX4" fmla="*/ 285185 w 2149492"/>
              <a:gd name="connsiteY4" fmla="*/ 135801 h 1204110"/>
              <a:gd name="connsiteX5" fmla="*/ 140329 w 2149492"/>
              <a:gd name="connsiteY5" fmla="*/ 4526 h 1204110"/>
              <a:gd name="connsiteX6" fmla="*/ 0 w 2149492"/>
              <a:gd name="connsiteY6" fmla="*/ 162962 h 1204110"/>
              <a:gd name="connsiteX7" fmla="*/ 208230 w 2149492"/>
              <a:gd name="connsiteY7" fmla="*/ 307817 h 1204110"/>
              <a:gd name="connsiteX8" fmla="*/ 372372 w 2149492"/>
              <a:gd name="connsiteY8" fmla="*/ 1204110 h 1204110"/>
              <a:gd name="connsiteX9" fmla="*/ 520575 w 2149492"/>
              <a:gd name="connsiteY9" fmla="*/ 1158843 h 1204110"/>
              <a:gd name="connsiteX10" fmla="*/ 600641 w 2149492"/>
              <a:gd name="connsiteY10" fmla="*/ 1127391 h 1204110"/>
              <a:gd name="connsiteX11" fmla="*/ 487001 w 2149492"/>
              <a:gd name="connsiteY11" fmla="*/ 425749 h 1204110"/>
              <a:gd name="connsiteX12" fmla="*/ 2149492 w 2149492"/>
              <a:gd name="connsiteY12" fmla="*/ 205117 h 1204110"/>
              <a:gd name="connsiteX0" fmla="*/ 2149492 w 2149492"/>
              <a:gd name="connsiteY0" fmla="*/ 205117 h 2073243"/>
              <a:gd name="connsiteX1" fmla="*/ 2140203 w 2149492"/>
              <a:gd name="connsiteY1" fmla="*/ 0 h 2073243"/>
              <a:gd name="connsiteX2" fmla="*/ 561315 w 2149492"/>
              <a:gd name="connsiteY2" fmla="*/ 190122 h 2073243"/>
              <a:gd name="connsiteX3" fmla="*/ 547735 w 2149492"/>
              <a:gd name="connsiteY3" fmla="*/ 113168 h 2073243"/>
              <a:gd name="connsiteX4" fmla="*/ 285185 w 2149492"/>
              <a:gd name="connsiteY4" fmla="*/ 135801 h 2073243"/>
              <a:gd name="connsiteX5" fmla="*/ 140329 w 2149492"/>
              <a:gd name="connsiteY5" fmla="*/ 4526 h 2073243"/>
              <a:gd name="connsiteX6" fmla="*/ 0 w 2149492"/>
              <a:gd name="connsiteY6" fmla="*/ 162962 h 2073243"/>
              <a:gd name="connsiteX7" fmla="*/ 208230 w 2149492"/>
              <a:gd name="connsiteY7" fmla="*/ 307817 h 2073243"/>
              <a:gd name="connsiteX8" fmla="*/ 372372 w 2149492"/>
              <a:gd name="connsiteY8" fmla="*/ 1204110 h 2073243"/>
              <a:gd name="connsiteX9" fmla="*/ 688065 w 2149492"/>
              <a:gd name="connsiteY9" fmla="*/ 2073243 h 2073243"/>
              <a:gd name="connsiteX10" fmla="*/ 600641 w 2149492"/>
              <a:gd name="connsiteY10" fmla="*/ 1127391 h 2073243"/>
              <a:gd name="connsiteX11" fmla="*/ 487001 w 2149492"/>
              <a:gd name="connsiteY11" fmla="*/ 425749 h 2073243"/>
              <a:gd name="connsiteX12" fmla="*/ 2149492 w 2149492"/>
              <a:gd name="connsiteY12" fmla="*/ 205117 h 2073243"/>
              <a:gd name="connsiteX0" fmla="*/ 2149492 w 2149492"/>
              <a:gd name="connsiteY0" fmla="*/ 205117 h 2073243"/>
              <a:gd name="connsiteX1" fmla="*/ 2140203 w 2149492"/>
              <a:gd name="connsiteY1" fmla="*/ 0 h 2073243"/>
              <a:gd name="connsiteX2" fmla="*/ 561315 w 2149492"/>
              <a:gd name="connsiteY2" fmla="*/ 190122 h 2073243"/>
              <a:gd name="connsiteX3" fmla="*/ 547735 w 2149492"/>
              <a:gd name="connsiteY3" fmla="*/ 113168 h 2073243"/>
              <a:gd name="connsiteX4" fmla="*/ 285185 w 2149492"/>
              <a:gd name="connsiteY4" fmla="*/ 135801 h 2073243"/>
              <a:gd name="connsiteX5" fmla="*/ 140329 w 2149492"/>
              <a:gd name="connsiteY5" fmla="*/ 4526 h 2073243"/>
              <a:gd name="connsiteX6" fmla="*/ 0 w 2149492"/>
              <a:gd name="connsiteY6" fmla="*/ 162962 h 2073243"/>
              <a:gd name="connsiteX7" fmla="*/ 208230 w 2149492"/>
              <a:gd name="connsiteY7" fmla="*/ 307817 h 2073243"/>
              <a:gd name="connsiteX8" fmla="*/ 372372 w 2149492"/>
              <a:gd name="connsiteY8" fmla="*/ 1204110 h 2073243"/>
              <a:gd name="connsiteX9" fmla="*/ 688065 w 2149492"/>
              <a:gd name="connsiteY9" fmla="*/ 2073243 h 2073243"/>
              <a:gd name="connsiteX10" fmla="*/ 624690 w 2149492"/>
              <a:gd name="connsiteY10" fmla="*/ 1525508 h 2073243"/>
              <a:gd name="connsiteX11" fmla="*/ 600641 w 2149492"/>
              <a:gd name="connsiteY11" fmla="*/ 1127391 h 2073243"/>
              <a:gd name="connsiteX12" fmla="*/ 487001 w 2149492"/>
              <a:gd name="connsiteY12" fmla="*/ 425749 h 2073243"/>
              <a:gd name="connsiteX13" fmla="*/ 2149492 w 2149492"/>
              <a:gd name="connsiteY13" fmla="*/ 205117 h 2073243"/>
              <a:gd name="connsiteX0" fmla="*/ 2149492 w 2149492"/>
              <a:gd name="connsiteY0" fmla="*/ 205117 h 2073243"/>
              <a:gd name="connsiteX1" fmla="*/ 2140203 w 2149492"/>
              <a:gd name="connsiteY1" fmla="*/ 0 h 2073243"/>
              <a:gd name="connsiteX2" fmla="*/ 561315 w 2149492"/>
              <a:gd name="connsiteY2" fmla="*/ 190122 h 2073243"/>
              <a:gd name="connsiteX3" fmla="*/ 547735 w 2149492"/>
              <a:gd name="connsiteY3" fmla="*/ 113168 h 2073243"/>
              <a:gd name="connsiteX4" fmla="*/ 285185 w 2149492"/>
              <a:gd name="connsiteY4" fmla="*/ 135801 h 2073243"/>
              <a:gd name="connsiteX5" fmla="*/ 140329 w 2149492"/>
              <a:gd name="connsiteY5" fmla="*/ 4526 h 2073243"/>
              <a:gd name="connsiteX6" fmla="*/ 0 w 2149492"/>
              <a:gd name="connsiteY6" fmla="*/ 162962 h 2073243"/>
              <a:gd name="connsiteX7" fmla="*/ 208230 w 2149492"/>
              <a:gd name="connsiteY7" fmla="*/ 307817 h 2073243"/>
              <a:gd name="connsiteX8" fmla="*/ 372372 w 2149492"/>
              <a:gd name="connsiteY8" fmla="*/ 1204110 h 2073243"/>
              <a:gd name="connsiteX9" fmla="*/ 688065 w 2149492"/>
              <a:gd name="connsiteY9" fmla="*/ 2073243 h 2073243"/>
              <a:gd name="connsiteX10" fmla="*/ 977775 w 2149492"/>
              <a:gd name="connsiteY10" fmla="*/ 1901227 h 2073243"/>
              <a:gd name="connsiteX11" fmla="*/ 600641 w 2149492"/>
              <a:gd name="connsiteY11" fmla="*/ 1127391 h 2073243"/>
              <a:gd name="connsiteX12" fmla="*/ 487001 w 2149492"/>
              <a:gd name="connsiteY12" fmla="*/ 425749 h 2073243"/>
              <a:gd name="connsiteX13" fmla="*/ 2149492 w 2149492"/>
              <a:gd name="connsiteY13" fmla="*/ 205117 h 2073243"/>
              <a:gd name="connsiteX0" fmla="*/ 2149492 w 2149492"/>
              <a:gd name="connsiteY0" fmla="*/ 205117 h 2073243"/>
              <a:gd name="connsiteX1" fmla="*/ 2140203 w 2149492"/>
              <a:gd name="connsiteY1" fmla="*/ 0 h 2073243"/>
              <a:gd name="connsiteX2" fmla="*/ 561315 w 2149492"/>
              <a:gd name="connsiteY2" fmla="*/ 190122 h 2073243"/>
              <a:gd name="connsiteX3" fmla="*/ 547735 w 2149492"/>
              <a:gd name="connsiteY3" fmla="*/ 113168 h 2073243"/>
              <a:gd name="connsiteX4" fmla="*/ 285185 w 2149492"/>
              <a:gd name="connsiteY4" fmla="*/ 135801 h 2073243"/>
              <a:gd name="connsiteX5" fmla="*/ 140329 w 2149492"/>
              <a:gd name="connsiteY5" fmla="*/ 4526 h 2073243"/>
              <a:gd name="connsiteX6" fmla="*/ 0 w 2149492"/>
              <a:gd name="connsiteY6" fmla="*/ 162962 h 2073243"/>
              <a:gd name="connsiteX7" fmla="*/ 208230 w 2149492"/>
              <a:gd name="connsiteY7" fmla="*/ 307817 h 2073243"/>
              <a:gd name="connsiteX8" fmla="*/ 372372 w 2149492"/>
              <a:gd name="connsiteY8" fmla="*/ 1204110 h 2073243"/>
              <a:gd name="connsiteX9" fmla="*/ 688065 w 2149492"/>
              <a:gd name="connsiteY9" fmla="*/ 2073243 h 2073243"/>
              <a:gd name="connsiteX10" fmla="*/ 977775 w 2149492"/>
              <a:gd name="connsiteY10" fmla="*/ 1901227 h 2073243"/>
              <a:gd name="connsiteX11" fmla="*/ 591588 w 2149492"/>
              <a:gd name="connsiteY11" fmla="*/ 1190765 h 2073243"/>
              <a:gd name="connsiteX12" fmla="*/ 487001 w 2149492"/>
              <a:gd name="connsiteY12" fmla="*/ 425749 h 2073243"/>
              <a:gd name="connsiteX13" fmla="*/ 2149492 w 2149492"/>
              <a:gd name="connsiteY13" fmla="*/ 205117 h 2073243"/>
              <a:gd name="connsiteX0" fmla="*/ 2149492 w 2149492"/>
              <a:gd name="connsiteY0" fmla="*/ 205117 h 2073243"/>
              <a:gd name="connsiteX1" fmla="*/ 2140203 w 2149492"/>
              <a:gd name="connsiteY1" fmla="*/ 0 h 2073243"/>
              <a:gd name="connsiteX2" fmla="*/ 561315 w 2149492"/>
              <a:gd name="connsiteY2" fmla="*/ 190122 h 2073243"/>
              <a:gd name="connsiteX3" fmla="*/ 547735 w 2149492"/>
              <a:gd name="connsiteY3" fmla="*/ 113168 h 2073243"/>
              <a:gd name="connsiteX4" fmla="*/ 285185 w 2149492"/>
              <a:gd name="connsiteY4" fmla="*/ 135801 h 2073243"/>
              <a:gd name="connsiteX5" fmla="*/ 140329 w 2149492"/>
              <a:gd name="connsiteY5" fmla="*/ 4526 h 2073243"/>
              <a:gd name="connsiteX6" fmla="*/ 0 w 2149492"/>
              <a:gd name="connsiteY6" fmla="*/ 162962 h 2073243"/>
              <a:gd name="connsiteX7" fmla="*/ 208230 w 2149492"/>
              <a:gd name="connsiteY7" fmla="*/ 307817 h 2073243"/>
              <a:gd name="connsiteX8" fmla="*/ 376899 w 2149492"/>
              <a:gd name="connsiteY8" fmla="*/ 1226744 h 2073243"/>
              <a:gd name="connsiteX9" fmla="*/ 688065 w 2149492"/>
              <a:gd name="connsiteY9" fmla="*/ 2073243 h 2073243"/>
              <a:gd name="connsiteX10" fmla="*/ 977775 w 2149492"/>
              <a:gd name="connsiteY10" fmla="*/ 1901227 h 2073243"/>
              <a:gd name="connsiteX11" fmla="*/ 591588 w 2149492"/>
              <a:gd name="connsiteY11" fmla="*/ 1190765 h 2073243"/>
              <a:gd name="connsiteX12" fmla="*/ 487001 w 2149492"/>
              <a:gd name="connsiteY12" fmla="*/ 425749 h 2073243"/>
              <a:gd name="connsiteX13" fmla="*/ 2149492 w 2149492"/>
              <a:gd name="connsiteY13" fmla="*/ 205117 h 2073243"/>
              <a:gd name="connsiteX0" fmla="*/ 2149492 w 2149492"/>
              <a:gd name="connsiteY0" fmla="*/ 205117 h 2073243"/>
              <a:gd name="connsiteX1" fmla="*/ 2140203 w 2149492"/>
              <a:gd name="connsiteY1" fmla="*/ 0 h 2073243"/>
              <a:gd name="connsiteX2" fmla="*/ 561315 w 2149492"/>
              <a:gd name="connsiteY2" fmla="*/ 190122 h 2073243"/>
              <a:gd name="connsiteX3" fmla="*/ 547735 w 2149492"/>
              <a:gd name="connsiteY3" fmla="*/ 113168 h 2073243"/>
              <a:gd name="connsiteX4" fmla="*/ 285185 w 2149492"/>
              <a:gd name="connsiteY4" fmla="*/ 135801 h 2073243"/>
              <a:gd name="connsiteX5" fmla="*/ 140329 w 2149492"/>
              <a:gd name="connsiteY5" fmla="*/ 4526 h 2073243"/>
              <a:gd name="connsiteX6" fmla="*/ 0 w 2149492"/>
              <a:gd name="connsiteY6" fmla="*/ 162962 h 2073243"/>
              <a:gd name="connsiteX7" fmla="*/ 208230 w 2149492"/>
              <a:gd name="connsiteY7" fmla="*/ 307817 h 2073243"/>
              <a:gd name="connsiteX8" fmla="*/ 376899 w 2149492"/>
              <a:gd name="connsiteY8" fmla="*/ 1226744 h 2073243"/>
              <a:gd name="connsiteX9" fmla="*/ 534155 w 2149492"/>
              <a:gd name="connsiteY9" fmla="*/ 1647730 h 2073243"/>
              <a:gd name="connsiteX10" fmla="*/ 688065 w 2149492"/>
              <a:gd name="connsiteY10" fmla="*/ 2073243 h 2073243"/>
              <a:gd name="connsiteX11" fmla="*/ 977775 w 2149492"/>
              <a:gd name="connsiteY11" fmla="*/ 1901227 h 2073243"/>
              <a:gd name="connsiteX12" fmla="*/ 591588 w 2149492"/>
              <a:gd name="connsiteY12" fmla="*/ 1190765 h 2073243"/>
              <a:gd name="connsiteX13" fmla="*/ 487001 w 2149492"/>
              <a:gd name="connsiteY13" fmla="*/ 425749 h 2073243"/>
              <a:gd name="connsiteX14" fmla="*/ 2149492 w 2149492"/>
              <a:gd name="connsiteY14" fmla="*/ 205117 h 2073243"/>
              <a:gd name="connsiteX0" fmla="*/ 2149492 w 2149492"/>
              <a:gd name="connsiteY0" fmla="*/ 205117 h 2073243"/>
              <a:gd name="connsiteX1" fmla="*/ 2140203 w 2149492"/>
              <a:gd name="connsiteY1" fmla="*/ 0 h 2073243"/>
              <a:gd name="connsiteX2" fmla="*/ 561315 w 2149492"/>
              <a:gd name="connsiteY2" fmla="*/ 190122 h 2073243"/>
              <a:gd name="connsiteX3" fmla="*/ 547735 w 2149492"/>
              <a:gd name="connsiteY3" fmla="*/ 113168 h 2073243"/>
              <a:gd name="connsiteX4" fmla="*/ 285185 w 2149492"/>
              <a:gd name="connsiteY4" fmla="*/ 135801 h 2073243"/>
              <a:gd name="connsiteX5" fmla="*/ 140329 w 2149492"/>
              <a:gd name="connsiteY5" fmla="*/ 4526 h 2073243"/>
              <a:gd name="connsiteX6" fmla="*/ 0 w 2149492"/>
              <a:gd name="connsiteY6" fmla="*/ 162962 h 2073243"/>
              <a:gd name="connsiteX7" fmla="*/ 208230 w 2149492"/>
              <a:gd name="connsiteY7" fmla="*/ 307817 h 2073243"/>
              <a:gd name="connsiteX8" fmla="*/ 376899 w 2149492"/>
              <a:gd name="connsiteY8" fmla="*/ 1226744 h 2073243"/>
              <a:gd name="connsiteX9" fmla="*/ 561316 w 2149492"/>
              <a:gd name="connsiteY9" fmla="*/ 1874067 h 2073243"/>
              <a:gd name="connsiteX10" fmla="*/ 688065 w 2149492"/>
              <a:gd name="connsiteY10" fmla="*/ 2073243 h 2073243"/>
              <a:gd name="connsiteX11" fmla="*/ 977775 w 2149492"/>
              <a:gd name="connsiteY11" fmla="*/ 1901227 h 2073243"/>
              <a:gd name="connsiteX12" fmla="*/ 591588 w 2149492"/>
              <a:gd name="connsiteY12" fmla="*/ 1190765 h 2073243"/>
              <a:gd name="connsiteX13" fmla="*/ 487001 w 2149492"/>
              <a:gd name="connsiteY13" fmla="*/ 425749 h 2073243"/>
              <a:gd name="connsiteX14" fmla="*/ 2149492 w 2149492"/>
              <a:gd name="connsiteY14" fmla="*/ 205117 h 2073243"/>
              <a:gd name="connsiteX0" fmla="*/ 2149492 w 2149492"/>
              <a:gd name="connsiteY0" fmla="*/ 205117 h 2073243"/>
              <a:gd name="connsiteX1" fmla="*/ 2140203 w 2149492"/>
              <a:gd name="connsiteY1" fmla="*/ 0 h 2073243"/>
              <a:gd name="connsiteX2" fmla="*/ 561315 w 2149492"/>
              <a:gd name="connsiteY2" fmla="*/ 190122 h 2073243"/>
              <a:gd name="connsiteX3" fmla="*/ 547735 w 2149492"/>
              <a:gd name="connsiteY3" fmla="*/ 113168 h 2073243"/>
              <a:gd name="connsiteX4" fmla="*/ 285185 w 2149492"/>
              <a:gd name="connsiteY4" fmla="*/ 135801 h 2073243"/>
              <a:gd name="connsiteX5" fmla="*/ 140329 w 2149492"/>
              <a:gd name="connsiteY5" fmla="*/ 4526 h 2073243"/>
              <a:gd name="connsiteX6" fmla="*/ 0 w 2149492"/>
              <a:gd name="connsiteY6" fmla="*/ 162962 h 2073243"/>
              <a:gd name="connsiteX7" fmla="*/ 208230 w 2149492"/>
              <a:gd name="connsiteY7" fmla="*/ 307817 h 2073243"/>
              <a:gd name="connsiteX8" fmla="*/ 376899 w 2149492"/>
              <a:gd name="connsiteY8" fmla="*/ 1226744 h 2073243"/>
              <a:gd name="connsiteX9" fmla="*/ 434567 w 2149492"/>
              <a:gd name="connsiteY9" fmla="*/ 1466661 h 2073243"/>
              <a:gd name="connsiteX10" fmla="*/ 561316 w 2149492"/>
              <a:gd name="connsiteY10" fmla="*/ 1874067 h 2073243"/>
              <a:gd name="connsiteX11" fmla="*/ 688065 w 2149492"/>
              <a:gd name="connsiteY11" fmla="*/ 2073243 h 2073243"/>
              <a:gd name="connsiteX12" fmla="*/ 977775 w 2149492"/>
              <a:gd name="connsiteY12" fmla="*/ 1901227 h 2073243"/>
              <a:gd name="connsiteX13" fmla="*/ 591588 w 2149492"/>
              <a:gd name="connsiteY13" fmla="*/ 1190765 h 2073243"/>
              <a:gd name="connsiteX14" fmla="*/ 487001 w 2149492"/>
              <a:gd name="connsiteY14" fmla="*/ 425749 h 2073243"/>
              <a:gd name="connsiteX15" fmla="*/ 2149492 w 2149492"/>
              <a:gd name="connsiteY15" fmla="*/ 205117 h 2073243"/>
              <a:gd name="connsiteX0" fmla="*/ 2149492 w 2149492"/>
              <a:gd name="connsiteY0" fmla="*/ 205117 h 2073243"/>
              <a:gd name="connsiteX1" fmla="*/ 2140203 w 2149492"/>
              <a:gd name="connsiteY1" fmla="*/ 0 h 2073243"/>
              <a:gd name="connsiteX2" fmla="*/ 561315 w 2149492"/>
              <a:gd name="connsiteY2" fmla="*/ 190122 h 2073243"/>
              <a:gd name="connsiteX3" fmla="*/ 547735 w 2149492"/>
              <a:gd name="connsiteY3" fmla="*/ 113168 h 2073243"/>
              <a:gd name="connsiteX4" fmla="*/ 285185 w 2149492"/>
              <a:gd name="connsiteY4" fmla="*/ 135801 h 2073243"/>
              <a:gd name="connsiteX5" fmla="*/ 140329 w 2149492"/>
              <a:gd name="connsiteY5" fmla="*/ 4526 h 2073243"/>
              <a:gd name="connsiteX6" fmla="*/ 0 w 2149492"/>
              <a:gd name="connsiteY6" fmla="*/ 162962 h 2073243"/>
              <a:gd name="connsiteX7" fmla="*/ 208230 w 2149492"/>
              <a:gd name="connsiteY7" fmla="*/ 307817 h 2073243"/>
              <a:gd name="connsiteX8" fmla="*/ 376899 w 2149492"/>
              <a:gd name="connsiteY8" fmla="*/ 1226744 h 2073243"/>
              <a:gd name="connsiteX9" fmla="*/ 724278 w 2149492"/>
              <a:gd name="connsiteY9" fmla="*/ 1783532 h 2073243"/>
              <a:gd name="connsiteX10" fmla="*/ 561316 w 2149492"/>
              <a:gd name="connsiteY10" fmla="*/ 1874067 h 2073243"/>
              <a:gd name="connsiteX11" fmla="*/ 688065 w 2149492"/>
              <a:gd name="connsiteY11" fmla="*/ 2073243 h 2073243"/>
              <a:gd name="connsiteX12" fmla="*/ 977775 w 2149492"/>
              <a:gd name="connsiteY12" fmla="*/ 1901227 h 2073243"/>
              <a:gd name="connsiteX13" fmla="*/ 591588 w 2149492"/>
              <a:gd name="connsiteY13" fmla="*/ 1190765 h 2073243"/>
              <a:gd name="connsiteX14" fmla="*/ 487001 w 2149492"/>
              <a:gd name="connsiteY14" fmla="*/ 425749 h 2073243"/>
              <a:gd name="connsiteX15" fmla="*/ 2149492 w 2149492"/>
              <a:gd name="connsiteY15" fmla="*/ 205117 h 2073243"/>
              <a:gd name="connsiteX0" fmla="*/ 2149492 w 2149492"/>
              <a:gd name="connsiteY0" fmla="*/ 205117 h 2073243"/>
              <a:gd name="connsiteX1" fmla="*/ 2140203 w 2149492"/>
              <a:gd name="connsiteY1" fmla="*/ 0 h 2073243"/>
              <a:gd name="connsiteX2" fmla="*/ 561315 w 2149492"/>
              <a:gd name="connsiteY2" fmla="*/ 190122 h 2073243"/>
              <a:gd name="connsiteX3" fmla="*/ 547735 w 2149492"/>
              <a:gd name="connsiteY3" fmla="*/ 113168 h 2073243"/>
              <a:gd name="connsiteX4" fmla="*/ 285185 w 2149492"/>
              <a:gd name="connsiteY4" fmla="*/ 135801 h 2073243"/>
              <a:gd name="connsiteX5" fmla="*/ 140329 w 2149492"/>
              <a:gd name="connsiteY5" fmla="*/ 4526 h 2073243"/>
              <a:gd name="connsiteX6" fmla="*/ 0 w 2149492"/>
              <a:gd name="connsiteY6" fmla="*/ 162962 h 2073243"/>
              <a:gd name="connsiteX7" fmla="*/ 208230 w 2149492"/>
              <a:gd name="connsiteY7" fmla="*/ 307817 h 2073243"/>
              <a:gd name="connsiteX8" fmla="*/ 376899 w 2149492"/>
              <a:gd name="connsiteY8" fmla="*/ 1226744 h 2073243"/>
              <a:gd name="connsiteX9" fmla="*/ 511521 w 2149492"/>
              <a:gd name="connsiteY9" fmla="*/ 1434974 h 2073243"/>
              <a:gd name="connsiteX10" fmla="*/ 724278 w 2149492"/>
              <a:gd name="connsiteY10" fmla="*/ 1783532 h 2073243"/>
              <a:gd name="connsiteX11" fmla="*/ 561316 w 2149492"/>
              <a:gd name="connsiteY11" fmla="*/ 1874067 h 2073243"/>
              <a:gd name="connsiteX12" fmla="*/ 688065 w 2149492"/>
              <a:gd name="connsiteY12" fmla="*/ 2073243 h 2073243"/>
              <a:gd name="connsiteX13" fmla="*/ 977775 w 2149492"/>
              <a:gd name="connsiteY13" fmla="*/ 1901227 h 2073243"/>
              <a:gd name="connsiteX14" fmla="*/ 591588 w 2149492"/>
              <a:gd name="connsiteY14" fmla="*/ 1190765 h 2073243"/>
              <a:gd name="connsiteX15" fmla="*/ 487001 w 2149492"/>
              <a:gd name="connsiteY15" fmla="*/ 425749 h 2073243"/>
              <a:gd name="connsiteX16" fmla="*/ 2149492 w 2149492"/>
              <a:gd name="connsiteY16" fmla="*/ 205117 h 2073243"/>
              <a:gd name="connsiteX0" fmla="*/ 2149492 w 2149492"/>
              <a:gd name="connsiteY0" fmla="*/ 205117 h 2073243"/>
              <a:gd name="connsiteX1" fmla="*/ 2140203 w 2149492"/>
              <a:gd name="connsiteY1" fmla="*/ 0 h 2073243"/>
              <a:gd name="connsiteX2" fmla="*/ 561315 w 2149492"/>
              <a:gd name="connsiteY2" fmla="*/ 190122 h 2073243"/>
              <a:gd name="connsiteX3" fmla="*/ 547735 w 2149492"/>
              <a:gd name="connsiteY3" fmla="*/ 113168 h 2073243"/>
              <a:gd name="connsiteX4" fmla="*/ 285185 w 2149492"/>
              <a:gd name="connsiteY4" fmla="*/ 135801 h 2073243"/>
              <a:gd name="connsiteX5" fmla="*/ 140329 w 2149492"/>
              <a:gd name="connsiteY5" fmla="*/ 4526 h 2073243"/>
              <a:gd name="connsiteX6" fmla="*/ 0 w 2149492"/>
              <a:gd name="connsiteY6" fmla="*/ 162962 h 2073243"/>
              <a:gd name="connsiteX7" fmla="*/ 208230 w 2149492"/>
              <a:gd name="connsiteY7" fmla="*/ 307817 h 2073243"/>
              <a:gd name="connsiteX8" fmla="*/ 376899 w 2149492"/>
              <a:gd name="connsiteY8" fmla="*/ 1226744 h 2073243"/>
              <a:gd name="connsiteX9" fmla="*/ 466254 w 2149492"/>
              <a:gd name="connsiteY9" fmla="*/ 1226744 h 2073243"/>
              <a:gd name="connsiteX10" fmla="*/ 724278 w 2149492"/>
              <a:gd name="connsiteY10" fmla="*/ 1783532 h 2073243"/>
              <a:gd name="connsiteX11" fmla="*/ 561316 w 2149492"/>
              <a:gd name="connsiteY11" fmla="*/ 1874067 h 2073243"/>
              <a:gd name="connsiteX12" fmla="*/ 688065 w 2149492"/>
              <a:gd name="connsiteY12" fmla="*/ 2073243 h 2073243"/>
              <a:gd name="connsiteX13" fmla="*/ 977775 w 2149492"/>
              <a:gd name="connsiteY13" fmla="*/ 1901227 h 2073243"/>
              <a:gd name="connsiteX14" fmla="*/ 591588 w 2149492"/>
              <a:gd name="connsiteY14" fmla="*/ 1190765 h 2073243"/>
              <a:gd name="connsiteX15" fmla="*/ 487001 w 2149492"/>
              <a:gd name="connsiteY15" fmla="*/ 425749 h 2073243"/>
              <a:gd name="connsiteX16" fmla="*/ 2149492 w 2149492"/>
              <a:gd name="connsiteY16" fmla="*/ 205117 h 2073243"/>
              <a:gd name="connsiteX0" fmla="*/ 2149492 w 2149492"/>
              <a:gd name="connsiteY0" fmla="*/ 205117 h 2073243"/>
              <a:gd name="connsiteX1" fmla="*/ 2140203 w 2149492"/>
              <a:gd name="connsiteY1" fmla="*/ 0 h 2073243"/>
              <a:gd name="connsiteX2" fmla="*/ 561315 w 2149492"/>
              <a:gd name="connsiteY2" fmla="*/ 190122 h 2073243"/>
              <a:gd name="connsiteX3" fmla="*/ 547735 w 2149492"/>
              <a:gd name="connsiteY3" fmla="*/ 113168 h 2073243"/>
              <a:gd name="connsiteX4" fmla="*/ 285185 w 2149492"/>
              <a:gd name="connsiteY4" fmla="*/ 135801 h 2073243"/>
              <a:gd name="connsiteX5" fmla="*/ 140329 w 2149492"/>
              <a:gd name="connsiteY5" fmla="*/ 4526 h 2073243"/>
              <a:gd name="connsiteX6" fmla="*/ 0 w 2149492"/>
              <a:gd name="connsiteY6" fmla="*/ 162962 h 2073243"/>
              <a:gd name="connsiteX7" fmla="*/ 208230 w 2149492"/>
              <a:gd name="connsiteY7" fmla="*/ 307817 h 2073243"/>
              <a:gd name="connsiteX8" fmla="*/ 381425 w 2149492"/>
              <a:gd name="connsiteY8" fmla="*/ 1244851 h 2073243"/>
              <a:gd name="connsiteX9" fmla="*/ 466254 w 2149492"/>
              <a:gd name="connsiteY9" fmla="*/ 1226744 h 2073243"/>
              <a:gd name="connsiteX10" fmla="*/ 724278 w 2149492"/>
              <a:gd name="connsiteY10" fmla="*/ 1783532 h 2073243"/>
              <a:gd name="connsiteX11" fmla="*/ 561316 w 2149492"/>
              <a:gd name="connsiteY11" fmla="*/ 1874067 h 2073243"/>
              <a:gd name="connsiteX12" fmla="*/ 688065 w 2149492"/>
              <a:gd name="connsiteY12" fmla="*/ 2073243 h 2073243"/>
              <a:gd name="connsiteX13" fmla="*/ 977775 w 2149492"/>
              <a:gd name="connsiteY13" fmla="*/ 1901227 h 2073243"/>
              <a:gd name="connsiteX14" fmla="*/ 591588 w 2149492"/>
              <a:gd name="connsiteY14" fmla="*/ 1190765 h 2073243"/>
              <a:gd name="connsiteX15" fmla="*/ 487001 w 2149492"/>
              <a:gd name="connsiteY15" fmla="*/ 425749 h 2073243"/>
              <a:gd name="connsiteX16" fmla="*/ 2149492 w 2149492"/>
              <a:gd name="connsiteY16" fmla="*/ 205117 h 2073243"/>
              <a:gd name="connsiteX0" fmla="*/ 2149492 w 2149492"/>
              <a:gd name="connsiteY0" fmla="*/ 205117 h 2073243"/>
              <a:gd name="connsiteX1" fmla="*/ 2140203 w 2149492"/>
              <a:gd name="connsiteY1" fmla="*/ 0 h 2073243"/>
              <a:gd name="connsiteX2" fmla="*/ 561315 w 2149492"/>
              <a:gd name="connsiteY2" fmla="*/ 190122 h 2073243"/>
              <a:gd name="connsiteX3" fmla="*/ 547735 w 2149492"/>
              <a:gd name="connsiteY3" fmla="*/ 113168 h 2073243"/>
              <a:gd name="connsiteX4" fmla="*/ 285185 w 2149492"/>
              <a:gd name="connsiteY4" fmla="*/ 135801 h 2073243"/>
              <a:gd name="connsiteX5" fmla="*/ 140329 w 2149492"/>
              <a:gd name="connsiteY5" fmla="*/ 4526 h 2073243"/>
              <a:gd name="connsiteX6" fmla="*/ 0 w 2149492"/>
              <a:gd name="connsiteY6" fmla="*/ 162962 h 2073243"/>
              <a:gd name="connsiteX7" fmla="*/ 208230 w 2149492"/>
              <a:gd name="connsiteY7" fmla="*/ 307817 h 2073243"/>
              <a:gd name="connsiteX8" fmla="*/ 381425 w 2149492"/>
              <a:gd name="connsiteY8" fmla="*/ 1267485 h 2073243"/>
              <a:gd name="connsiteX9" fmla="*/ 466254 w 2149492"/>
              <a:gd name="connsiteY9" fmla="*/ 1226744 h 2073243"/>
              <a:gd name="connsiteX10" fmla="*/ 724278 w 2149492"/>
              <a:gd name="connsiteY10" fmla="*/ 1783532 h 2073243"/>
              <a:gd name="connsiteX11" fmla="*/ 561316 w 2149492"/>
              <a:gd name="connsiteY11" fmla="*/ 1874067 h 2073243"/>
              <a:gd name="connsiteX12" fmla="*/ 688065 w 2149492"/>
              <a:gd name="connsiteY12" fmla="*/ 2073243 h 2073243"/>
              <a:gd name="connsiteX13" fmla="*/ 977775 w 2149492"/>
              <a:gd name="connsiteY13" fmla="*/ 1901227 h 2073243"/>
              <a:gd name="connsiteX14" fmla="*/ 591588 w 2149492"/>
              <a:gd name="connsiteY14" fmla="*/ 1190765 h 2073243"/>
              <a:gd name="connsiteX15" fmla="*/ 487001 w 2149492"/>
              <a:gd name="connsiteY15" fmla="*/ 425749 h 2073243"/>
              <a:gd name="connsiteX16" fmla="*/ 2149492 w 2149492"/>
              <a:gd name="connsiteY16" fmla="*/ 205117 h 2073243"/>
              <a:gd name="connsiteX0" fmla="*/ 2149492 w 2149492"/>
              <a:gd name="connsiteY0" fmla="*/ 205117 h 2073243"/>
              <a:gd name="connsiteX1" fmla="*/ 2140203 w 2149492"/>
              <a:gd name="connsiteY1" fmla="*/ 0 h 2073243"/>
              <a:gd name="connsiteX2" fmla="*/ 561315 w 2149492"/>
              <a:gd name="connsiteY2" fmla="*/ 190122 h 2073243"/>
              <a:gd name="connsiteX3" fmla="*/ 547735 w 2149492"/>
              <a:gd name="connsiteY3" fmla="*/ 113168 h 2073243"/>
              <a:gd name="connsiteX4" fmla="*/ 285185 w 2149492"/>
              <a:gd name="connsiteY4" fmla="*/ 135801 h 2073243"/>
              <a:gd name="connsiteX5" fmla="*/ 140329 w 2149492"/>
              <a:gd name="connsiteY5" fmla="*/ 4526 h 2073243"/>
              <a:gd name="connsiteX6" fmla="*/ 0 w 2149492"/>
              <a:gd name="connsiteY6" fmla="*/ 162962 h 2073243"/>
              <a:gd name="connsiteX7" fmla="*/ 208230 w 2149492"/>
              <a:gd name="connsiteY7" fmla="*/ 307817 h 2073243"/>
              <a:gd name="connsiteX8" fmla="*/ 381425 w 2149492"/>
              <a:gd name="connsiteY8" fmla="*/ 1267485 h 2073243"/>
              <a:gd name="connsiteX9" fmla="*/ 466254 w 2149492"/>
              <a:gd name="connsiteY9" fmla="*/ 1235797 h 2073243"/>
              <a:gd name="connsiteX10" fmla="*/ 724278 w 2149492"/>
              <a:gd name="connsiteY10" fmla="*/ 1783532 h 2073243"/>
              <a:gd name="connsiteX11" fmla="*/ 561316 w 2149492"/>
              <a:gd name="connsiteY11" fmla="*/ 1874067 h 2073243"/>
              <a:gd name="connsiteX12" fmla="*/ 688065 w 2149492"/>
              <a:gd name="connsiteY12" fmla="*/ 2073243 h 2073243"/>
              <a:gd name="connsiteX13" fmla="*/ 977775 w 2149492"/>
              <a:gd name="connsiteY13" fmla="*/ 1901227 h 2073243"/>
              <a:gd name="connsiteX14" fmla="*/ 591588 w 2149492"/>
              <a:gd name="connsiteY14" fmla="*/ 1190765 h 2073243"/>
              <a:gd name="connsiteX15" fmla="*/ 487001 w 2149492"/>
              <a:gd name="connsiteY15" fmla="*/ 425749 h 2073243"/>
              <a:gd name="connsiteX16" fmla="*/ 2149492 w 2149492"/>
              <a:gd name="connsiteY16" fmla="*/ 205117 h 2073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49492" h="2073243">
                <a:moveTo>
                  <a:pt x="2149492" y="205117"/>
                </a:moveTo>
                <a:lnTo>
                  <a:pt x="2140203" y="0"/>
                </a:lnTo>
                <a:lnTo>
                  <a:pt x="561315" y="190122"/>
                </a:lnTo>
                <a:lnTo>
                  <a:pt x="547735" y="113168"/>
                </a:lnTo>
                <a:lnTo>
                  <a:pt x="285185" y="135801"/>
                </a:lnTo>
                <a:lnTo>
                  <a:pt x="140329" y="4526"/>
                </a:lnTo>
                <a:lnTo>
                  <a:pt x="0" y="162962"/>
                </a:lnTo>
                <a:lnTo>
                  <a:pt x="208230" y="307817"/>
                </a:lnTo>
                <a:lnTo>
                  <a:pt x="381425" y="1267485"/>
                </a:lnTo>
                <a:lnTo>
                  <a:pt x="466254" y="1235797"/>
                </a:lnTo>
                <a:lnTo>
                  <a:pt x="724278" y="1783532"/>
                </a:lnTo>
                <a:lnTo>
                  <a:pt x="561316" y="1874067"/>
                </a:lnTo>
                <a:lnTo>
                  <a:pt x="688065" y="2073243"/>
                </a:lnTo>
                <a:lnTo>
                  <a:pt x="977775" y="1901227"/>
                </a:lnTo>
                <a:lnTo>
                  <a:pt x="591588" y="1190765"/>
                </a:lnTo>
                <a:lnTo>
                  <a:pt x="487001" y="425749"/>
                </a:lnTo>
                <a:lnTo>
                  <a:pt x="2149492" y="205117"/>
                </a:lnTo>
                <a:close/>
              </a:path>
            </a:pathLst>
          </a:custGeom>
          <a:noFill/>
          <a:ln w="31750" cap="rnd">
            <a:solidFill>
              <a:srgbClr val="FF0000"/>
            </a:solidFill>
            <a:prstDash val="sysDash"/>
            <a:tailEnd type="arrow"/>
          </a:ln>
          <a:effectLst>
            <a:glow rad="63500">
              <a:schemeClr val="accent6">
                <a:satMod val="175000"/>
                <a:alpha val="40000"/>
              </a:scheme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8" name="TextBox 7"/>
          <p:cNvSpPr txBox="1"/>
          <p:nvPr/>
        </p:nvSpPr>
        <p:spPr>
          <a:xfrm>
            <a:off x="3462556" y="1338044"/>
            <a:ext cx="1524000" cy="526298"/>
          </a:xfrm>
          <a:prstGeom prst="rect">
            <a:avLst/>
          </a:prstGeom>
          <a:solidFill>
            <a:schemeClr val="accent6">
              <a:lumMod val="60000"/>
              <a:lumOff val="40000"/>
              <a:alpha val="82000"/>
            </a:schemeClr>
          </a:solidFill>
          <a:ln w="31750" cmpd="sng">
            <a:solidFill>
              <a:srgbClr val="7030A0"/>
            </a:solidFill>
          </a:ln>
        </p:spPr>
        <p:txBody>
          <a:bodyPr wrap="square" lIns="9144" tIns="9144" rIns="9144" bIns="9144" rtlCol="0">
            <a:spAutoFit/>
          </a:bodyPr>
          <a:lstStyle/>
          <a:p>
            <a:pPr marL="91440" lvl="1"/>
            <a:r>
              <a:rPr lang="en-US" sz="1100" b="1" dirty="0">
                <a:latin typeface="+mj-lt"/>
              </a:rPr>
              <a:t>Construct:</a:t>
            </a:r>
          </a:p>
          <a:p>
            <a:pPr marL="91440" lvl="1"/>
            <a:r>
              <a:rPr lang="en-US" sz="1100" b="1" dirty="0">
                <a:latin typeface="+mj-lt"/>
              </a:rPr>
              <a:t>Ramp WS Pier 11 &amp; Ramp SE Pier 2</a:t>
            </a:r>
          </a:p>
        </p:txBody>
      </p:sp>
      <p:cxnSp>
        <p:nvCxnSpPr>
          <p:cNvPr id="9" name="Straight Arrow Connector 8"/>
          <p:cNvCxnSpPr/>
          <p:nvPr/>
        </p:nvCxnSpPr>
        <p:spPr>
          <a:xfrm>
            <a:off x="4986556" y="1448793"/>
            <a:ext cx="598071" cy="361884"/>
          </a:xfrm>
          <a:prstGeom prst="straightConnector1">
            <a:avLst/>
          </a:prstGeom>
          <a:ln w="25400">
            <a:solidFill>
              <a:srgbClr val="7030A0"/>
            </a:solidFill>
            <a:tailEnd type="triangle" w="med" len="lg"/>
          </a:ln>
        </p:spPr>
        <p:style>
          <a:lnRef idx="2">
            <a:schemeClr val="accent1"/>
          </a:lnRef>
          <a:fillRef idx="0">
            <a:schemeClr val="accent1"/>
          </a:fillRef>
          <a:effectRef idx="1">
            <a:schemeClr val="accent1"/>
          </a:effectRef>
          <a:fontRef idx="minor">
            <a:schemeClr val="tx1"/>
          </a:fontRef>
        </p:style>
      </p:cxnSp>
      <p:sp>
        <p:nvSpPr>
          <p:cNvPr id="10" name="Rectangle 9"/>
          <p:cNvSpPr/>
          <p:nvPr/>
        </p:nvSpPr>
        <p:spPr>
          <a:xfrm>
            <a:off x="5584627" y="1595866"/>
            <a:ext cx="222793" cy="685800"/>
          </a:xfrm>
          <a:prstGeom prst="rect">
            <a:avLst/>
          </a:prstGeom>
          <a:noFill/>
          <a:ln w="31750" cap="rnd">
            <a:solidFill>
              <a:srgbClr val="7030A0"/>
            </a:solidFill>
            <a:prstDash val="sysDash"/>
            <a:tailEnd type="arrow"/>
          </a:ln>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2" name="Rectangle 11"/>
          <p:cNvSpPr/>
          <p:nvPr/>
        </p:nvSpPr>
        <p:spPr>
          <a:xfrm>
            <a:off x="5990158" y="1574196"/>
            <a:ext cx="222793" cy="635604"/>
          </a:xfrm>
          <a:prstGeom prst="rect">
            <a:avLst/>
          </a:prstGeom>
          <a:noFill/>
          <a:ln w="31750" cap="rnd">
            <a:solidFill>
              <a:srgbClr val="7030A0"/>
            </a:solidFill>
            <a:prstDash val="sysDash"/>
            <a:tailEnd type="arrow"/>
          </a:ln>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3" name="TextBox 12"/>
          <p:cNvSpPr txBox="1"/>
          <p:nvPr/>
        </p:nvSpPr>
        <p:spPr>
          <a:xfrm>
            <a:off x="7175616" y="1226408"/>
            <a:ext cx="1524000" cy="695575"/>
          </a:xfrm>
          <a:prstGeom prst="rect">
            <a:avLst/>
          </a:prstGeom>
          <a:solidFill>
            <a:schemeClr val="accent6">
              <a:lumMod val="60000"/>
              <a:lumOff val="40000"/>
              <a:alpha val="82000"/>
            </a:schemeClr>
          </a:solidFill>
          <a:ln w="31750" cmpd="sng">
            <a:solidFill>
              <a:srgbClr val="7030A0"/>
            </a:solidFill>
          </a:ln>
        </p:spPr>
        <p:txBody>
          <a:bodyPr wrap="square" lIns="9144" tIns="9144" rIns="9144" bIns="9144" rtlCol="0">
            <a:spAutoFit/>
          </a:bodyPr>
          <a:lstStyle/>
          <a:p>
            <a:pPr marL="91440" lvl="1"/>
            <a:r>
              <a:rPr lang="en-US" sz="1100" b="1" dirty="0">
                <a:latin typeface="+mj-lt"/>
              </a:rPr>
              <a:t>Construct:</a:t>
            </a:r>
          </a:p>
          <a:p>
            <a:pPr marL="91440" lvl="1"/>
            <a:r>
              <a:rPr lang="en-US" sz="1100" b="1" dirty="0">
                <a:latin typeface="+mj-lt"/>
              </a:rPr>
              <a:t>Taylor Bypass Pier 1,</a:t>
            </a:r>
          </a:p>
          <a:p>
            <a:pPr marL="91440" lvl="1"/>
            <a:r>
              <a:rPr lang="en-US" sz="1100" b="1" dirty="0">
                <a:latin typeface="+mj-lt"/>
              </a:rPr>
              <a:t>Ramp WS Pier 10 &amp;</a:t>
            </a:r>
          </a:p>
          <a:p>
            <a:pPr marL="91440" lvl="1"/>
            <a:r>
              <a:rPr lang="en-US" sz="1100" b="1" dirty="0">
                <a:latin typeface="+mj-lt"/>
              </a:rPr>
              <a:t>Ramp SE Pier 1</a:t>
            </a:r>
          </a:p>
        </p:txBody>
      </p:sp>
      <p:cxnSp>
        <p:nvCxnSpPr>
          <p:cNvPr id="14" name="Straight Arrow Connector 13"/>
          <p:cNvCxnSpPr/>
          <p:nvPr/>
        </p:nvCxnSpPr>
        <p:spPr>
          <a:xfrm flipH="1">
            <a:off x="6204051" y="1448361"/>
            <a:ext cx="1002055" cy="175542"/>
          </a:xfrm>
          <a:prstGeom prst="straightConnector1">
            <a:avLst/>
          </a:prstGeom>
          <a:ln w="25400">
            <a:solidFill>
              <a:srgbClr val="7030A0"/>
            </a:solidFill>
            <a:tailEnd type="triangle" w="med" len="lg"/>
          </a:ln>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5485878" y="3391229"/>
            <a:ext cx="1219200" cy="357021"/>
          </a:xfrm>
          <a:prstGeom prst="rect">
            <a:avLst/>
          </a:prstGeom>
          <a:solidFill>
            <a:schemeClr val="accent6">
              <a:lumMod val="60000"/>
              <a:lumOff val="40000"/>
              <a:alpha val="82000"/>
            </a:schemeClr>
          </a:solidFill>
          <a:ln w="31750" cmpd="sng">
            <a:solidFill>
              <a:srgbClr val="7030A0"/>
            </a:solidFill>
          </a:ln>
        </p:spPr>
        <p:txBody>
          <a:bodyPr wrap="square" lIns="9144" tIns="9144" rIns="9144" bIns="9144" rtlCol="0">
            <a:spAutoFit/>
          </a:bodyPr>
          <a:lstStyle/>
          <a:p>
            <a:pPr marL="91440" lvl="1"/>
            <a:r>
              <a:rPr lang="en-US" sz="1100" b="1" dirty="0">
                <a:latin typeface="+mj-lt"/>
              </a:rPr>
              <a:t>Construct:</a:t>
            </a:r>
          </a:p>
          <a:p>
            <a:pPr marL="91440" lvl="1"/>
            <a:r>
              <a:rPr lang="en-US" sz="1100" b="1" dirty="0">
                <a:latin typeface="+mj-lt"/>
              </a:rPr>
              <a:t>Ramp WS Pier 5</a:t>
            </a:r>
          </a:p>
        </p:txBody>
      </p:sp>
      <p:cxnSp>
        <p:nvCxnSpPr>
          <p:cNvPr id="16" name="Straight Arrow Connector 15"/>
          <p:cNvCxnSpPr>
            <a:stCxn id="15" idx="3"/>
          </p:cNvCxnSpPr>
          <p:nvPr/>
        </p:nvCxnSpPr>
        <p:spPr>
          <a:xfrm flipV="1">
            <a:off x="6705078" y="3480484"/>
            <a:ext cx="558977" cy="89256"/>
          </a:xfrm>
          <a:prstGeom prst="straightConnector1">
            <a:avLst/>
          </a:prstGeom>
          <a:ln w="25400">
            <a:solidFill>
              <a:srgbClr val="7030A0"/>
            </a:solidFill>
            <a:tailEnd type="triangle" w="med" len="lg"/>
          </a:ln>
        </p:spPr>
        <p:style>
          <a:lnRef idx="2">
            <a:schemeClr val="accent1"/>
          </a:lnRef>
          <a:fillRef idx="0">
            <a:schemeClr val="accent1"/>
          </a:fillRef>
          <a:effectRef idx="1">
            <a:schemeClr val="accent1"/>
          </a:effectRef>
          <a:fontRef idx="minor">
            <a:schemeClr val="tx1"/>
          </a:fontRef>
        </p:style>
      </p:cxnSp>
      <p:sp>
        <p:nvSpPr>
          <p:cNvPr id="17" name="Freeform 16"/>
          <p:cNvSpPr/>
          <p:nvPr/>
        </p:nvSpPr>
        <p:spPr>
          <a:xfrm>
            <a:off x="7206106" y="3345577"/>
            <a:ext cx="372695" cy="251353"/>
          </a:xfrm>
          <a:custGeom>
            <a:avLst/>
            <a:gdLst>
              <a:gd name="connsiteX0" fmla="*/ 34669 w 394362"/>
              <a:gd name="connsiteY0" fmla="*/ 229684 h 229684"/>
              <a:gd name="connsiteX1" fmla="*/ 0 w 394362"/>
              <a:gd name="connsiteY1" fmla="*/ 78006 h 229684"/>
              <a:gd name="connsiteX2" fmla="*/ 351025 w 394362"/>
              <a:gd name="connsiteY2" fmla="*/ 0 h 229684"/>
              <a:gd name="connsiteX3" fmla="*/ 394362 w 394362"/>
              <a:gd name="connsiteY3" fmla="*/ 186347 h 229684"/>
              <a:gd name="connsiteX4" fmla="*/ 34669 w 394362"/>
              <a:gd name="connsiteY4" fmla="*/ 229684 h 229684"/>
              <a:gd name="connsiteX0" fmla="*/ 34669 w 381361"/>
              <a:gd name="connsiteY0" fmla="*/ 229684 h 229684"/>
              <a:gd name="connsiteX1" fmla="*/ 0 w 381361"/>
              <a:gd name="connsiteY1" fmla="*/ 78006 h 229684"/>
              <a:gd name="connsiteX2" fmla="*/ 351025 w 381361"/>
              <a:gd name="connsiteY2" fmla="*/ 0 h 229684"/>
              <a:gd name="connsiteX3" fmla="*/ 381361 w 381361"/>
              <a:gd name="connsiteY3" fmla="*/ 164679 h 229684"/>
              <a:gd name="connsiteX4" fmla="*/ 34669 w 381361"/>
              <a:gd name="connsiteY4" fmla="*/ 229684 h 229684"/>
              <a:gd name="connsiteX0" fmla="*/ 34669 w 381361"/>
              <a:gd name="connsiteY0" fmla="*/ 251353 h 251353"/>
              <a:gd name="connsiteX1" fmla="*/ 0 w 381361"/>
              <a:gd name="connsiteY1" fmla="*/ 78006 h 251353"/>
              <a:gd name="connsiteX2" fmla="*/ 351025 w 381361"/>
              <a:gd name="connsiteY2" fmla="*/ 0 h 251353"/>
              <a:gd name="connsiteX3" fmla="*/ 381361 w 381361"/>
              <a:gd name="connsiteY3" fmla="*/ 164679 h 251353"/>
              <a:gd name="connsiteX4" fmla="*/ 34669 w 381361"/>
              <a:gd name="connsiteY4" fmla="*/ 251353 h 251353"/>
              <a:gd name="connsiteX0" fmla="*/ 34669 w 381361"/>
              <a:gd name="connsiteY0" fmla="*/ 251353 h 251353"/>
              <a:gd name="connsiteX1" fmla="*/ 0 w 381361"/>
              <a:gd name="connsiteY1" fmla="*/ 78006 h 251353"/>
              <a:gd name="connsiteX2" fmla="*/ 351025 w 381361"/>
              <a:gd name="connsiteY2" fmla="*/ 0 h 251353"/>
              <a:gd name="connsiteX3" fmla="*/ 381361 w 381361"/>
              <a:gd name="connsiteY3" fmla="*/ 186348 h 251353"/>
              <a:gd name="connsiteX4" fmla="*/ 34669 w 381361"/>
              <a:gd name="connsiteY4" fmla="*/ 251353 h 251353"/>
              <a:gd name="connsiteX0" fmla="*/ 34669 w 381361"/>
              <a:gd name="connsiteY0" fmla="*/ 251353 h 251353"/>
              <a:gd name="connsiteX1" fmla="*/ 0 w 381361"/>
              <a:gd name="connsiteY1" fmla="*/ 78006 h 251353"/>
              <a:gd name="connsiteX2" fmla="*/ 329357 w 381361"/>
              <a:gd name="connsiteY2" fmla="*/ 0 h 251353"/>
              <a:gd name="connsiteX3" fmla="*/ 381361 w 381361"/>
              <a:gd name="connsiteY3" fmla="*/ 186348 h 251353"/>
              <a:gd name="connsiteX4" fmla="*/ 34669 w 381361"/>
              <a:gd name="connsiteY4" fmla="*/ 251353 h 251353"/>
              <a:gd name="connsiteX0" fmla="*/ 34669 w 364027"/>
              <a:gd name="connsiteY0" fmla="*/ 251353 h 251353"/>
              <a:gd name="connsiteX1" fmla="*/ 0 w 364027"/>
              <a:gd name="connsiteY1" fmla="*/ 78006 h 251353"/>
              <a:gd name="connsiteX2" fmla="*/ 329357 w 364027"/>
              <a:gd name="connsiteY2" fmla="*/ 0 h 251353"/>
              <a:gd name="connsiteX3" fmla="*/ 364027 w 364027"/>
              <a:gd name="connsiteY3" fmla="*/ 177681 h 251353"/>
              <a:gd name="connsiteX4" fmla="*/ 34669 w 364027"/>
              <a:gd name="connsiteY4" fmla="*/ 251353 h 251353"/>
              <a:gd name="connsiteX0" fmla="*/ 34669 w 372695"/>
              <a:gd name="connsiteY0" fmla="*/ 251353 h 251353"/>
              <a:gd name="connsiteX1" fmla="*/ 0 w 372695"/>
              <a:gd name="connsiteY1" fmla="*/ 78006 h 251353"/>
              <a:gd name="connsiteX2" fmla="*/ 329357 w 372695"/>
              <a:gd name="connsiteY2" fmla="*/ 0 h 251353"/>
              <a:gd name="connsiteX3" fmla="*/ 372695 w 372695"/>
              <a:gd name="connsiteY3" fmla="*/ 164680 h 251353"/>
              <a:gd name="connsiteX4" fmla="*/ 34669 w 372695"/>
              <a:gd name="connsiteY4" fmla="*/ 251353 h 2513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695" h="251353">
                <a:moveTo>
                  <a:pt x="34669" y="251353"/>
                </a:moveTo>
                <a:lnTo>
                  <a:pt x="0" y="78006"/>
                </a:lnTo>
                <a:lnTo>
                  <a:pt x="329357" y="0"/>
                </a:lnTo>
                <a:lnTo>
                  <a:pt x="372695" y="164680"/>
                </a:lnTo>
                <a:lnTo>
                  <a:pt x="34669" y="251353"/>
                </a:lnTo>
                <a:close/>
              </a:path>
            </a:pathLst>
          </a:custGeom>
          <a:noFill/>
          <a:ln w="31750" cap="rnd">
            <a:solidFill>
              <a:srgbClr val="7030A0"/>
            </a:solidFill>
            <a:prstDash val="sysDash"/>
            <a:tailEnd type="arrow"/>
          </a:ln>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9" name="Freeform 18"/>
          <p:cNvSpPr/>
          <p:nvPr/>
        </p:nvSpPr>
        <p:spPr>
          <a:xfrm>
            <a:off x="5185108" y="2102832"/>
            <a:ext cx="351915" cy="363452"/>
          </a:xfrm>
          <a:custGeom>
            <a:avLst/>
            <a:gdLst>
              <a:gd name="connsiteX0" fmla="*/ 178842 w 369222"/>
              <a:gd name="connsiteY0" fmla="*/ 0 h 363452"/>
              <a:gd name="connsiteX1" fmla="*/ 0 w 369222"/>
              <a:gd name="connsiteY1" fmla="*/ 132689 h 363452"/>
              <a:gd name="connsiteX2" fmla="*/ 222110 w 369222"/>
              <a:gd name="connsiteY2" fmla="*/ 363452 h 363452"/>
              <a:gd name="connsiteX3" fmla="*/ 369222 w 369222"/>
              <a:gd name="connsiteY3" fmla="*/ 219225 h 363452"/>
              <a:gd name="connsiteX4" fmla="*/ 178842 w 369222"/>
              <a:gd name="connsiteY4" fmla="*/ 0 h 363452"/>
              <a:gd name="connsiteX0" fmla="*/ 161535 w 351915"/>
              <a:gd name="connsiteY0" fmla="*/ 0 h 363452"/>
              <a:gd name="connsiteX1" fmla="*/ 0 w 351915"/>
              <a:gd name="connsiteY1" fmla="*/ 141343 h 363452"/>
              <a:gd name="connsiteX2" fmla="*/ 204803 w 351915"/>
              <a:gd name="connsiteY2" fmla="*/ 363452 h 363452"/>
              <a:gd name="connsiteX3" fmla="*/ 351915 w 351915"/>
              <a:gd name="connsiteY3" fmla="*/ 219225 h 363452"/>
              <a:gd name="connsiteX4" fmla="*/ 161535 w 351915"/>
              <a:gd name="connsiteY4" fmla="*/ 0 h 3634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1915" h="363452">
                <a:moveTo>
                  <a:pt x="161535" y="0"/>
                </a:moveTo>
                <a:lnTo>
                  <a:pt x="0" y="141343"/>
                </a:lnTo>
                <a:lnTo>
                  <a:pt x="204803" y="363452"/>
                </a:lnTo>
                <a:lnTo>
                  <a:pt x="351915" y="219225"/>
                </a:lnTo>
                <a:lnTo>
                  <a:pt x="161535" y="0"/>
                </a:lnTo>
                <a:close/>
              </a:path>
            </a:pathLst>
          </a:custGeom>
          <a:noFill/>
          <a:ln w="31750" cap="rnd">
            <a:solidFill>
              <a:srgbClr val="7030A0"/>
            </a:solidFill>
            <a:prstDash val="sysDash"/>
            <a:tailEnd type="arrow"/>
          </a:ln>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0" name="Rectangle 19"/>
          <p:cNvSpPr/>
          <p:nvPr/>
        </p:nvSpPr>
        <p:spPr>
          <a:xfrm>
            <a:off x="6245323" y="4698202"/>
            <a:ext cx="391442" cy="152400"/>
          </a:xfrm>
          <a:prstGeom prst="rect">
            <a:avLst/>
          </a:prstGeom>
          <a:noFill/>
          <a:ln w="31750" cap="rnd">
            <a:solidFill>
              <a:srgbClr val="7030A0"/>
            </a:solidFill>
            <a:prstDash val="sysDash"/>
            <a:tailEnd type="arrow"/>
          </a:ln>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1" name="TextBox 20"/>
          <p:cNvSpPr txBox="1"/>
          <p:nvPr/>
        </p:nvSpPr>
        <p:spPr>
          <a:xfrm>
            <a:off x="3537997" y="2501778"/>
            <a:ext cx="1143000" cy="357021"/>
          </a:xfrm>
          <a:prstGeom prst="rect">
            <a:avLst/>
          </a:prstGeom>
          <a:solidFill>
            <a:schemeClr val="accent6">
              <a:lumMod val="60000"/>
              <a:lumOff val="40000"/>
              <a:alpha val="82000"/>
            </a:schemeClr>
          </a:solidFill>
          <a:ln w="31750" cmpd="sng">
            <a:solidFill>
              <a:srgbClr val="7030A0"/>
            </a:solidFill>
          </a:ln>
        </p:spPr>
        <p:txBody>
          <a:bodyPr wrap="square" lIns="9144" tIns="9144" rIns="9144" bIns="9144" rtlCol="0">
            <a:spAutoFit/>
          </a:bodyPr>
          <a:lstStyle/>
          <a:p>
            <a:pPr marL="91440" lvl="1"/>
            <a:r>
              <a:rPr lang="en-US" sz="1100" b="1" dirty="0">
                <a:latin typeface="+mj-lt"/>
              </a:rPr>
              <a:t>Construct:</a:t>
            </a:r>
          </a:p>
          <a:p>
            <a:pPr marL="91440" lvl="1"/>
            <a:r>
              <a:rPr lang="en-US" sz="1100" b="1" dirty="0">
                <a:latin typeface="+mj-lt"/>
              </a:rPr>
              <a:t>Ramp SE Pier 3</a:t>
            </a:r>
          </a:p>
        </p:txBody>
      </p:sp>
      <p:cxnSp>
        <p:nvCxnSpPr>
          <p:cNvPr id="22" name="Straight Arrow Connector 21"/>
          <p:cNvCxnSpPr>
            <a:stCxn id="21" idx="3"/>
          </p:cNvCxnSpPr>
          <p:nvPr/>
        </p:nvCxnSpPr>
        <p:spPr>
          <a:xfrm flipV="1">
            <a:off x="4680997" y="2273178"/>
            <a:ext cx="533400" cy="407111"/>
          </a:xfrm>
          <a:prstGeom prst="straightConnector1">
            <a:avLst/>
          </a:prstGeom>
          <a:ln w="25400">
            <a:solidFill>
              <a:srgbClr val="7030A0"/>
            </a:solidFill>
            <a:tailEnd type="triangle" w="med" len="lg"/>
          </a:ln>
        </p:spPr>
        <p:style>
          <a:lnRef idx="2">
            <a:schemeClr val="accent1"/>
          </a:lnRef>
          <a:fillRef idx="0">
            <a:schemeClr val="accent1"/>
          </a:fillRef>
          <a:effectRef idx="1">
            <a:schemeClr val="accent1"/>
          </a:effectRef>
          <a:fontRef idx="minor">
            <a:schemeClr val="tx1"/>
          </a:fontRef>
        </p:style>
      </p:cxnSp>
      <p:sp>
        <p:nvSpPr>
          <p:cNvPr id="23" name="TextBox 22"/>
          <p:cNvSpPr txBox="1"/>
          <p:nvPr/>
        </p:nvSpPr>
        <p:spPr>
          <a:xfrm>
            <a:off x="5256761" y="3915687"/>
            <a:ext cx="1232017" cy="357021"/>
          </a:xfrm>
          <a:prstGeom prst="rect">
            <a:avLst/>
          </a:prstGeom>
          <a:solidFill>
            <a:schemeClr val="accent6">
              <a:lumMod val="60000"/>
              <a:lumOff val="40000"/>
              <a:alpha val="82000"/>
            </a:schemeClr>
          </a:solidFill>
          <a:ln w="31750" cmpd="sng">
            <a:solidFill>
              <a:srgbClr val="7030A0"/>
            </a:solidFill>
          </a:ln>
        </p:spPr>
        <p:txBody>
          <a:bodyPr wrap="square" lIns="9144" tIns="9144" rIns="9144" bIns="9144" rtlCol="0">
            <a:spAutoFit/>
          </a:bodyPr>
          <a:lstStyle/>
          <a:p>
            <a:pPr marL="91440" lvl="1"/>
            <a:r>
              <a:rPr lang="en-US" sz="1100" b="1" dirty="0">
                <a:latin typeface="+mj-lt"/>
              </a:rPr>
              <a:t>Construct:</a:t>
            </a:r>
          </a:p>
          <a:p>
            <a:pPr marL="91440" lvl="1"/>
            <a:r>
              <a:rPr lang="en-US" sz="1100" b="1" dirty="0">
                <a:latin typeface="+mj-lt"/>
              </a:rPr>
              <a:t>Ramp WN Pier 2</a:t>
            </a:r>
          </a:p>
        </p:txBody>
      </p:sp>
      <p:cxnSp>
        <p:nvCxnSpPr>
          <p:cNvPr id="24" name="Straight Arrow Connector 23"/>
          <p:cNvCxnSpPr/>
          <p:nvPr/>
        </p:nvCxnSpPr>
        <p:spPr>
          <a:xfrm>
            <a:off x="6300941" y="4272708"/>
            <a:ext cx="140103" cy="501694"/>
          </a:xfrm>
          <a:prstGeom prst="straightConnector1">
            <a:avLst/>
          </a:prstGeom>
          <a:ln w="25400">
            <a:solidFill>
              <a:srgbClr val="7030A0"/>
            </a:solidFill>
            <a:tailEnd type="triangle" w="med" len="lg"/>
          </a:ln>
        </p:spPr>
        <p:style>
          <a:lnRef idx="2">
            <a:schemeClr val="accent1"/>
          </a:lnRef>
          <a:fillRef idx="0">
            <a:schemeClr val="accent1"/>
          </a:fillRef>
          <a:effectRef idx="1">
            <a:schemeClr val="accent1"/>
          </a:effectRef>
          <a:fontRef idx="minor">
            <a:schemeClr val="tx1"/>
          </a:fontRef>
        </p:style>
      </p:cxnSp>
      <p:sp>
        <p:nvSpPr>
          <p:cNvPr id="25" name="TextBox 24"/>
          <p:cNvSpPr txBox="1"/>
          <p:nvPr/>
        </p:nvSpPr>
        <p:spPr>
          <a:xfrm>
            <a:off x="5117078" y="2599189"/>
            <a:ext cx="1447800" cy="695575"/>
          </a:xfrm>
          <a:prstGeom prst="rect">
            <a:avLst/>
          </a:prstGeom>
          <a:solidFill>
            <a:schemeClr val="accent6">
              <a:lumMod val="60000"/>
              <a:lumOff val="40000"/>
              <a:alpha val="82000"/>
            </a:schemeClr>
          </a:solidFill>
          <a:ln w="31750" cmpd="sng">
            <a:solidFill>
              <a:srgbClr val="7030A0"/>
            </a:solidFill>
          </a:ln>
        </p:spPr>
        <p:txBody>
          <a:bodyPr wrap="square" lIns="9144" tIns="9144" rIns="9144" bIns="9144" rtlCol="0">
            <a:spAutoFit/>
          </a:bodyPr>
          <a:lstStyle/>
          <a:p>
            <a:pPr marL="91440" lvl="1"/>
            <a:r>
              <a:rPr lang="en-US" sz="1100" b="1" dirty="0">
                <a:latin typeface="+mj-lt"/>
              </a:rPr>
              <a:t>Roadway Pavement</a:t>
            </a:r>
          </a:p>
          <a:p>
            <a:pPr marL="91440" lvl="1"/>
            <a:r>
              <a:rPr lang="en-US" sz="1100" b="1" dirty="0">
                <a:latin typeface="+mj-lt"/>
              </a:rPr>
              <a:t>South Approach to</a:t>
            </a:r>
          </a:p>
          <a:p>
            <a:pPr marL="91440" lvl="1"/>
            <a:r>
              <a:rPr lang="en-US" sz="1100" b="1" dirty="0">
                <a:latin typeface="+mj-lt"/>
              </a:rPr>
              <a:t>Taylor Bypass &amp;</a:t>
            </a:r>
          </a:p>
          <a:p>
            <a:pPr marL="91440" lvl="1"/>
            <a:r>
              <a:rPr lang="en-US" sz="1100" b="1" dirty="0">
                <a:latin typeface="+mj-lt"/>
              </a:rPr>
              <a:t>Ramp SE</a:t>
            </a:r>
          </a:p>
        </p:txBody>
      </p:sp>
      <p:cxnSp>
        <p:nvCxnSpPr>
          <p:cNvPr id="26" name="Straight Arrow Connector 25"/>
          <p:cNvCxnSpPr>
            <a:stCxn id="25" idx="3"/>
          </p:cNvCxnSpPr>
          <p:nvPr/>
        </p:nvCxnSpPr>
        <p:spPr>
          <a:xfrm flipV="1">
            <a:off x="6564878" y="2599189"/>
            <a:ext cx="347140" cy="347788"/>
          </a:xfrm>
          <a:prstGeom prst="straightConnector1">
            <a:avLst/>
          </a:prstGeom>
          <a:ln w="25400">
            <a:solidFill>
              <a:srgbClr val="7030A0"/>
            </a:solidFill>
            <a:tailEnd type="triangle" w="med" len="lg"/>
          </a:ln>
        </p:spPr>
        <p:style>
          <a:lnRef idx="2">
            <a:schemeClr val="accent1"/>
          </a:lnRef>
          <a:fillRef idx="0">
            <a:schemeClr val="accent1"/>
          </a:fillRef>
          <a:effectRef idx="1">
            <a:schemeClr val="accent1"/>
          </a:effectRef>
          <a:fontRef idx="minor">
            <a:schemeClr val="tx1"/>
          </a:fontRef>
        </p:style>
      </p:cxnSp>
      <p:sp>
        <p:nvSpPr>
          <p:cNvPr id="27" name="Freeform 26"/>
          <p:cNvSpPr/>
          <p:nvPr/>
        </p:nvSpPr>
        <p:spPr>
          <a:xfrm>
            <a:off x="6564878" y="1742792"/>
            <a:ext cx="2174182" cy="1294645"/>
          </a:xfrm>
          <a:custGeom>
            <a:avLst/>
            <a:gdLst>
              <a:gd name="connsiteX0" fmla="*/ 1846907 w 1851433"/>
              <a:gd name="connsiteY0" fmla="*/ 1235798 h 1303699"/>
              <a:gd name="connsiteX1" fmla="*/ 1851433 w 1851433"/>
              <a:gd name="connsiteY1" fmla="*/ 905347 h 1303699"/>
              <a:gd name="connsiteX2" fmla="*/ 1421394 w 1851433"/>
              <a:gd name="connsiteY2" fmla="*/ 923454 h 1303699"/>
              <a:gd name="connsiteX3" fmla="*/ 1131683 w 1851433"/>
              <a:gd name="connsiteY3" fmla="*/ 796705 h 1303699"/>
              <a:gd name="connsiteX4" fmla="*/ 543208 w 1851433"/>
              <a:gd name="connsiteY4" fmla="*/ 258024 h 1303699"/>
              <a:gd name="connsiteX5" fmla="*/ 76954 w 1851433"/>
              <a:gd name="connsiteY5" fmla="*/ 0 h 1303699"/>
              <a:gd name="connsiteX6" fmla="*/ 0 w 1851433"/>
              <a:gd name="connsiteY6" fmla="*/ 235390 h 1303699"/>
              <a:gd name="connsiteX7" fmla="*/ 375719 w 1851433"/>
              <a:gd name="connsiteY7" fmla="*/ 420986 h 1303699"/>
              <a:gd name="connsiteX8" fmla="*/ 846499 w 1851433"/>
              <a:gd name="connsiteY8" fmla="*/ 860079 h 1303699"/>
              <a:gd name="connsiteX9" fmla="*/ 1127156 w 1851433"/>
              <a:gd name="connsiteY9" fmla="*/ 1068309 h 1303699"/>
              <a:gd name="connsiteX10" fmla="*/ 706170 w 1851433"/>
              <a:gd name="connsiteY10" fmla="*/ 896293 h 1303699"/>
              <a:gd name="connsiteX11" fmla="*/ 289711 w 1851433"/>
              <a:gd name="connsiteY11" fmla="*/ 511521 h 1303699"/>
              <a:gd name="connsiteX12" fmla="*/ 135802 w 1851433"/>
              <a:gd name="connsiteY12" fmla="*/ 706170 h 1303699"/>
              <a:gd name="connsiteX13" fmla="*/ 593002 w 1851433"/>
              <a:gd name="connsiteY13" fmla="*/ 1063782 h 1303699"/>
              <a:gd name="connsiteX14" fmla="*/ 905346 w 1851433"/>
              <a:gd name="connsiteY14" fmla="*/ 1253905 h 1303699"/>
              <a:gd name="connsiteX15" fmla="*/ 1208637 w 1851433"/>
              <a:gd name="connsiteY15" fmla="*/ 1303699 h 1303699"/>
              <a:gd name="connsiteX16" fmla="*/ 1471188 w 1851433"/>
              <a:gd name="connsiteY16" fmla="*/ 1272012 h 1303699"/>
              <a:gd name="connsiteX17" fmla="*/ 1846907 w 1851433"/>
              <a:gd name="connsiteY17" fmla="*/ 1235798 h 1303699"/>
              <a:gd name="connsiteX0" fmla="*/ 1846907 w 1851433"/>
              <a:gd name="connsiteY0" fmla="*/ 1235798 h 1303699"/>
              <a:gd name="connsiteX1" fmla="*/ 1851433 w 1851433"/>
              <a:gd name="connsiteY1" fmla="*/ 905347 h 1303699"/>
              <a:gd name="connsiteX2" fmla="*/ 1421394 w 1851433"/>
              <a:gd name="connsiteY2" fmla="*/ 923454 h 1303699"/>
              <a:gd name="connsiteX3" fmla="*/ 1131683 w 1851433"/>
              <a:gd name="connsiteY3" fmla="*/ 796705 h 1303699"/>
              <a:gd name="connsiteX4" fmla="*/ 543208 w 1851433"/>
              <a:gd name="connsiteY4" fmla="*/ 258024 h 1303699"/>
              <a:gd name="connsiteX5" fmla="*/ 76954 w 1851433"/>
              <a:gd name="connsiteY5" fmla="*/ 0 h 1303699"/>
              <a:gd name="connsiteX6" fmla="*/ 0 w 1851433"/>
              <a:gd name="connsiteY6" fmla="*/ 235390 h 1303699"/>
              <a:gd name="connsiteX7" fmla="*/ 375719 w 1851433"/>
              <a:gd name="connsiteY7" fmla="*/ 420986 h 1303699"/>
              <a:gd name="connsiteX8" fmla="*/ 846499 w 1851433"/>
              <a:gd name="connsiteY8" fmla="*/ 860079 h 1303699"/>
              <a:gd name="connsiteX9" fmla="*/ 1127156 w 1851433"/>
              <a:gd name="connsiteY9" fmla="*/ 1068309 h 1303699"/>
              <a:gd name="connsiteX10" fmla="*/ 706170 w 1851433"/>
              <a:gd name="connsiteY10" fmla="*/ 896293 h 1303699"/>
              <a:gd name="connsiteX11" fmla="*/ 289711 w 1851433"/>
              <a:gd name="connsiteY11" fmla="*/ 511521 h 1303699"/>
              <a:gd name="connsiteX12" fmla="*/ 135802 w 1851433"/>
              <a:gd name="connsiteY12" fmla="*/ 706170 h 1303699"/>
              <a:gd name="connsiteX13" fmla="*/ 593002 w 1851433"/>
              <a:gd name="connsiteY13" fmla="*/ 1063782 h 1303699"/>
              <a:gd name="connsiteX14" fmla="*/ 905346 w 1851433"/>
              <a:gd name="connsiteY14" fmla="*/ 1253905 h 1303699"/>
              <a:gd name="connsiteX15" fmla="*/ 1208637 w 1851433"/>
              <a:gd name="connsiteY15" fmla="*/ 1303699 h 1303699"/>
              <a:gd name="connsiteX16" fmla="*/ 1471188 w 1851433"/>
              <a:gd name="connsiteY16" fmla="*/ 1272012 h 1303699"/>
              <a:gd name="connsiteX17" fmla="*/ 1846907 w 1851433"/>
              <a:gd name="connsiteY17" fmla="*/ 1235798 h 1303699"/>
              <a:gd name="connsiteX0" fmla="*/ 1846907 w 1851433"/>
              <a:gd name="connsiteY0" fmla="*/ 1235798 h 1303699"/>
              <a:gd name="connsiteX1" fmla="*/ 1851433 w 1851433"/>
              <a:gd name="connsiteY1" fmla="*/ 905347 h 1303699"/>
              <a:gd name="connsiteX2" fmla="*/ 1421394 w 1851433"/>
              <a:gd name="connsiteY2" fmla="*/ 923454 h 1303699"/>
              <a:gd name="connsiteX3" fmla="*/ 1131683 w 1851433"/>
              <a:gd name="connsiteY3" fmla="*/ 796705 h 1303699"/>
              <a:gd name="connsiteX4" fmla="*/ 543208 w 1851433"/>
              <a:gd name="connsiteY4" fmla="*/ 258024 h 1303699"/>
              <a:gd name="connsiteX5" fmla="*/ 76954 w 1851433"/>
              <a:gd name="connsiteY5" fmla="*/ 0 h 1303699"/>
              <a:gd name="connsiteX6" fmla="*/ 0 w 1851433"/>
              <a:gd name="connsiteY6" fmla="*/ 235390 h 1303699"/>
              <a:gd name="connsiteX7" fmla="*/ 375719 w 1851433"/>
              <a:gd name="connsiteY7" fmla="*/ 420986 h 1303699"/>
              <a:gd name="connsiteX8" fmla="*/ 846499 w 1851433"/>
              <a:gd name="connsiteY8" fmla="*/ 860079 h 1303699"/>
              <a:gd name="connsiteX9" fmla="*/ 1127156 w 1851433"/>
              <a:gd name="connsiteY9" fmla="*/ 1068309 h 1303699"/>
              <a:gd name="connsiteX10" fmla="*/ 706170 w 1851433"/>
              <a:gd name="connsiteY10" fmla="*/ 873659 h 1303699"/>
              <a:gd name="connsiteX11" fmla="*/ 289711 w 1851433"/>
              <a:gd name="connsiteY11" fmla="*/ 511521 h 1303699"/>
              <a:gd name="connsiteX12" fmla="*/ 135802 w 1851433"/>
              <a:gd name="connsiteY12" fmla="*/ 706170 h 1303699"/>
              <a:gd name="connsiteX13" fmla="*/ 593002 w 1851433"/>
              <a:gd name="connsiteY13" fmla="*/ 1063782 h 1303699"/>
              <a:gd name="connsiteX14" fmla="*/ 905346 w 1851433"/>
              <a:gd name="connsiteY14" fmla="*/ 1253905 h 1303699"/>
              <a:gd name="connsiteX15" fmla="*/ 1208637 w 1851433"/>
              <a:gd name="connsiteY15" fmla="*/ 1303699 h 1303699"/>
              <a:gd name="connsiteX16" fmla="*/ 1471188 w 1851433"/>
              <a:gd name="connsiteY16" fmla="*/ 1272012 h 1303699"/>
              <a:gd name="connsiteX17" fmla="*/ 1846907 w 1851433"/>
              <a:gd name="connsiteY17" fmla="*/ 1235798 h 1303699"/>
              <a:gd name="connsiteX0" fmla="*/ 1846907 w 1851433"/>
              <a:gd name="connsiteY0" fmla="*/ 1235798 h 1303699"/>
              <a:gd name="connsiteX1" fmla="*/ 1851433 w 1851433"/>
              <a:gd name="connsiteY1" fmla="*/ 905347 h 1303699"/>
              <a:gd name="connsiteX2" fmla="*/ 1421394 w 1851433"/>
              <a:gd name="connsiteY2" fmla="*/ 923454 h 1303699"/>
              <a:gd name="connsiteX3" fmla="*/ 1131683 w 1851433"/>
              <a:gd name="connsiteY3" fmla="*/ 796705 h 1303699"/>
              <a:gd name="connsiteX4" fmla="*/ 543208 w 1851433"/>
              <a:gd name="connsiteY4" fmla="*/ 258024 h 1303699"/>
              <a:gd name="connsiteX5" fmla="*/ 76954 w 1851433"/>
              <a:gd name="connsiteY5" fmla="*/ 0 h 1303699"/>
              <a:gd name="connsiteX6" fmla="*/ 0 w 1851433"/>
              <a:gd name="connsiteY6" fmla="*/ 235390 h 1303699"/>
              <a:gd name="connsiteX7" fmla="*/ 375719 w 1851433"/>
              <a:gd name="connsiteY7" fmla="*/ 420986 h 1303699"/>
              <a:gd name="connsiteX8" fmla="*/ 846499 w 1851433"/>
              <a:gd name="connsiteY8" fmla="*/ 860079 h 1303699"/>
              <a:gd name="connsiteX9" fmla="*/ 1127156 w 1851433"/>
              <a:gd name="connsiteY9" fmla="*/ 1068309 h 1303699"/>
              <a:gd name="connsiteX10" fmla="*/ 706170 w 1851433"/>
              <a:gd name="connsiteY10" fmla="*/ 873659 h 1303699"/>
              <a:gd name="connsiteX11" fmla="*/ 289711 w 1851433"/>
              <a:gd name="connsiteY11" fmla="*/ 511521 h 1303699"/>
              <a:gd name="connsiteX12" fmla="*/ 135802 w 1851433"/>
              <a:gd name="connsiteY12" fmla="*/ 706170 h 1303699"/>
              <a:gd name="connsiteX13" fmla="*/ 593002 w 1851433"/>
              <a:gd name="connsiteY13" fmla="*/ 1063782 h 1303699"/>
              <a:gd name="connsiteX14" fmla="*/ 1208637 w 1851433"/>
              <a:gd name="connsiteY14" fmla="*/ 1303699 h 1303699"/>
              <a:gd name="connsiteX15" fmla="*/ 1471188 w 1851433"/>
              <a:gd name="connsiteY15" fmla="*/ 1272012 h 1303699"/>
              <a:gd name="connsiteX16" fmla="*/ 1846907 w 1851433"/>
              <a:gd name="connsiteY16" fmla="*/ 1235798 h 1303699"/>
              <a:gd name="connsiteX0" fmla="*/ 1846907 w 1851433"/>
              <a:gd name="connsiteY0" fmla="*/ 1235798 h 1303699"/>
              <a:gd name="connsiteX1" fmla="*/ 1851433 w 1851433"/>
              <a:gd name="connsiteY1" fmla="*/ 905347 h 1303699"/>
              <a:gd name="connsiteX2" fmla="*/ 1421394 w 1851433"/>
              <a:gd name="connsiteY2" fmla="*/ 923454 h 1303699"/>
              <a:gd name="connsiteX3" fmla="*/ 1131683 w 1851433"/>
              <a:gd name="connsiteY3" fmla="*/ 796705 h 1303699"/>
              <a:gd name="connsiteX4" fmla="*/ 543208 w 1851433"/>
              <a:gd name="connsiteY4" fmla="*/ 258024 h 1303699"/>
              <a:gd name="connsiteX5" fmla="*/ 76954 w 1851433"/>
              <a:gd name="connsiteY5" fmla="*/ 0 h 1303699"/>
              <a:gd name="connsiteX6" fmla="*/ 0 w 1851433"/>
              <a:gd name="connsiteY6" fmla="*/ 235390 h 1303699"/>
              <a:gd name="connsiteX7" fmla="*/ 375719 w 1851433"/>
              <a:gd name="connsiteY7" fmla="*/ 420986 h 1303699"/>
              <a:gd name="connsiteX8" fmla="*/ 846499 w 1851433"/>
              <a:gd name="connsiteY8" fmla="*/ 860079 h 1303699"/>
              <a:gd name="connsiteX9" fmla="*/ 1127156 w 1851433"/>
              <a:gd name="connsiteY9" fmla="*/ 1068309 h 1303699"/>
              <a:gd name="connsiteX10" fmla="*/ 706170 w 1851433"/>
              <a:gd name="connsiteY10" fmla="*/ 873659 h 1303699"/>
              <a:gd name="connsiteX11" fmla="*/ 289711 w 1851433"/>
              <a:gd name="connsiteY11" fmla="*/ 511521 h 1303699"/>
              <a:gd name="connsiteX12" fmla="*/ 135802 w 1851433"/>
              <a:gd name="connsiteY12" fmla="*/ 706170 h 1303699"/>
              <a:gd name="connsiteX13" fmla="*/ 593002 w 1851433"/>
              <a:gd name="connsiteY13" fmla="*/ 1063782 h 1303699"/>
              <a:gd name="connsiteX14" fmla="*/ 1208637 w 1851433"/>
              <a:gd name="connsiteY14" fmla="*/ 1303699 h 1303699"/>
              <a:gd name="connsiteX15" fmla="*/ 1471188 w 1851433"/>
              <a:gd name="connsiteY15" fmla="*/ 1272012 h 1303699"/>
              <a:gd name="connsiteX16" fmla="*/ 1846907 w 1851433"/>
              <a:gd name="connsiteY16" fmla="*/ 1235798 h 1303699"/>
              <a:gd name="connsiteX0" fmla="*/ 1846907 w 1851433"/>
              <a:gd name="connsiteY0" fmla="*/ 1235798 h 1303699"/>
              <a:gd name="connsiteX1" fmla="*/ 1851433 w 1851433"/>
              <a:gd name="connsiteY1" fmla="*/ 905347 h 1303699"/>
              <a:gd name="connsiteX2" fmla="*/ 1421394 w 1851433"/>
              <a:gd name="connsiteY2" fmla="*/ 923454 h 1303699"/>
              <a:gd name="connsiteX3" fmla="*/ 1131683 w 1851433"/>
              <a:gd name="connsiteY3" fmla="*/ 796705 h 1303699"/>
              <a:gd name="connsiteX4" fmla="*/ 543208 w 1851433"/>
              <a:gd name="connsiteY4" fmla="*/ 258024 h 1303699"/>
              <a:gd name="connsiteX5" fmla="*/ 76954 w 1851433"/>
              <a:gd name="connsiteY5" fmla="*/ 0 h 1303699"/>
              <a:gd name="connsiteX6" fmla="*/ 0 w 1851433"/>
              <a:gd name="connsiteY6" fmla="*/ 235390 h 1303699"/>
              <a:gd name="connsiteX7" fmla="*/ 375719 w 1851433"/>
              <a:gd name="connsiteY7" fmla="*/ 420986 h 1303699"/>
              <a:gd name="connsiteX8" fmla="*/ 846499 w 1851433"/>
              <a:gd name="connsiteY8" fmla="*/ 860079 h 1303699"/>
              <a:gd name="connsiteX9" fmla="*/ 1127156 w 1851433"/>
              <a:gd name="connsiteY9" fmla="*/ 1068309 h 1303699"/>
              <a:gd name="connsiteX10" fmla="*/ 706170 w 1851433"/>
              <a:gd name="connsiteY10" fmla="*/ 873659 h 1303699"/>
              <a:gd name="connsiteX11" fmla="*/ 289711 w 1851433"/>
              <a:gd name="connsiteY11" fmla="*/ 511521 h 1303699"/>
              <a:gd name="connsiteX12" fmla="*/ 135802 w 1851433"/>
              <a:gd name="connsiteY12" fmla="*/ 706170 h 1303699"/>
              <a:gd name="connsiteX13" fmla="*/ 593002 w 1851433"/>
              <a:gd name="connsiteY13" fmla="*/ 1063782 h 1303699"/>
              <a:gd name="connsiteX14" fmla="*/ 1208637 w 1851433"/>
              <a:gd name="connsiteY14" fmla="*/ 1303699 h 1303699"/>
              <a:gd name="connsiteX15" fmla="*/ 1471188 w 1851433"/>
              <a:gd name="connsiteY15" fmla="*/ 1272012 h 1303699"/>
              <a:gd name="connsiteX16" fmla="*/ 1846907 w 1851433"/>
              <a:gd name="connsiteY16" fmla="*/ 1235798 h 1303699"/>
              <a:gd name="connsiteX0" fmla="*/ 1846907 w 1851433"/>
              <a:gd name="connsiteY0" fmla="*/ 1235798 h 1303699"/>
              <a:gd name="connsiteX1" fmla="*/ 1851433 w 1851433"/>
              <a:gd name="connsiteY1" fmla="*/ 905347 h 1303699"/>
              <a:gd name="connsiteX2" fmla="*/ 1421394 w 1851433"/>
              <a:gd name="connsiteY2" fmla="*/ 923454 h 1303699"/>
              <a:gd name="connsiteX3" fmla="*/ 1131683 w 1851433"/>
              <a:gd name="connsiteY3" fmla="*/ 796705 h 1303699"/>
              <a:gd name="connsiteX4" fmla="*/ 543208 w 1851433"/>
              <a:gd name="connsiteY4" fmla="*/ 258024 h 1303699"/>
              <a:gd name="connsiteX5" fmla="*/ 76954 w 1851433"/>
              <a:gd name="connsiteY5" fmla="*/ 0 h 1303699"/>
              <a:gd name="connsiteX6" fmla="*/ 0 w 1851433"/>
              <a:gd name="connsiteY6" fmla="*/ 235390 h 1303699"/>
              <a:gd name="connsiteX7" fmla="*/ 846499 w 1851433"/>
              <a:gd name="connsiteY7" fmla="*/ 860079 h 1303699"/>
              <a:gd name="connsiteX8" fmla="*/ 1127156 w 1851433"/>
              <a:gd name="connsiteY8" fmla="*/ 1068309 h 1303699"/>
              <a:gd name="connsiteX9" fmla="*/ 706170 w 1851433"/>
              <a:gd name="connsiteY9" fmla="*/ 873659 h 1303699"/>
              <a:gd name="connsiteX10" fmla="*/ 289711 w 1851433"/>
              <a:gd name="connsiteY10" fmla="*/ 511521 h 1303699"/>
              <a:gd name="connsiteX11" fmla="*/ 135802 w 1851433"/>
              <a:gd name="connsiteY11" fmla="*/ 706170 h 1303699"/>
              <a:gd name="connsiteX12" fmla="*/ 593002 w 1851433"/>
              <a:gd name="connsiteY12" fmla="*/ 1063782 h 1303699"/>
              <a:gd name="connsiteX13" fmla="*/ 1208637 w 1851433"/>
              <a:gd name="connsiteY13" fmla="*/ 1303699 h 1303699"/>
              <a:gd name="connsiteX14" fmla="*/ 1471188 w 1851433"/>
              <a:gd name="connsiteY14" fmla="*/ 1272012 h 1303699"/>
              <a:gd name="connsiteX15" fmla="*/ 1846907 w 1851433"/>
              <a:gd name="connsiteY15" fmla="*/ 1235798 h 1303699"/>
              <a:gd name="connsiteX0" fmla="*/ 1846907 w 1851433"/>
              <a:gd name="connsiteY0" fmla="*/ 1235798 h 1303699"/>
              <a:gd name="connsiteX1" fmla="*/ 1851433 w 1851433"/>
              <a:gd name="connsiteY1" fmla="*/ 905347 h 1303699"/>
              <a:gd name="connsiteX2" fmla="*/ 1421394 w 1851433"/>
              <a:gd name="connsiteY2" fmla="*/ 923454 h 1303699"/>
              <a:gd name="connsiteX3" fmla="*/ 1131683 w 1851433"/>
              <a:gd name="connsiteY3" fmla="*/ 796705 h 1303699"/>
              <a:gd name="connsiteX4" fmla="*/ 543208 w 1851433"/>
              <a:gd name="connsiteY4" fmla="*/ 258024 h 1303699"/>
              <a:gd name="connsiteX5" fmla="*/ 76954 w 1851433"/>
              <a:gd name="connsiteY5" fmla="*/ 0 h 1303699"/>
              <a:gd name="connsiteX6" fmla="*/ 0 w 1851433"/>
              <a:gd name="connsiteY6" fmla="*/ 235390 h 1303699"/>
              <a:gd name="connsiteX7" fmla="*/ 846499 w 1851433"/>
              <a:gd name="connsiteY7" fmla="*/ 860079 h 1303699"/>
              <a:gd name="connsiteX8" fmla="*/ 1127156 w 1851433"/>
              <a:gd name="connsiteY8" fmla="*/ 1068309 h 1303699"/>
              <a:gd name="connsiteX9" fmla="*/ 706170 w 1851433"/>
              <a:gd name="connsiteY9" fmla="*/ 873659 h 1303699"/>
              <a:gd name="connsiteX10" fmla="*/ 289711 w 1851433"/>
              <a:gd name="connsiteY10" fmla="*/ 511521 h 1303699"/>
              <a:gd name="connsiteX11" fmla="*/ 135802 w 1851433"/>
              <a:gd name="connsiteY11" fmla="*/ 706170 h 1303699"/>
              <a:gd name="connsiteX12" fmla="*/ 593002 w 1851433"/>
              <a:gd name="connsiteY12" fmla="*/ 1063782 h 1303699"/>
              <a:gd name="connsiteX13" fmla="*/ 1208637 w 1851433"/>
              <a:gd name="connsiteY13" fmla="*/ 1303699 h 1303699"/>
              <a:gd name="connsiteX14" fmla="*/ 1471188 w 1851433"/>
              <a:gd name="connsiteY14" fmla="*/ 1272012 h 1303699"/>
              <a:gd name="connsiteX15" fmla="*/ 1846907 w 1851433"/>
              <a:gd name="connsiteY15" fmla="*/ 1235798 h 1303699"/>
              <a:gd name="connsiteX0" fmla="*/ 1846907 w 1851433"/>
              <a:gd name="connsiteY0" fmla="*/ 1235798 h 1303699"/>
              <a:gd name="connsiteX1" fmla="*/ 1851433 w 1851433"/>
              <a:gd name="connsiteY1" fmla="*/ 905347 h 1303699"/>
              <a:gd name="connsiteX2" fmla="*/ 1421394 w 1851433"/>
              <a:gd name="connsiteY2" fmla="*/ 923454 h 1303699"/>
              <a:gd name="connsiteX3" fmla="*/ 1131683 w 1851433"/>
              <a:gd name="connsiteY3" fmla="*/ 796705 h 1303699"/>
              <a:gd name="connsiteX4" fmla="*/ 76954 w 1851433"/>
              <a:gd name="connsiteY4" fmla="*/ 0 h 1303699"/>
              <a:gd name="connsiteX5" fmla="*/ 0 w 1851433"/>
              <a:gd name="connsiteY5" fmla="*/ 235390 h 1303699"/>
              <a:gd name="connsiteX6" fmla="*/ 846499 w 1851433"/>
              <a:gd name="connsiteY6" fmla="*/ 860079 h 1303699"/>
              <a:gd name="connsiteX7" fmla="*/ 1127156 w 1851433"/>
              <a:gd name="connsiteY7" fmla="*/ 1068309 h 1303699"/>
              <a:gd name="connsiteX8" fmla="*/ 706170 w 1851433"/>
              <a:gd name="connsiteY8" fmla="*/ 873659 h 1303699"/>
              <a:gd name="connsiteX9" fmla="*/ 289711 w 1851433"/>
              <a:gd name="connsiteY9" fmla="*/ 511521 h 1303699"/>
              <a:gd name="connsiteX10" fmla="*/ 135802 w 1851433"/>
              <a:gd name="connsiteY10" fmla="*/ 706170 h 1303699"/>
              <a:gd name="connsiteX11" fmla="*/ 593002 w 1851433"/>
              <a:gd name="connsiteY11" fmla="*/ 1063782 h 1303699"/>
              <a:gd name="connsiteX12" fmla="*/ 1208637 w 1851433"/>
              <a:gd name="connsiteY12" fmla="*/ 1303699 h 1303699"/>
              <a:gd name="connsiteX13" fmla="*/ 1471188 w 1851433"/>
              <a:gd name="connsiteY13" fmla="*/ 1272012 h 1303699"/>
              <a:gd name="connsiteX14" fmla="*/ 1846907 w 1851433"/>
              <a:gd name="connsiteY14" fmla="*/ 1235798 h 1303699"/>
              <a:gd name="connsiteX0" fmla="*/ 1846907 w 1851433"/>
              <a:gd name="connsiteY0" fmla="*/ 1235798 h 1303699"/>
              <a:gd name="connsiteX1" fmla="*/ 1851433 w 1851433"/>
              <a:gd name="connsiteY1" fmla="*/ 905347 h 1303699"/>
              <a:gd name="connsiteX2" fmla="*/ 1421394 w 1851433"/>
              <a:gd name="connsiteY2" fmla="*/ 923454 h 1303699"/>
              <a:gd name="connsiteX3" fmla="*/ 1131683 w 1851433"/>
              <a:gd name="connsiteY3" fmla="*/ 796705 h 1303699"/>
              <a:gd name="connsiteX4" fmla="*/ 76954 w 1851433"/>
              <a:gd name="connsiteY4" fmla="*/ 0 h 1303699"/>
              <a:gd name="connsiteX5" fmla="*/ 0 w 1851433"/>
              <a:gd name="connsiteY5" fmla="*/ 235390 h 1303699"/>
              <a:gd name="connsiteX6" fmla="*/ 846499 w 1851433"/>
              <a:gd name="connsiteY6" fmla="*/ 860079 h 1303699"/>
              <a:gd name="connsiteX7" fmla="*/ 1127156 w 1851433"/>
              <a:gd name="connsiteY7" fmla="*/ 1068309 h 1303699"/>
              <a:gd name="connsiteX8" fmla="*/ 706170 w 1851433"/>
              <a:gd name="connsiteY8" fmla="*/ 873659 h 1303699"/>
              <a:gd name="connsiteX9" fmla="*/ 289711 w 1851433"/>
              <a:gd name="connsiteY9" fmla="*/ 511521 h 1303699"/>
              <a:gd name="connsiteX10" fmla="*/ 135802 w 1851433"/>
              <a:gd name="connsiteY10" fmla="*/ 706170 h 1303699"/>
              <a:gd name="connsiteX11" fmla="*/ 593002 w 1851433"/>
              <a:gd name="connsiteY11" fmla="*/ 1063782 h 1303699"/>
              <a:gd name="connsiteX12" fmla="*/ 1208637 w 1851433"/>
              <a:gd name="connsiteY12" fmla="*/ 1303699 h 1303699"/>
              <a:gd name="connsiteX13" fmla="*/ 1471188 w 1851433"/>
              <a:gd name="connsiteY13" fmla="*/ 1272012 h 1303699"/>
              <a:gd name="connsiteX14" fmla="*/ 1846907 w 1851433"/>
              <a:gd name="connsiteY14" fmla="*/ 1235798 h 1303699"/>
              <a:gd name="connsiteX0" fmla="*/ 1846907 w 1851433"/>
              <a:gd name="connsiteY0" fmla="*/ 1235798 h 1303699"/>
              <a:gd name="connsiteX1" fmla="*/ 1851433 w 1851433"/>
              <a:gd name="connsiteY1" fmla="*/ 905347 h 1303699"/>
              <a:gd name="connsiteX2" fmla="*/ 1421394 w 1851433"/>
              <a:gd name="connsiteY2" fmla="*/ 923454 h 1303699"/>
              <a:gd name="connsiteX3" fmla="*/ 1131683 w 1851433"/>
              <a:gd name="connsiteY3" fmla="*/ 796705 h 1303699"/>
              <a:gd name="connsiteX4" fmla="*/ 76954 w 1851433"/>
              <a:gd name="connsiteY4" fmla="*/ 0 h 1303699"/>
              <a:gd name="connsiteX5" fmla="*/ 0 w 1851433"/>
              <a:gd name="connsiteY5" fmla="*/ 235390 h 1303699"/>
              <a:gd name="connsiteX6" fmla="*/ 846499 w 1851433"/>
              <a:gd name="connsiteY6" fmla="*/ 860079 h 1303699"/>
              <a:gd name="connsiteX7" fmla="*/ 1127156 w 1851433"/>
              <a:gd name="connsiteY7" fmla="*/ 1068309 h 1303699"/>
              <a:gd name="connsiteX8" fmla="*/ 706170 w 1851433"/>
              <a:gd name="connsiteY8" fmla="*/ 873659 h 1303699"/>
              <a:gd name="connsiteX9" fmla="*/ 289711 w 1851433"/>
              <a:gd name="connsiteY9" fmla="*/ 511521 h 1303699"/>
              <a:gd name="connsiteX10" fmla="*/ 135802 w 1851433"/>
              <a:gd name="connsiteY10" fmla="*/ 706170 h 1303699"/>
              <a:gd name="connsiteX11" fmla="*/ 593002 w 1851433"/>
              <a:gd name="connsiteY11" fmla="*/ 1063782 h 1303699"/>
              <a:gd name="connsiteX12" fmla="*/ 1208637 w 1851433"/>
              <a:gd name="connsiteY12" fmla="*/ 1303699 h 1303699"/>
              <a:gd name="connsiteX13" fmla="*/ 1846907 w 1851433"/>
              <a:gd name="connsiteY13" fmla="*/ 1235798 h 1303699"/>
              <a:gd name="connsiteX0" fmla="*/ 1846907 w 1851433"/>
              <a:gd name="connsiteY0" fmla="*/ 1235798 h 1303699"/>
              <a:gd name="connsiteX1" fmla="*/ 1851433 w 1851433"/>
              <a:gd name="connsiteY1" fmla="*/ 905347 h 1303699"/>
              <a:gd name="connsiteX2" fmla="*/ 1421394 w 1851433"/>
              <a:gd name="connsiteY2" fmla="*/ 923454 h 1303699"/>
              <a:gd name="connsiteX3" fmla="*/ 1131683 w 1851433"/>
              <a:gd name="connsiteY3" fmla="*/ 796705 h 1303699"/>
              <a:gd name="connsiteX4" fmla="*/ 76954 w 1851433"/>
              <a:gd name="connsiteY4" fmla="*/ 0 h 1303699"/>
              <a:gd name="connsiteX5" fmla="*/ 0 w 1851433"/>
              <a:gd name="connsiteY5" fmla="*/ 235390 h 1303699"/>
              <a:gd name="connsiteX6" fmla="*/ 846499 w 1851433"/>
              <a:gd name="connsiteY6" fmla="*/ 860079 h 1303699"/>
              <a:gd name="connsiteX7" fmla="*/ 1127156 w 1851433"/>
              <a:gd name="connsiteY7" fmla="*/ 1068309 h 1303699"/>
              <a:gd name="connsiteX8" fmla="*/ 706170 w 1851433"/>
              <a:gd name="connsiteY8" fmla="*/ 873659 h 1303699"/>
              <a:gd name="connsiteX9" fmla="*/ 289711 w 1851433"/>
              <a:gd name="connsiteY9" fmla="*/ 511521 h 1303699"/>
              <a:gd name="connsiteX10" fmla="*/ 135802 w 1851433"/>
              <a:gd name="connsiteY10" fmla="*/ 706170 h 1303699"/>
              <a:gd name="connsiteX11" fmla="*/ 593002 w 1851433"/>
              <a:gd name="connsiteY11" fmla="*/ 1063782 h 1303699"/>
              <a:gd name="connsiteX12" fmla="*/ 1208637 w 1851433"/>
              <a:gd name="connsiteY12" fmla="*/ 1303699 h 1303699"/>
              <a:gd name="connsiteX13" fmla="*/ 1846907 w 1851433"/>
              <a:gd name="connsiteY13" fmla="*/ 1235798 h 1303699"/>
              <a:gd name="connsiteX0" fmla="*/ 1846907 w 1851433"/>
              <a:gd name="connsiteY0" fmla="*/ 1235798 h 1294645"/>
              <a:gd name="connsiteX1" fmla="*/ 1851433 w 1851433"/>
              <a:gd name="connsiteY1" fmla="*/ 905347 h 1294645"/>
              <a:gd name="connsiteX2" fmla="*/ 1421394 w 1851433"/>
              <a:gd name="connsiteY2" fmla="*/ 923454 h 1294645"/>
              <a:gd name="connsiteX3" fmla="*/ 1131683 w 1851433"/>
              <a:gd name="connsiteY3" fmla="*/ 796705 h 1294645"/>
              <a:gd name="connsiteX4" fmla="*/ 76954 w 1851433"/>
              <a:gd name="connsiteY4" fmla="*/ 0 h 1294645"/>
              <a:gd name="connsiteX5" fmla="*/ 0 w 1851433"/>
              <a:gd name="connsiteY5" fmla="*/ 235390 h 1294645"/>
              <a:gd name="connsiteX6" fmla="*/ 846499 w 1851433"/>
              <a:gd name="connsiteY6" fmla="*/ 860079 h 1294645"/>
              <a:gd name="connsiteX7" fmla="*/ 1127156 w 1851433"/>
              <a:gd name="connsiteY7" fmla="*/ 1068309 h 1294645"/>
              <a:gd name="connsiteX8" fmla="*/ 706170 w 1851433"/>
              <a:gd name="connsiteY8" fmla="*/ 873659 h 1294645"/>
              <a:gd name="connsiteX9" fmla="*/ 289711 w 1851433"/>
              <a:gd name="connsiteY9" fmla="*/ 511521 h 1294645"/>
              <a:gd name="connsiteX10" fmla="*/ 135802 w 1851433"/>
              <a:gd name="connsiteY10" fmla="*/ 706170 h 1294645"/>
              <a:gd name="connsiteX11" fmla="*/ 593002 w 1851433"/>
              <a:gd name="connsiteY11" fmla="*/ 1063782 h 1294645"/>
              <a:gd name="connsiteX12" fmla="*/ 1190530 w 1851433"/>
              <a:gd name="connsiteY12" fmla="*/ 1294645 h 1294645"/>
              <a:gd name="connsiteX13" fmla="*/ 1846907 w 1851433"/>
              <a:gd name="connsiteY13" fmla="*/ 1235798 h 1294645"/>
              <a:gd name="connsiteX0" fmla="*/ 1846907 w 2161825"/>
              <a:gd name="connsiteY0" fmla="*/ 1235798 h 1294645"/>
              <a:gd name="connsiteX1" fmla="*/ 2161825 w 2161825"/>
              <a:gd name="connsiteY1" fmla="*/ 947292 h 1294645"/>
              <a:gd name="connsiteX2" fmla="*/ 1421394 w 2161825"/>
              <a:gd name="connsiteY2" fmla="*/ 923454 h 1294645"/>
              <a:gd name="connsiteX3" fmla="*/ 1131683 w 2161825"/>
              <a:gd name="connsiteY3" fmla="*/ 796705 h 1294645"/>
              <a:gd name="connsiteX4" fmla="*/ 76954 w 2161825"/>
              <a:gd name="connsiteY4" fmla="*/ 0 h 1294645"/>
              <a:gd name="connsiteX5" fmla="*/ 0 w 2161825"/>
              <a:gd name="connsiteY5" fmla="*/ 235390 h 1294645"/>
              <a:gd name="connsiteX6" fmla="*/ 846499 w 2161825"/>
              <a:gd name="connsiteY6" fmla="*/ 860079 h 1294645"/>
              <a:gd name="connsiteX7" fmla="*/ 1127156 w 2161825"/>
              <a:gd name="connsiteY7" fmla="*/ 1068309 h 1294645"/>
              <a:gd name="connsiteX8" fmla="*/ 706170 w 2161825"/>
              <a:gd name="connsiteY8" fmla="*/ 873659 h 1294645"/>
              <a:gd name="connsiteX9" fmla="*/ 289711 w 2161825"/>
              <a:gd name="connsiteY9" fmla="*/ 511521 h 1294645"/>
              <a:gd name="connsiteX10" fmla="*/ 135802 w 2161825"/>
              <a:gd name="connsiteY10" fmla="*/ 706170 h 1294645"/>
              <a:gd name="connsiteX11" fmla="*/ 593002 w 2161825"/>
              <a:gd name="connsiteY11" fmla="*/ 1063782 h 1294645"/>
              <a:gd name="connsiteX12" fmla="*/ 1190530 w 2161825"/>
              <a:gd name="connsiteY12" fmla="*/ 1294645 h 1294645"/>
              <a:gd name="connsiteX13" fmla="*/ 1846907 w 2161825"/>
              <a:gd name="connsiteY13" fmla="*/ 1235798 h 1294645"/>
              <a:gd name="connsiteX0" fmla="*/ 2174077 w 2174182"/>
              <a:gd name="connsiteY0" fmla="*/ 1185464 h 1294645"/>
              <a:gd name="connsiteX1" fmla="*/ 2161825 w 2174182"/>
              <a:gd name="connsiteY1" fmla="*/ 947292 h 1294645"/>
              <a:gd name="connsiteX2" fmla="*/ 1421394 w 2174182"/>
              <a:gd name="connsiteY2" fmla="*/ 923454 h 1294645"/>
              <a:gd name="connsiteX3" fmla="*/ 1131683 w 2174182"/>
              <a:gd name="connsiteY3" fmla="*/ 796705 h 1294645"/>
              <a:gd name="connsiteX4" fmla="*/ 76954 w 2174182"/>
              <a:gd name="connsiteY4" fmla="*/ 0 h 1294645"/>
              <a:gd name="connsiteX5" fmla="*/ 0 w 2174182"/>
              <a:gd name="connsiteY5" fmla="*/ 235390 h 1294645"/>
              <a:gd name="connsiteX6" fmla="*/ 846499 w 2174182"/>
              <a:gd name="connsiteY6" fmla="*/ 860079 h 1294645"/>
              <a:gd name="connsiteX7" fmla="*/ 1127156 w 2174182"/>
              <a:gd name="connsiteY7" fmla="*/ 1068309 h 1294645"/>
              <a:gd name="connsiteX8" fmla="*/ 706170 w 2174182"/>
              <a:gd name="connsiteY8" fmla="*/ 873659 h 1294645"/>
              <a:gd name="connsiteX9" fmla="*/ 289711 w 2174182"/>
              <a:gd name="connsiteY9" fmla="*/ 511521 h 1294645"/>
              <a:gd name="connsiteX10" fmla="*/ 135802 w 2174182"/>
              <a:gd name="connsiteY10" fmla="*/ 706170 h 1294645"/>
              <a:gd name="connsiteX11" fmla="*/ 593002 w 2174182"/>
              <a:gd name="connsiteY11" fmla="*/ 1063782 h 1294645"/>
              <a:gd name="connsiteX12" fmla="*/ 1190530 w 2174182"/>
              <a:gd name="connsiteY12" fmla="*/ 1294645 h 1294645"/>
              <a:gd name="connsiteX13" fmla="*/ 2174077 w 2174182"/>
              <a:gd name="connsiteY13" fmla="*/ 1185464 h 1294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74182" h="1294645">
                <a:moveTo>
                  <a:pt x="2174077" y="1185464"/>
                </a:moveTo>
                <a:cubicBezTo>
                  <a:pt x="2175586" y="1075314"/>
                  <a:pt x="2160316" y="1057442"/>
                  <a:pt x="2161825" y="947292"/>
                </a:cubicBezTo>
                <a:lnTo>
                  <a:pt x="1421394" y="923454"/>
                </a:lnTo>
                <a:lnTo>
                  <a:pt x="1131683" y="796705"/>
                </a:lnTo>
                <a:cubicBezTo>
                  <a:pt x="780107" y="531137"/>
                  <a:pt x="677500" y="274621"/>
                  <a:pt x="76954" y="0"/>
                </a:cubicBezTo>
                <a:lnTo>
                  <a:pt x="0" y="235390"/>
                </a:lnTo>
                <a:cubicBezTo>
                  <a:pt x="458709" y="430040"/>
                  <a:pt x="564333" y="651849"/>
                  <a:pt x="846499" y="860079"/>
                </a:cubicBezTo>
                <a:lnTo>
                  <a:pt x="1127156" y="1068309"/>
                </a:lnTo>
                <a:cubicBezTo>
                  <a:pt x="986827" y="1010970"/>
                  <a:pt x="887239" y="985318"/>
                  <a:pt x="706170" y="873659"/>
                </a:cubicBezTo>
                <a:lnTo>
                  <a:pt x="289711" y="511521"/>
                </a:lnTo>
                <a:lnTo>
                  <a:pt x="135802" y="706170"/>
                </a:lnTo>
                <a:lnTo>
                  <a:pt x="593002" y="1063782"/>
                </a:lnTo>
                <a:cubicBezTo>
                  <a:pt x="857062" y="1238816"/>
                  <a:pt x="890257" y="1246360"/>
                  <a:pt x="1190530" y="1294645"/>
                </a:cubicBezTo>
                <a:cubicBezTo>
                  <a:pt x="1348966" y="1285591"/>
                  <a:pt x="1961320" y="1208098"/>
                  <a:pt x="2174077" y="1185464"/>
                </a:cubicBezTo>
                <a:close/>
              </a:path>
            </a:pathLst>
          </a:custGeom>
          <a:noFill/>
          <a:ln w="31750" cap="rnd">
            <a:solidFill>
              <a:srgbClr val="7030A0"/>
            </a:solidFill>
            <a:prstDash val="sysDash"/>
            <a:tailEnd type="arrow"/>
          </a:ln>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8" name="TextBox 27"/>
          <p:cNvSpPr txBox="1"/>
          <p:nvPr/>
        </p:nvSpPr>
        <p:spPr>
          <a:xfrm>
            <a:off x="5361065" y="5334000"/>
            <a:ext cx="2133600" cy="526298"/>
          </a:xfrm>
          <a:prstGeom prst="rect">
            <a:avLst/>
          </a:prstGeom>
          <a:solidFill>
            <a:srgbClr val="B6F04E">
              <a:alpha val="82000"/>
            </a:srgbClr>
          </a:solidFill>
          <a:ln w="31750" cmpd="sng">
            <a:solidFill>
              <a:srgbClr val="FF0000"/>
            </a:solidFill>
          </a:ln>
        </p:spPr>
        <p:txBody>
          <a:bodyPr wrap="square" lIns="9144" tIns="9144" rIns="9144" bIns="9144" rtlCol="0">
            <a:spAutoFit/>
          </a:bodyPr>
          <a:lstStyle/>
          <a:p>
            <a:pPr marL="91440" lvl="1"/>
            <a:r>
              <a:rPr lang="en-US" sz="1100" b="1" dirty="0">
                <a:latin typeface="+mj-lt"/>
              </a:rPr>
              <a:t>Construct RW23</a:t>
            </a:r>
          </a:p>
          <a:p>
            <a:pPr marL="91440" lvl="1"/>
            <a:r>
              <a:rPr lang="en-US" sz="1100" b="1" dirty="0">
                <a:latin typeface="+mj-lt"/>
              </a:rPr>
              <a:t>Jacking Pits 4 &amp; 5</a:t>
            </a:r>
          </a:p>
          <a:p>
            <a:pPr marL="91440" lvl="1"/>
            <a:r>
              <a:rPr lang="en-US" sz="1100" b="1" dirty="0">
                <a:latin typeface="+mj-lt"/>
              </a:rPr>
              <a:t>Temp Pavement at North End</a:t>
            </a:r>
          </a:p>
        </p:txBody>
      </p:sp>
      <p:sp>
        <p:nvSpPr>
          <p:cNvPr id="29" name="Freeform 28"/>
          <p:cNvSpPr/>
          <p:nvPr/>
        </p:nvSpPr>
        <p:spPr>
          <a:xfrm>
            <a:off x="6672404" y="3820562"/>
            <a:ext cx="2077770" cy="855553"/>
          </a:xfrm>
          <a:custGeom>
            <a:avLst/>
            <a:gdLst>
              <a:gd name="connsiteX0" fmla="*/ 0 w 2077770"/>
              <a:gd name="connsiteY0" fmla="*/ 466254 h 878187"/>
              <a:gd name="connsiteX1" fmla="*/ 194649 w 2077770"/>
              <a:gd name="connsiteY1" fmla="*/ 294238 h 878187"/>
              <a:gd name="connsiteX2" fmla="*/ 334978 w 2077770"/>
              <a:gd name="connsiteY2" fmla="*/ 185596 h 878187"/>
              <a:gd name="connsiteX3" fmla="*/ 516047 w 2077770"/>
              <a:gd name="connsiteY3" fmla="*/ 117695 h 878187"/>
              <a:gd name="connsiteX4" fmla="*/ 1267485 w 2077770"/>
              <a:gd name="connsiteY4" fmla="*/ 0 h 878187"/>
              <a:gd name="connsiteX5" fmla="*/ 1303699 w 2077770"/>
              <a:gd name="connsiteY5" fmla="*/ 230864 h 878187"/>
              <a:gd name="connsiteX6" fmla="*/ 1616044 w 2077770"/>
              <a:gd name="connsiteY6" fmla="*/ 153909 h 878187"/>
              <a:gd name="connsiteX7" fmla="*/ 1661311 w 2077770"/>
              <a:gd name="connsiteY7" fmla="*/ 303291 h 878187"/>
              <a:gd name="connsiteX8" fmla="*/ 2077770 w 2077770"/>
              <a:gd name="connsiteY8" fmla="*/ 167489 h 878187"/>
              <a:gd name="connsiteX9" fmla="*/ 2068717 w 2077770"/>
              <a:gd name="connsiteY9" fmla="*/ 475307 h 878187"/>
              <a:gd name="connsiteX10" fmla="*/ 1439501 w 2077770"/>
              <a:gd name="connsiteY10" fmla="*/ 737858 h 878187"/>
              <a:gd name="connsiteX11" fmla="*/ 1362546 w 2077770"/>
              <a:gd name="connsiteY11" fmla="*/ 556788 h 878187"/>
              <a:gd name="connsiteX12" fmla="*/ 973247 w 2077770"/>
              <a:gd name="connsiteY12" fmla="*/ 733331 h 878187"/>
              <a:gd name="connsiteX13" fmla="*/ 900820 w 2077770"/>
              <a:gd name="connsiteY13" fmla="*/ 878187 h 878187"/>
              <a:gd name="connsiteX14" fmla="*/ 602055 w 2077770"/>
              <a:gd name="connsiteY14" fmla="*/ 294238 h 878187"/>
              <a:gd name="connsiteX15" fmla="*/ 321398 w 2077770"/>
              <a:gd name="connsiteY15" fmla="*/ 466254 h 878187"/>
              <a:gd name="connsiteX16" fmla="*/ 149382 w 2077770"/>
              <a:gd name="connsiteY16" fmla="*/ 642796 h 878187"/>
              <a:gd name="connsiteX17" fmla="*/ 0 w 2077770"/>
              <a:gd name="connsiteY17" fmla="*/ 466254 h 878187"/>
              <a:gd name="connsiteX0" fmla="*/ 0 w 2077770"/>
              <a:gd name="connsiteY0" fmla="*/ 466254 h 855553"/>
              <a:gd name="connsiteX1" fmla="*/ 194649 w 2077770"/>
              <a:gd name="connsiteY1" fmla="*/ 294238 h 855553"/>
              <a:gd name="connsiteX2" fmla="*/ 334978 w 2077770"/>
              <a:gd name="connsiteY2" fmla="*/ 185596 h 855553"/>
              <a:gd name="connsiteX3" fmla="*/ 516047 w 2077770"/>
              <a:gd name="connsiteY3" fmla="*/ 117695 h 855553"/>
              <a:gd name="connsiteX4" fmla="*/ 1267485 w 2077770"/>
              <a:gd name="connsiteY4" fmla="*/ 0 h 855553"/>
              <a:gd name="connsiteX5" fmla="*/ 1303699 w 2077770"/>
              <a:gd name="connsiteY5" fmla="*/ 230864 h 855553"/>
              <a:gd name="connsiteX6" fmla="*/ 1616044 w 2077770"/>
              <a:gd name="connsiteY6" fmla="*/ 153909 h 855553"/>
              <a:gd name="connsiteX7" fmla="*/ 1661311 w 2077770"/>
              <a:gd name="connsiteY7" fmla="*/ 303291 h 855553"/>
              <a:gd name="connsiteX8" fmla="*/ 2077770 w 2077770"/>
              <a:gd name="connsiteY8" fmla="*/ 167489 h 855553"/>
              <a:gd name="connsiteX9" fmla="*/ 2068717 w 2077770"/>
              <a:gd name="connsiteY9" fmla="*/ 475307 h 855553"/>
              <a:gd name="connsiteX10" fmla="*/ 1439501 w 2077770"/>
              <a:gd name="connsiteY10" fmla="*/ 737858 h 855553"/>
              <a:gd name="connsiteX11" fmla="*/ 1362546 w 2077770"/>
              <a:gd name="connsiteY11" fmla="*/ 556788 h 855553"/>
              <a:gd name="connsiteX12" fmla="*/ 973247 w 2077770"/>
              <a:gd name="connsiteY12" fmla="*/ 733331 h 855553"/>
              <a:gd name="connsiteX13" fmla="*/ 905347 w 2077770"/>
              <a:gd name="connsiteY13" fmla="*/ 855553 h 855553"/>
              <a:gd name="connsiteX14" fmla="*/ 602055 w 2077770"/>
              <a:gd name="connsiteY14" fmla="*/ 294238 h 855553"/>
              <a:gd name="connsiteX15" fmla="*/ 321398 w 2077770"/>
              <a:gd name="connsiteY15" fmla="*/ 466254 h 855553"/>
              <a:gd name="connsiteX16" fmla="*/ 149382 w 2077770"/>
              <a:gd name="connsiteY16" fmla="*/ 642796 h 855553"/>
              <a:gd name="connsiteX17" fmla="*/ 0 w 2077770"/>
              <a:gd name="connsiteY17" fmla="*/ 466254 h 855553"/>
              <a:gd name="connsiteX0" fmla="*/ 0 w 2077770"/>
              <a:gd name="connsiteY0" fmla="*/ 466254 h 855553"/>
              <a:gd name="connsiteX1" fmla="*/ 194649 w 2077770"/>
              <a:gd name="connsiteY1" fmla="*/ 294238 h 855553"/>
              <a:gd name="connsiteX2" fmla="*/ 334978 w 2077770"/>
              <a:gd name="connsiteY2" fmla="*/ 185596 h 855553"/>
              <a:gd name="connsiteX3" fmla="*/ 516047 w 2077770"/>
              <a:gd name="connsiteY3" fmla="*/ 117695 h 855553"/>
              <a:gd name="connsiteX4" fmla="*/ 1267485 w 2077770"/>
              <a:gd name="connsiteY4" fmla="*/ 0 h 855553"/>
              <a:gd name="connsiteX5" fmla="*/ 1303699 w 2077770"/>
              <a:gd name="connsiteY5" fmla="*/ 230864 h 855553"/>
              <a:gd name="connsiteX6" fmla="*/ 1616044 w 2077770"/>
              <a:gd name="connsiteY6" fmla="*/ 153909 h 855553"/>
              <a:gd name="connsiteX7" fmla="*/ 1661311 w 2077770"/>
              <a:gd name="connsiteY7" fmla="*/ 303291 h 855553"/>
              <a:gd name="connsiteX8" fmla="*/ 2077770 w 2077770"/>
              <a:gd name="connsiteY8" fmla="*/ 167489 h 855553"/>
              <a:gd name="connsiteX9" fmla="*/ 2068717 w 2077770"/>
              <a:gd name="connsiteY9" fmla="*/ 475307 h 855553"/>
              <a:gd name="connsiteX10" fmla="*/ 1439501 w 2077770"/>
              <a:gd name="connsiteY10" fmla="*/ 737858 h 855553"/>
              <a:gd name="connsiteX11" fmla="*/ 1362546 w 2077770"/>
              <a:gd name="connsiteY11" fmla="*/ 556788 h 855553"/>
              <a:gd name="connsiteX12" fmla="*/ 973247 w 2077770"/>
              <a:gd name="connsiteY12" fmla="*/ 733331 h 855553"/>
              <a:gd name="connsiteX13" fmla="*/ 905347 w 2077770"/>
              <a:gd name="connsiteY13" fmla="*/ 855553 h 855553"/>
              <a:gd name="connsiteX14" fmla="*/ 615635 w 2077770"/>
              <a:gd name="connsiteY14" fmla="*/ 316872 h 855553"/>
              <a:gd name="connsiteX15" fmla="*/ 321398 w 2077770"/>
              <a:gd name="connsiteY15" fmla="*/ 466254 h 855553"/>
              <a:gd name="connsiteX16" fmla="*/ 149382 w 2077770"/>
              <a:gd name="connsiteY16" fmla="*/ 642796 h 855553"/>
              <a:gd name="connsiteX17" fmla="*/ 0 w 2077770"/>
              <a:gd name="connsiteY17" fmla="*/ 466254 h 855553"/>
              <a:gd name="connsiteX0" fmla="*/ 0 w 2077770"/>
              <a:gd name="connsiteY0" fmla="*/ 466254 h 855553"/>
              <a:gd name="connsiteX1" fmla="*/ 194649 w 2077770"/>
              <a:gd name="connsiteY1" fmla="*/ 294238 h 855553"/>
              <a:gd name="connsiteX2" fmla="*/ 334978 w 2077770"/>
              <a:gd name="connsiteY2" fmla="*/ 185596 h 855553"/>
              <a:gd name="connsiteX3" fmla="*/ 516047 w 2077770"/>
              <a:gd name="connsiteY3" fmla="*/ 117695 h 855553"/>
              <a:gd name="connsiteX4" fmla="*/ 1267485 w 2077770"/>
              <a:gd name="connsiteY4" fmla="*/ 0 h 855553"/>
              <a:gd name="connsiteX5" fmla="*/ 1303699 w 2077770"/>
              <a:gd name="connsiteY5" fmla="*/ 230864 h 855553"/>
              <a:gd name="connsiteX6" fmla="*/ 1616044 w 2077770"/>
              <a:gd name="connsiteY6" fmla="*/ 153909 h 855553"/>
              <a:gd name="connsiteX7" fmla="*/ 1661311 w 2077770"/>
              <a:gd name="connsiteY7" fmla="*/ 303291 h 855553"/>
              <a:gd name="connsiteX8" fmla="*/ 2077770 w 2077770"/>
              <a:gd name="connsiteY8" fmla="*/ 167489 h 855553"/>
              <a:gd name="connsiteX9" fmla="*/ 2068717 w 2077770"/>
              <a:gd name="connsiteY9" fmla="*/ 475307 h 855553"/>
              <a:gd name="connsiteX10" fmla="*/ 1439501 w 2077770"/>
              <a:gd name="connsiteY10" fmla="*/ 737858 h 855553"/>
              <a:gd name="connsiteX11" fmla="*/ 1362546 w 2077770"/>
              <a:gd name="connsiteY11" fmla="*/ 556788 h 855553"/>
              <a:gd name="connsiteX12" fmla="*/ 973247 w 2077770"/>
              <a:gd name="connsiteY12" fmla="*/ 733331 h 855553"/>
              <a:gd name="connsiteX13" fmla="*/ 905347 w 2077770"/>
              <a:gd name="connsiteY13" fmla="*/ 855553 h 855553"/>
              <a:gd name="connsiteX14" fmla="*/ 615635 w 2077770"/>
              <a:gd name="connsiteY14" fmla="*/ 316872 h 855553"/>
              <a:gd name="connsiteX15" fmla="*/ 389299 w 2077770"/>
              <a:gd name="connsiteY15" fmla="*/ 416460 h 855553"/>
              <a:gd name="connsiteX16" fmla="*/ 149382 w 2077770"/>
              <a:gd name="connsiteY16" fmla="*/ 642796 h 855553"/>
              <a:gd name="connsiteX17" fmla="*/ 0 w 2077770"/>
              <a:gd name="connsiteY17" fmla="*/ 466254 h 855553"/>
              <a:gd name="connsiteX0" fmla="*/ 0 w 2077770"/>
              <a:gd name="connsiteY0" fmla="*/ 466254 h 855553"/>
              <a:gd name="connsiteX1" fmla="*/ 194649 w 2077770"/>
              <a:gd name="connsiteY1" fmla="*/ 294238 h 855553"/>
              <a:gd name="connsiteX2" fmla="*/ 334978 w 2077770"/>
              <a:gd name="connsiteY2" fmla="*/ 185596 h 855553"/>
              <a:gd name="connsiteX3" fmla="*/ 516047 w 2077770"/>
              <a:gd name="connsiteY3" fmla="*/ 117695 h 855553"/>
              <a:gd name="connsiteX4" fmla="*/ 1267485 w 2077770"/>
              <a:gd name="connsiteY4" fmla="*/ 0 h 855553"/>
              <a:gd name="connsiteX5" fmla="*/ 1303699 w 2077770"/>
              <a:gd name="connsiteY5" fmla="*/ 230864 h 855553"/>
              <a:gd name="connsiteX6" fmla="*/ 1616044 w 2077770"/>
              <a:gd name="connsiteY6" fmla="*/ 153909 h 855553"/>
              <a:gd name="connsiteX7" fmla="*/ 1661311 w 2077770"/>
              <a:gd name="connsiteY7" fmla="*/ 303291 h 855553"/>
              <a:gd name="connsiteX8" fmla="*/ 2077770 w 2077770"/>
              <a:gd name="connsiteY8" fmla="*/ 167489 h 855553"/>
              <a:gd name="connsiteX9" fmla="*/ 2068717 w 2077770"/>
              <a:gd name="connsiteY9" fmla="*/ 475307 h 855553"/>
              <a:gd name="connsiteX10" fmla="*/ 1439501 w 2077770"/>
              <a:gd name="connsiteY10" fmla="*/ 737858 h 855553"/>
              <a:gd name="connsiteX11" fmla="*/ 1362546 w 2077770"/>
              <a:gd name="connsiteY11" fmla="*/ 556788 h 855553"/>
              <a:gd name="connsiteX12" fmla="*/ 973247 w 2077770"/>
              <a:gd name="connsiteY12" fmla="*/ 733331 h 855553"/>
              <a:gd name="connsiteX13" fmla="*/ 905347 w 2077770"/>
              <a:gd name="connsiteY13" fmla="*/ 855553 h 855553"/>
              <a:gd name="connsiteX14" fmla="*/ 629216 w 2077770"/>
              <a:gd name="connsiteY14" fmla="*/ 312345 h 855553"/>
              <a:gd name="connsiteX15" fmla="*/ 389299 w 2077770"/>
              <a:gd name="connsiteY15" fmla="*/ 416460 h 855553"/>
              <a:gd name="connsiteX16" fmla="*/ 149382 w 2077770"/>
              <a:gd name="connsiteY16" fmla="*/ 642796 h 855553"/>
              <a:gd name="connsiteX17" fmla="*/ 0 w 2077770"/>
              <a:gd name="connsiteY17" fmla="*/ 466254 h 855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077770" h="855553">
                <a:moveTo>
                  <a:pt x="0" y="466254"/>
                </a:moveTo>
                <a:lnTo>
                  <a:pt x="194649" y="294238"/>
                </a:lnTo>
                <a:lnTo>
                  <a:pt x="334978" y="185596"/>
                </a:lnTo>
                <a:lnTo>
                  <a:pt x="516047" y="117695"/>
                </a:lnTo>
                <a:lnTo>
                  <a:pt x="1267485" y="0"/>
                </a:lnTo>
                <a:lnTo>
                  <a:pt x="1303699" y="230864"/>
                </a:lnTo>
                <a:lnTo>
                  <a:pt x="1616044" y="153909"/>
                </a:lnTo>
                <a:lnTo>
                  <a:pt x="1661311" y="303291"/>
                </a:lnTo>
                <a:lnTo>
                  <a:pt x="2077770" y="167489"/>
                </a:lnTo>
                <a:lnTo>
                  <a:pt x="2068717" y="475307"/>
                </a:lnTo>
                <a:lnTo>
                  <a:pt x="1439501" y="737858"/>
                </a:lnTo>
                <a:lnTo>
                  <a:pt x="1362546" y="556788"/>
                </a:lnTo>
                <a:lnTo>
                  <a:pt x="973247" y="733331"/>
                </a:lnTo>
                <a:lnTo>
                  <a:pt x="905347" y="855553"/>
                </a:lnTo>
                <a:lnTo>
                  <a:pt x="629216" y="312345"/>
                </a:lnTo>
                <a:lnTo>
                  <a:pt x="389299" y="416460"/>
                </a:lnTo>
                <a:lnTo>
                  <a:pt x="149382" y="642796"/>
                </a:lnTo>
                <a:lnTo>
                  <a:pt x="0" y="466254"/>
                </a:lnTo>
                <a:close/>
              </a:path>
            </a:pathLst>
          </a:custGeom>
          <a:noFill/>
          <a:ln w="31750" cap="rnd">
            <a:solidFill>
              <a:srgbClr val="FF0000"/>
            </a:solidFill>
            <a:prstDash val="sysDash"/>
            <a:tailEnd type="arrow"/>
          </a:ln>
          <a:effectLst>
            <a:glow rad="63500">
              <a:schemeClr val="accent6">
                <a:satMod val="175000"/>
                <a:alpha val="40000"/>
              </a:scheme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cxnSp>
        <p:nvCxnSpPr>
          <p:cNvPr id="30" name="Straight Arrow Connector 29"/>
          <p:cNvCxnSpPr>
            <a:endCxn id="29" idx="10"/>
          </p:cNvCxnSpPr>
          <p:nvPr/>
        </p:nvCxnSpPr>
        <p:spPr>
          <a:xfrm flipV="1">
            <a:off x="7494665" y="4558420"/>
            <a:ext cx="617240" cy="1004180"/>
          </a:xfrm>
          <a:prstGeom prst="straightConnector1">
            <a:avLst/>
          </a:prstGeom>
          <a:ln w="25400">
            <a:solidFill>
              <a:srgbClr val="FF0000"/>
            </a:solidFill>
            <a:tailEnd type="triangle" w="med" len="lg"/>
          </a:ln>
        </p:spPr>
        <p:style>
          <a:lnRef idx="2">
            <a:schemeClr val="accent1"/>
          </a:lnRef>
          <a:fillRef idx="0">
            <a:schemeClr val="accent1"/>
          </a:fillRef>
          <a:effectRef idx="1">
            <a:schemeClr val="accent1"/>
          </a:effectRef>
          <a:fontRef idx="minor">
            <a:schemeClr val="tx1"/>
          </a:fontRef>
        </p:style>
      </p:cxnSp>
      <p:grpSp>
        <p:nvGrpSpPr>
          <p:cNvPr id="40" name="Group 39"/>
          <p:cNvGrpSpPr>
            <a:grpSpLocks noChangeAspect="1"/>
          </p:cNvGrpSpPr>
          <p:nvPr/>
        </p:nvGrpSpPr>
        <p:grpSpPr>
          <a:xfrm>
            <a:off x="640080" y="1371600"/>
            <a:ext cx="823544" cy="429348"/>
            <a:chOff x="845722" y="1278363"/>
            <a:chExt cx="1041400" cy="542925"/>
          </a:xfrm>
        </p:grpSpPr>
        <p:sp>
          <p:nvSpPr>
            <p:cNvPr id="41" name="Rounded Rectangle 40"/>
            <p:cNvSpPr/>
            <p:nvPr/>
          </p:nvSpPr>
          <p:spPr>
            <a:xfrm>
              <a:off x="845722" y="1278363"/>
              <a:ext cx="1041400" cy="542925"/>
            </a:xfrm>
            <a:prstGeom prst="roundRect">
              <a:avLst/>
            </a:prstGeom>
            <a:solidFill>
              <a:srgbClr val="3A68AF">
                <a:alpha val="70000"/>
              </a:srgbClr>
            </a:solidFill>
            <a:scene3d>
              <a:camera prst="orthographicFront"/>
              <a:lightRig rig="threePt" dir="t"/>
            </a:scene3d>
            <a:sp3d>
              <a:bevelT w="50800" h="5080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42" name="Group 41"/>
            <p:cNvGrpSpPr/>
            <p:nvPr/>
          </p:nvGrpSpPr>
          <p:grpSpPr>
            <a:xfrm>
              <a:off x="927525" y="1339429"/>
              <a:ext cx="571022" cy="422804"/>
              <a:chOff x="4552203" y="470641"/>
              <a:chExt cx="571022" cy="422804"/>
            </a:xfrm>
            <a:solidFill>
              <a:schemeClr val="tx1">
                <a:lumMod val="65000"/>
                <a:lumOff val="35000"/>
              </a:schemeClr>
            </a:solidFill>
          </p:grpSpPr>
          <p:sp>
            <p:nvSpPr>
              <p:cNvPr id="44" name="Freeform 43"/>
              <p:cNvSpPr>
                <a:spLocks noChangeAspect="1"/>
              </p:cNvSpPr>
              <p:nvPr/>
            </p:nvSpPr>
            <p:spPr>
              <a:xfrm>
                <a:off x="4552203" y="678286"/>
                <a:ext cx="564356" cy="215159"/>
              </a:xfrm>
              <a:custGeom>
                <a:avLst/>
                <a:gdLst>
                  <a:gd name="connsiteX0" fmla="*/ 180975 w 554832"/>
                  <a:gd name="connsiteY0" fmla="*/ 0 h 219075"/>
                  <a:gd name="connsiteX1" fmla="*/ 554832 w 554832"/>
                  <a:gd name="connsiteY1" fmla="*/ 7144 h 219075"/>
                  <a:gd name="connsiteX2" fmla="*/ 0 w 554832"/>
                  <a:gd name="connsiteY2" fmla="*/ 219075 h 219075"/>
                  <a:gd name="connsiteX3" fmla="*/ 180975 w 554832"/>
                  <a:gd name="connsiteY3" fmla="*/ 0 h 219075"/>
                </a:gdLst>
                <a:ahLst/>
                <a:cxnLst>
                  <a:cxn ang="0">
                    <a:pos x="connsiteX0" y="connsiteY0"/>
                  </a:cxn>
                  <a:cxn ang="0">
                    <a:pos x="connsiteX1" y="connsiteY1"/>
                  </a:cxn>
                  <a:cxn ang="0">
                    <a:pos x="connsiteX2" y="connsiteY2"/>
                  </a:cxn>
                  <a:cxn ang="0">
                    <a:pos x="connsiteX3" y="connsiteY3"/>
                  </a:cxn>
                </a:cxnLst>
                <a:rect l="l" t="t" r="r" b="b"/>
                <a:pathLst>
                  <a:path w="554832" h="219075">
                    <a:moveTo>
                      <a:pt x="180975" y="0"/>
                    </a:moveTo>
                    <a:lnTo>
                      <a:pt x="554832" y="7144"/>
                    </a:lnTo>
                    <a:lnTo>
                      <a:pt x="0" y="219075"/>
                    </a:lnTo>
                    <a:lnTo>
                      <a:pt x="180975" y="0"/>
                    </a:lnTo>
                    <a:close/>
                  </a:path>
                </a:pathLst>
              </a:custGeom>
              <a:grp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45" name="Straight Connector 44"/>
              <p:cNvCxnSpPr/>
              <p:nvPr/>
            </p:nvCxnSpPr>
            <p:spPr>
              <a:xfrm flipV="1">
                <a:off x="4552203" y="682043"/>
                <a:ext cx="571022" cy="211402"/>
              </a:xfrm>
              <a:prstGeom prst="line">
                <a:avLst/>
              </a:prstGeom>
              <a:grpFill/>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a:xfrm flipH="1" flipV="1">
                <a:off x="4552203" y="470641"/>
                <a:ext cx="571022" cy="211402"/>
              </a:xfrm>
              <a:prstGeom prst="line">
                <a:avLst/>
              </a:prstGeom>
              <a:grpFill/>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7" name="Straight Connector 46"/>
              <p:cNvCxnSpPr/>
              <p:nvPr/>
            </p:nvCxnSpPr>
            <p:spPr>
              <a:xfrm>
                <a:off x="4552203" y="470641"/>
                <a:ext cx="192078" cy="211402"/>
              </a:xfrm>
              <a:prstGeom prst="line">
                <a:avLst/>
              </a:prstGeom>
              <a:grpFill/>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8" name="Straight Connector 47"/>
              <p:cNvCxnSpPr/>
              <p:nvPr/>
            </p:nvCxnSpPr>
            <p:spPr>
              <a:xfrm flipV="1">
                <a:off x="4552203" y="682043"/>
                <a:ext cx="192078" cy="211402"/>
              </a:xfrm>
              <a:prstGeom prst="line">
                <a:avLst/>
              </a:prstGeom>
              <a:grpFill/>
              <a:ln>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43" name="TextBox 42"/>
            <p:cNvSpPr txBox="1">
              <a:spLocks noChangeAspect="1"/>
            </p:cNvSpPr>
            <p:nvPr/>
          </p:nvSpPr>
          <p:spPr>
            <a:xfrm rot="16200000">
              <a:off x="1464736" y="1424256"/>
              <a:ext cx="373063" cy="369331"/>
            </a:xfrm>
            <a:prstGeom prst="rect">
              <a:avLst/>
            </a:prstGeom>
            <a:noFill/>
          </p:spPr>
          <p:txBody>
            <a:bodyPr wrap="square" rtlCol="0">
              <a:spAutoFit/>
            </a:bodyPr>
            <a:lstStyle/>
            <a:p>
              <a:r>
                <a:rPr lang="en-US" dirty="0">
                  <a:latin typeface="Arial Black" pitchFamily="34" charset="0"/>
                </a:rPr>
                <a:t>N</a:t>
              </a:r>
            </a:p>
          </p:txBody>
        </p:sp>
      </p:grpSp>
      <p:cxnSp>
        <p:nvCxnSpPr>
          <p:cNvPr id="55" name="Straight Connector 54"/>
          <p:cNvCxnSpPr/>
          <p:nvPr/>
        </p:nvCxnSpPr>
        <p:spPr>
          <a:xfrm>
            <a:off x="1463040" y="6080760"/>
            <a:ext cx="640080" cy="0"/>
          </a:xfrm>
          <a:prstGeom prst="line">
            <a:avLst/>
          </a:prstGeom>
          <a:ln w="34925">
            <a:solidFill>
              <a:srgbClr val="7030A0"/>
            </a:solidFill>
            <a:prstDash val="sysDash"/>
            <a:tailEnd type="none"/>
          </a:ln>
        </p:spPr>
        <p:style>
          <a:lnRef idx="2">
            <a:schemeClr val="accent1"/>
          </a:lnRef>
          <a:fillRef idx="0">
            <a:schemeClr val="accent1"/>
          </a:fillRef>
          <a:effectRef idx="1">
            <a:schemeClr val="accent1"/>
          </a:effectRef>
          <a:fontRef idx="minor">
            <a:schemeClr val="tx1"/>
          </a:fontRef>
        </p:style>
      </p:cxnSp>
      <p:sp>
        <p:nvSpPr>
          <p:cNvPr id="56" name="TextBox 55"/>
          <p:cNvSpPr txBox="1"/>
          <p:nvPr/>
        </p:nvSpPr>
        <p:spPr>
          <a:xfrm>
            <a:off x="791631" y="5943600"/>
            <a:ext cx="715260" cy="307777"/>
          </a:xfrm>
          <a:prstGeom prst="rect">
            <a:avLst/>
          </a:prstGeom>
          <a:noFill/>
        </p:spPr>
        <p:txBody>
          <a:bodyPr wrap="none" rtlCol="0">
            <a:spAutoFit/>
          </a:bodyPr>
          <a:lstStyle/>
          <a:p>
            <a:r>
              <a:rPr lang="en-US" sz="1400" b="1" dirty="0">
                <a:solidFill>
                  <a:srgbClr val="7030A0"/>
                </a:solidFill>
                <a:latin typeface="+mj-lt"/>
              </a:rPr>
              <a:t>60X93</a:t>
            </a:r>
          </a:p>
        </p:txBody>
      </p:sp>
      <p:cxnSp>
        <p:nvCxnSpPr>
          <p:cNvPr id="57" name="Straight Connector 56"/>
          <p:cNvCxnSpPr/>
          <p:nvPr/>
        </p:nvCxnSpPr>
        <p:spPr>
          <a:xfrm>
            <a:off x="1463040" y="6355080"/>
            <a:ext cx="640080" cy="0"/>
          </a:xfrm>
          <a:prstGeom prst="line">
            <a:avLst/>
          </a:prstGeom>
          <a:ln w="34925">
            <a:solidFill>
              <a:srgbClr val="FF0000"/>
            </a:solidFill>
            <a:prstDash val="sysDash"/>
            <a:tailEnd type="none"/>
          </a:ln>
          <a:effectLst>
            <a:glow rad="63500">
              <a:schemeClr val="accent6">
                <a:satMod val="175000"/>
                <a:alpha val="40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sp>
        <p:nvSpPr>
          <p:cNvPr id="58" name="TextBox 57"/>
          <p:cNvSpPr txBox="1"/>
          <p:nvPr/>
        </p:nvSpPr>
        <p:spPr>
          <a:xfrm>
            <a:off x="791631" y="6217920"/>
            <a:ext cx="715260" cy="307777"/>
          </a:xfrm>
          <a:prstGeom prst="rect">
            <a:avLst/>
          </a:prstGeom>
          <a:noFill/>
        </p:spPr>
        <p:txBody>
          <a:bodyPr wrap="none" rtlCol="0">
            <a:spAutoFit/>
          </a:bodyPr>
          <a:lstStyle/>
          <a:p>
            <a:r>
              <a:rPr lang="en-US" sz="1400" b="1" dirty="0">
                <a:solidFill>
                  <a:srgbClr val="FF0000"/>
                </a:solidFill>
                <a:latin typeface="+mj-lt"/>
              </a:rPr>
              <a:t>60X79</a:t>
            </a:r>
          </a:p>
        </p:txBody>
      </p:sp>
      <p:sp>
        <p:nvSpPr>
          <p:cNvPr id="59" name="Rectangle 58"/>
          <p:cNvSpPr/>
          <p:nvPr/>
        </p:nvSpPr>
        <p:spPr>
          <a:xfrm>
            <a:off x="780718" y="5669280"/>
            <a:ext cx="1463040" cy="822960"/>
          </a:xfrm>
          <a:prstGeom prst="rect">
            <a:avLst/>
          </a:prstGeom>
          <a:noFill/>
          <a:ln w="31750">
            <a:solidFill>
              <a:schemeClr val="tx1"/>
            </a:solidFill>
            <a:tailEnd type="arrow"/>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0" name="TextBox 59"/>
          <p:cNvSpPr txBox="1"/>
          <p:nvPr/>
        </p:nvSpPr>
        <p:spPr>
          <a:xfrm>
            <a:off x="731520" y="5669280"/>
            <a:ext cx="788999" cy="307777"/>
          </a:xfrm>
          <a:prstGeom prst="rect">
            <a:avLst/>
          </a:prstGeom>
          <a:noFill/>
        </p:spPr>
        <p:txBody>
          <a:bodyPr wrap="none" rtlCol="0">
            <a:spAutoFit/>
          </a:bodyPr>
          <a:lstStyle/>
          <a:p>
            <a:r>
              <a:rPr lang="en-US" sz="1400" b="1" u="sng" dirty="0">
                <a:latin typeface="+mj-lt"/>
              </a:rPr>
              <a:t>Legend</a:t>
            </a:r>
          </a:p>
        </p:txBody>
      </p:sp>
      <p:sp>
        <p:nvSpPr>
          <p:cNvPr id="49" name="TextBox 48"/>
          <p:cNvSpPr txBox="1"/>
          <p:nvPr/>
        </p:nvSpPr>
        <p:spPr>
          <a:xfrm rot="5400000">
            <a:off x="5699865" y="6164635"/>
            <a:ext cx="575210" cy="200055"/>
          </a:xfrm>
          <a:prstGeom prst="rect">
            <a:avLst/>
          </a:prstGeom>
          <a:noFill/>
        </p:spPr>
        <p:txBody>
          <a:bodyPr wrap="square" rtlCol="0">
            <a:spAutoFit/>
          </a:bodyPr>
          <a:lstStyle/>
          <a:p>
            <a:r>
              <a:rPr lang="en-US" sz="700" b="1" dirty="0">
                <a:latin typeface="AECOM Sans" panose="020B0504020202020204" pitchFamily="34" charset="0"/>
                <a:ea typeface="AECOM Sans" panose="020B0504020202020204" pitchFamily="34" charset="0"/>
                <a:cs typeface="AECOM Sans" panose="020B0504020202020204" pitchFamily="34" charset="0"/>
              </a:rPr>
              <a:t>WB I-290</a:t>
            </a:r>
          </a:p>
        </p:txBody>
      </p:sp>
      <p:sp>
        <p:nvSpPr>
          <p:cNvPr id="50" name="TextBox 49"/>
          <p:cNvSpPr txBox="1"/>
          <p:nvPr/>
        </p:nvSpPr>
        <p:spPr>
          <a:xfrm rot="5400000">
            <a:off x="5444730" y="6176899"/>
            <a:ext cx="575210" cy="200055"/>
          </a:xfrm>
          <a:prstGeom prst="rect">
            <a:avLst/>
          </a:prstGeom>
          <a:noFill/>
        </p:spPr>
        <p:txBody>
          <a:bodyPr wrap="square" rtlCol="0">
            <a:spAutoFit/>
          </a:bodyPr>
          <a:lstStyle/>
          <a:p>
            <a:r>
              <a:rPr lang="en-US" sz="700" b="1" dirty="0">
                <a:latin typeface="AECOM Sans" panose="020B0504020202020204" pitchFamily="34" charset="0"/>
                <a:ea typeface="AECOM Sans" panose="020B0504020202020204" pitchFamily="34" charset="0"/>
                <a:cs typeface="AECOM Sans" panose="020B0504020202020204" pitchFamily="34" charset="0"/>
              </a:rPr>
              <a:t>EB I-290</a:t>
            </a:r>
          </a:p>
        </p:txBody>
      </p:sp>
    </p:spTree>
    <p:extLst>
      <p:ext uri="{BB962C8B-B14F-4D97-AF65-F5344CB8AC3E}">
        <p14:creationId xmlns:p14="http://schemas.microsoft.com/office/powerpoint/2010/main" val="80032062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559754" y="1255775"/>
            <a:ext cx="8139862" cy="5266969"/>
          </a:xfrm>
          <a:prstGeom prst="rect">
            <a:avLst/>
          </a:prstGeom>
          <a:noFill/>
          <a:effectLst/>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29768" y="256032"/>
            <a:ext cx="7551034" cy="823148"/>
          </a:xfrm>
        </p:spPr>
        <p:txBody>
          <a:bodyPr>
            <a:normAutofit fontScale="90000"/>
          </a:bodyPr>
          <a:lstStyle/>
          <a:p>
            <a:r>
              <a:rPr lang="en-US" dirty="0"/>
              <a:t>Suggested Construction Staging</a:t>
            </a:r>
            <a:br>
              <a:rPr lang="en-US" sz="2500" dirty="0"/>
            </a:br>
            <a:r>
              <a:rPr lang="en-US" sz="1400" dirty="0"/>
              <a:t>Stage 4 (</a:t>
            </a:r>
            <a:r>
              <a:rPr lang="en-US" sz="1400" dirty="0">
                <a:solidFill>
                  <a:srgbClr val="7030A0"/>
                </a:solidFill>
              </a:rPr>
              <a:t>60X93</a:t>
            </a:r>
            <a:r>
              <a:rPr lang="en-US" sz="1400" dirty="0"/>
              <a:t>)/Stage 1 (</a:t>
            </a:r>
            <a:r>
              <a:rPr lang="en-US" sz="1400" dirty="0">
                <a:solidFill>
                  <a:srgbClr val="FF0000"/>
                </a:solidFill>
              </a:rPr>
              <a:t>60X79</a:t>
            </a:r>
            <a:r>
              <a:rPr lang="en-US" sz="1400" dirty="0"/>
              <a:t>) Complete</a:t>
            </a:r>
            <a:br>
              <a:rPr lang="en-US" sz="1400" dirty="0"/>
            </a:br>
            <a:r>
              <a:rPr lang="en-US" sz="1400" dirty="0"/>
              <a:t>Existing Ramp EN Open to Traffic and Existing Ramp WN Closed to Traffic</a:t>
            </a:r>
            <a:endParaRPr lang="en-US" sz="1900" dirty="0"/>
          </a:p>
        </p:txBody>
      </p:sp>
      <p:sp>
        <p:nvSpPr>
          <p:cNvPr id="16" name="TextBox 15"/>
          <p:cNvSpPr txBox="1"/>
          <p:nvPr/>
        </p:nvSpPr>
        <p:spPr>
          <a:xfrm>
            <a:off x="7105066" y="5614559"/>
            <a:ext cx="1295400" cy="357021"/>
          </a:xfrm>
          <a:prstGeom prst="rect">
            <a:avLst/>
          </a:prstGeom>
          <a:solidFill>
            <a:schemeClr val="accent6">
              <a:lumMod val="60000"/>
              <a:lumOff val="40000"/>
              <a:alpha val="82000"/>
            </a:schemeClr>
          </a:solidFill>
          <a:ln w="31750" cmpd="sng">
            <a:solidFill>
              <a:srgbClr val="7030A0"/>
            </a:solidFill>
          </a:ln>
        </p:spPr>
        <p:txBody>
          <a:bodyPr wrap="square" lIns="9144" tIns="9144" rIns="9144" bIns="9144" rtlCol="0">
            <a:spAutoFit/>
          </a:bodyPr>
          <a:lstStyle/>
          <a:p>
            <a:pPr marL="91440" lvl="1"/>
            <a:r>
              <a:rPr lang="en-US" sz="1100" b="1" dirty="0">
                <a:latin typeface="+mj-lt"/>
              </a:rPr>
              <a:t>Remove Existing</a:t>
            </a:r>
          </a:p>
          <a:p>
            <a:pPr marL="91440" lvl="1"/>
            <a:r>
              <a:rPr lang="en-US" sz="1100" b="1" dirty="0">
                <a:latin typeface="+mj-lt"/>
              </a:rPr>
              <a:t>Ramp WN</a:t>
            </a:r>
          </a:p>
        </p:txBody>
      </p:sp>
      <p:cxnSp>
        <p:nvCxnSpPr>
          <p:cNvPr id="19" name="Straight Arrow Connector 18"/>
          <p:cNvCxnSpPr/>
          <p:nvPr/>
        </p:nvCxnSpPr>
        <p:spPr>
          <a:xfrm flipV="1">
            <a:off x="7428402" y="4724400"/>
            <a:ext cx="0" cy="890159"/>
          </a:xfrm>
          <a:prstGeom prst="straightConnector1">
            <a:avLst/>
          </a:prstGeom>
          <a:ln w="25400">
            <a:solidFill>
              <a:srgbClr val="7030A0"/>
            </a:solidFill>
            <a:tailEnd type="triangle" w="med" len="lg"/>
          </a:ln>
        </p:spPr>
        <p:style>
          <a:lnRef idx="2">
            <a:schemeClr val="accent1"/>
          </a:lnRef>
          <a:fillRef idx="0">
            <a:schemeClr val="accent1"/>
          </a:fillRef>
          <a:effectRef idx="1">
            <a:schemeClr val="accent1"/>
          </a:effectRef>
          <a:fontRef idx="minor">
            <a:schemeClr val="tx1"/>
          </a:fontRef>
        </p:style>
      </p:cxnSp>
      <p:sp>
        <p:nvSpPr>
          <p:cNvPr id="4" name="Freeform 3"/>
          <p:cNvSpPr/>
          <p:nvPr/>
        </p:nvSpPr>
        <p:spPr>
          <a:xfrm>
            <a:off x="4117606" y="2255146"/>
            <a:ext cx="297320" cy="415127"/>
          </a:xfrm>
          <a:custGeom>
            <a:avLst/>
            <a:gdLst>
              <a:gd name="connsiteX0" fmla="*/ 117806 w 330979"/>
              <a:gd name="connsiteY0" fmla="*/ 398297 h 398297"/>
              <a:gd name="connsiteX1" fmla="*/ 330979 w 330979"/>
              <a:gd name="connsiteY1" fmla="*/ 353419 h 398297"/>
              <a:gd name="connsiteX2" fmla="*/ 218783 w 330979"/>
              <a:gd name="connsiteY2" fmla="*/ 0 h 398297"/>
              <a:gd name="connsiteX3" fmla="*/ 0 w 330979"/>
              <a:gd name="connsiteY3" fmla="*/ 67318 h 398297"/>
              <a:gd name="connsiteX4" fmla="*/ 117806 w 330979"/>
              <a:gd name="connsiteY4" fmla="*/ 398297 h 398297"/>
              <a:gd name="connsiteX0" fmla="*/ 84147 w 297320"/>
              <a:gd name="connsiteY0" fmla="*/ 398297 h 398297"/>
              <a:gd name="connsiteX1" fmla="*/ 297320 w 297320"/>
              <a:gd name="connsiteY1" fmla="*/ 353419 h 398297"/>
              <a:gd name="connsiteX2" fmla="*/ 185124 w 297320"/>
              <a:gd name="connsiteY2" fmla="*/ 0 h 398297"/>
              <a:gd name="connsiteX3" fmla="*/ 0 w 297320"/>
              <a:gd name="connsiteY3" fmla="*/ 56099 h 398297"/>
              <a:gd name="connsiteX4" fmla="*/ 84147 w 297320"/>
              <a:gd name="connsiteY4" fmla="*/ 398297 h 398297"/>
              <a:gd name="connsiteX0" fmla="*/ 106586 w 319759"/>
              <a:gd name="connsiteY0" fmla="*/ 398297 h 398297"/>
              <a:gd name="connsiteX1" fmla="*/ 319759 w 319759"/>
              <a:gd name="connsiteY1" fmla="*/ 353419 h 398297"/>
              <a:gd name="connsiteX2" fmla="*/ 207563 w 319759"/>
              <a:gd name="connsiteY2" fmla="*/ 0 h 398297"/>
              <a:gd name="connsiteX3" fmla="*/ 0 w 319759"/>
              <a:gd name="connsiteY3" fmla="*/ 67319 h 398297"/>
              <a:gd name="connsiteX4" fmla="*/ 106586 w 319759"/>
              <a:gd name="connsiteY4" fmla="*/ 398297 h 398297"/>
              <a:gd name="connsiteX0" fmla="*/ 117806 w 319759"/>
              <a:gd name="connsiteY0" fmla="*/ 415127 h 415127"/>
              <a:gd name="connsiteX1" fmla="*/ 319759 w 319759"/>
              <a:gd name="connsiteY1" fmla="*/ 353419 h 415127"/>
              <a:gd name="connsiteX2" fmla="*/ 207563 w 319759"/>
              <a:gd name="connsiteY2" fmla="*/ 0 h 415127"/>
              <a:gd name="connsiteX3" fmla="*/ 0 w 319759"/>
              <a:gd name="connsiteY3" fmla="*/ 67319 h 415127"/>
              <a:gd name="connsiteX4" fmla="*/ 117806 w 319759"/>
              <a:gd name="connsiteY4" fmla="*/ 415127 h 415127"/>
              <a:gd name="connsiteX0" fmla="*/ 95367 w 297320"/>
              <a:gd name="connsiteY0" fmla="*/ 415127 h 415127"/>
              <a:gd name="connsiteX1" fmla="*/ 297320 w 297320"/>
              <a:gd name="connsiteY1" fmla="*/ 353419 h 415127"/>
              <a:gd name="connsiteX2" fmla="*/ 185124 w 297320"/>
              <a:gd name="connsiteY2" fmla="*/ 0 h 415127"/>
              <a:gd name="connsiteX3" fmla="*/ 0 w 297320"/>
              <a:gd name="connsiteY3" fmla="*/ 56100 h 415127"/>
              <a:gd name="connsiteX4" fmla="*/ 95367 w 297320"/>
              <a:gd name="connsiteY4" fmla="*/ 415127 h 415127"/>
              <a:gd name="connsiteX0" fmla="*/ 112196 w 297320"/>
              <a:gd name="connsiteY0" fmla="*/ 415127 h 415127"/>
              <a:gd name="connsiteX1" fmla="*/ 297320 w 297320"/>
              <a:gd name="connsiteY1" fmla="*/ 353419 h 415127"/>
              <a:gd name="connsiteX2" fmla="*/ 185124 w 297320"/>
              <a:gd name="connsiteY2" fmla="*/ 0 h 415127"/>
              <a:gd name="connsiteX3" fmla="*/ 0 w 297320"/>
              <a:gd name="connsiteY3" fmla="*/ 56100 h 415127"/>
              <a:gd name="connsiteX4" fmla="*/ 112196 w 297320"/>
              <a:gd name="connsiteY4" fmla="*/ 415127 h 4151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320" h="415127">
                <a:moveTo>
                  <a:pt x="112196" y="415127"/>
                </a:moveTo>
                <a:lnTo>
                  <a:pt x="297320" y="353419"/>
                </a:lnTo>
                <a:lnTo>
                  <a:pt x="185124" y="0"/>
                </a:lnTo>
                <a:lnTo>
                  <a:pt x="0" y="56100"/>
                </a:lnTo>
                <a:lnTo>
                  <a:pt x="112196" y="415127"/>
                </a:lnTo>
                <a:close/>
              </a:path>
            </a:pathLst>
          </a:custGeom>
          <a:noFill/>
          <a:ln w="31750" cap="rnd">
            <a:solidFill>
              <a:srgbClr val="7030A0"/>
            </a:solidFill>
            <a:prstDash val="sysDash"/>
            <a:tailEnd type="arrow"/>
          </a:ln>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9" name="Freeform 8"/>
          <p:cNvSpPr/>
          <p:nvPr/>
        </p:nvSpPr>
        <p:spPr>
          <a:xfrm rot="19223889">
            <a:off x="6897270" y="4822862"/>
            <a:ext cx="297320" cy="415127"/>
          </a:xfrm>
          <a:custGeom>
            <a:avLst/>
            <a:gdLst>
              <a:gd name="connsiteX0" fmla="*/ 117806 w 330979"/>
              <a:gd name="connsiteY0" fmla="*/ 398297 h 398297"/>
              <a:gd name="connsiteX1" fmla="*/ 330979 w 330979"/>
              <a:gd name="connsiteY1" fmla="*/ 353419 h 398297"/>
              <a:gd name="connsiteX2" fmla="*/ 218783 w 330979"/>
              <a:gd name="connsiteY2" fmla="*/ 0 h 398297"/>
              <a:gd name="connsiteX3" fmla="*/ 0 w 330979"/>
              <a:gd name="connsiteY3" fmla="*/ 67318 h 398297"/>
              <a:gd name="connsiteX4" fmla="*/ 117806 w 330979"/>
              <a:gd name="connsiteY4" fmla="*/ 398297 h 398297"/>
              <a:gd name="connsiteX0" fmla="*/ 84147 w 297320"/>
              <a:gd name="connsiteY0" fmla="*/ 398297 h 398297"/>
              <a:gd name="connsiteX1" fmla="*/ 297320 w 297320"/>
              <a:gd name="connsiteY1" fmla="*/ 353419 h 398297"/>
              <a:gd name="connsiteX2" fmla="*/ 185124 w 297320"/>
              <a:gd name="connsiteY2" fmla="*/ 0 h 398297"/>
              <a:gd name="connsiteX3" fmla="*/ 0 w 297320"/>
              <a:gd name="connsiteY3" fmla="*/ 56099 h 398297"/>
              <a:gd name="connsiteX4" fmla="*/ 84147 w 297320"/>
              <a:gd name="connsiteY4" fmla="*/ 398297 h 398297"/>
              <a:gd name="connsiteX0" fmla="*/ 106586 w 319759"/>
              <a:gd name="connsiteY0" fmla="*/ 398297 h 398297"/>
              <a:gd name="connsiteX1" fmla="*/ 319759 w 319759"/>
              <a:gd name="connsiteY1" fmla="*/ 353419 h 398297"/>
              <a:gd name="connsiteX2" fmla="*/ 207563 w 319759"/>
              <a:gd name="connsiteY2" fmla="*/ 0 h 398297"/>
              <a:gd name="connsiteX3" fmla="*/ 0 w 319759"/>
              <a:gd name="connsiteY3" fmla="*/ 67319 h 398297"/>
              <a:gd name="connsiteX4" fmla="*/ 106586 w 319759"/>
              <a:gd name="connsiteY4" fmla="*/ 398297 h 398297"/>
              <a:gd name="connsiteX0" fmla="*/ 117806 w 319759"/>
              <a:gd name="connsiteY0" fmla="*/ 415127 h 415127"/>
              <a:gd name="connsiteX1" fmla="*/ 319759 w 319759"/>
              <a:gd name="connsiteY1" fmla="*/ 353419 h 415127"/>
              <a:gd name="connsiteX2" fmla="*/ 207563 w 319759"/>
              <a:gd name="connsiteY2" fmla="*/ 0 h 415127"/>
              <a:gd name="connsiteX3" fmla="*/ 0 w 319759"/>
              <a:gd name="connsiteY3" fmla="*/ 67319 h 415127"/>
              <a:gd name="connsiteX4" fmla="*/ 117806 w 319759"/>
              <a:gd name="connsiteY4" fmla="*/ 415127 h 415127"/>
              <a:gd name="connsiteX0" fmla="*/ 95367 w 297320"/>
              <a:gd name="connsiteY0" fmla="*/ 415127 h 415127"/>
              <a:gd name="connsiteX1" fmla="*/ 297320 w 297320"/>
              <a:gd name="connsiteY1" fmla="*/ 353419 h 415127"/>
              <a:gd name="connsiteX2" fmla="*/ 185124 w 297320"/>
              <a:gd name="connsiteY2" fmla="*/ 0 h 415127"/>
              <a:gd name="connsiteX3" fmla="*/ 0 w 297320"/>
              <a:gd name="connsiteY3" fmla="*/ 56100 h 415127"/>
              <a:gd name="connsiteX4" fmla="*/ 95367 w 297320"/>
              <a:gd name="connsiteY4" fmla="*/ 415127 h 415127"/>
              <a:gd name="connsiteX0" fmla="*/ 112196 w 297320"/>
              <a:gd name="connsiteY0" fmla="*/ 415127 h 415127"/>
              <a:gd name="connsiteX1" fmla="*/ 297320 w 297320"/>
              <a:gd name="connsiteY1" fmla="*/ 353419 h 415127"/>
              <a:gd name="connsiteX2" fmla="*/ 185124 w 297320"/>
              <a:gd name="connsiteY2" fmla="*/ 0 h 415127"/>
              <a:gd name="connsiteX3" fmla="*/ 0 w 297320"/>
              <a:gd name="connsiteY3" fmla="*/ 56100 h 415127"/>
              <a:gd name="connsiteX4" fmla="*/ 112196 w 297320"/>
              <a:gd name="connsiteY4" fmla="*/ 415127 h 4151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320" h="415127">
                <a:moveTo>
                  <a:pt x="112196" y="415127"/>
                </a:moveTo>
                <a:lnTo>
                  <a:pt x="297320" y="353419"/>
                </a:lnTo>
                <a:lnTo>
                  <a:pt x="185124" y="0"/>
                </a:lnTo>
                <a:lnTo>
                  <a:pt x="0" y="56100"/>
                </a:lnTo>
                <a:lnTo>
                  <a:pt x="112196" y="415127"/>
                </a:lnTo>
                <a:close/>
              </a:path>
            </a:pathLst>
          </a:custGeom>
          <a:noFill/>
          <a:ln w="31750" cap="rnd">
            <a:solidFill>
              <a:srgbClr val="7030A0"/>
            </a:solidFill>
            <a:prstDash val="sysDash"/>
            <a:tailEnd type="arrow"/>
          </a:ln>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0" name="Freeform 9"/>
          <p:cNvSpPr/>
          <p:nvPr/>
        </p:nvSpPr>
        <p:spPr>
          <a:xfrm rot="18604583">
            <a:off x="6651393" y="5252747"/>
            <a:ext cx="297320" cy="415127"/>
          </a:xfrm>
          <a:custGeom>
            <a:avLst/>
            <a:gdLst>
              <a:gd name="connsiteX0" fmla="*/ 117806 w 330979"/>
              <a:gd name="connsiteY0" fmla="*/ 398297 h 398297"/>
              <a:gd name="connsiteX1" fmla="*/ 330979 w 330979"/>
              <a:gd name="connsiteY1" fmla="*/ 353419 h 398297"/>
              <a:gd name="connsiteX2" fmla="*/ 218783 w 330979"/>
              <a:gd name="connsiteY2" fmla="*/ 0 h 398297"/>
              <a:gd name="connsiteX3" fmla="*/ 0 w 330979"/>
              <a:gd name="connsiteY3" fmla="*/ 67318 h 398297"/>
              <a:gd name="connsiteX4" fmla="*/ 117806 w 330979"/>
              <a:gd name="connsiteY4" fmla="*/ 398297 h 398297"/>
              <a:gd name="connsiteX0" fmla="*/ 84147 w 297320"/>
              <a:gd name="connsiteY0" fmla="*/ 398297 h 398297"/>
              <a:gd name="connsiteX1" fmla="*/ 297320 w 297320"/>
              <a:gd name="connsiteY1" fmla="*/ 353419 h 398297"/>
              <a:gd name="connsiteX2" fmla="*/ 185124 w 297320"/>
              <a:gd name="connsiteY2" fmla="*/ 0 h 398297"/>
              <a:gd name="connsiteX3" fmla="*/ 0 w 297320"/>
              <a:gd name="connsiteY3" fmla="*/ 56099 h 398297"/>
              <a:gd name="connsiteX4" fmla="*/ 84147 w 297320"/>
              <a:gd name="connsiteY4" fmla="*/ 398297 h 398297"/>
              <a:gd name="connsiteX0" fmla="*/ 106586 w 319759"/>
              <a:gd name="connsiteY0" fmla="*/ 398297 h 398297"/>
              <a:gd name="connsiteX1" fmla="*/ 319759 w 319759"/>
              <a:gd name="connsiteY1" fmla="*/ 353419 h 398297"/>
              <a:gd name="connsiteX2" fmla="*/ 207563 w 319759"/>
              <a:gd name="connsiteY2" fmla="*/ 0 h 398297"/>
              <a:gd name="connsiteX3" fmla="*/ 0 w 319759"/>
              <a:gd name="connsiteY3" fmla="*/ 67319 h 398297"/>
              <a:gd name="connsiteX4" fmla="*/ 106586 w 319759"/>
              <a:gd name="connsiteY4" fmla="*/ 398297 h 398297"/>
              <a:gd name="connsiteX0" fmla="*/ 117806 w 319759"/>
              <a:gd name="connsiteY0" fmla="*/ 415127 h 415127"/>
              <a:gd name="connsiteX1" fmla="*/ 319759 w 319759"/>
              <a:gd name="connsiteY1" fmla="*/ 353419 h 415127"/>
              <a:gd name="connsiteX2" fmla="*/ 207563 w 319759"/>
              <a:gd name="connsiteY2" fmla="*/ 0 h 415127"/>
              <a:gd name="connsiteX3" fmla="*/ 0 w 319759"/>
              <a:gd name="connsiteY3" fmla="*/ 67319 h 415127"/>
              <a:gd name="connsiteX4" fmla="*/ 117806 w 319759"/>
              <a:gd name="connsiteY4" fmla="*/ 415127 h 415127"/>
              <a:gd name="connsiteX0" fmla="*/ 95367 w 297320"/>
              <a:gd name="connsiteY0" fmla="*/ 415127 h 415127"/>
              <a:gd name="connsiteX1" fmla="*/ 297320 w 297320"/>
              <a:gd name="connsiteY1" fmla="*/ 353419 h 415127"/>
              <a:gd name="connsiteX2" fmla="*/ 185124 w 297320"/>
              <a:gd name="connsiteY2" fmla="*/ 0 h 415127"/>
              <a:gd name="connsiteX3" fmla="*/ 0 w 297320"/>
              <a:gd name="connsiteY3" fmla="*/ 56100 h 415127"/>
              <a:gd name="connsiteX4" fmla="*/ 95367 w 297320"/>
              <a:gd name="connsiteY4" fmla="*/ 415127 h 415127"/>
              <a:gd name="connsiteX0" fmla="*/ 112196 w 297320"/>
              <a:gd name="connsiteY0" fmla="*/ 415127 h 415127"/>
              <a:gd name="connsiteX1" fmla="*/ 297320 w 297320"/>
              <a:gd name="connsiteY1" fmla="*/ 353419 h 415127"/>
              <a:gd name="connsiteX2" fmla="*/ 185124 w 297320"/>
              <a:gd name="connsiteY2" fmla="*/ 0 h 415127"/>
              <a:gd name="connsiteX3" fmla="*/ 0 w 297320"/>
              <a:gd name="connsiteY3" fmla="*/ 56100 h 415127"/>
              <a:gd name="connsiteX4" fmla="*/ 112196 w 297320"/>
              <a:gd name="connsiteY4" fmla="*/ 415127 h 4151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320" h="415127">
                <a:moveTo>
                  <a:pt x="112196" y="415127"/>
                </a:moveTo>
                <a:lnTo>
                  <a:pt x="297320" y="353419"/>
                </a:lnTo>
                <a:lnTo>
                  <a:pt x="185124" y="0"/>
                </a:lnTo>
                <a:lnTo>
                  <a:pt x="0" y="56100"/>
                </a:lnTo>
                <a:lnTo>
                  <a:pt x="112196" y="415127"/>
                </a:lnTo>
                <a:close/>
              </a:path>
            </a:pathLst>
          </a:custGeom>
          <a:noFill/>
          <a:ln w="31750" cap="rnd">
            <a:solidFill>
              <a:srgbClr val="7030A0"/>
            </a:solidFill>
            <a:prstDash val="sysDash"/>
            <a:tailEnd type="arrow"/>
          </a:ln>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1" name="TextBox 10"/>
          <p:cNvSpPr txBox="1"/>
          <p:nvPr/>
        </p:nvSpPr>
        <p:spPr>
          <a:xfrm>
            <a:off x="5334000" y="4928094"/>
            <a:ext cx="914400" cy="526298"/>
          </a:xfrm>
          <a:prstGeom prst="rect">
            <a:avLst/>
          </a:prstGeom>
          <a:solidFill>
            <a:schemeClr val="accent6">
              <a:lumMod val="60000"/>
              <a:lumOff val="40000"/>
              <a:alpha val="82000"/>
            </a:schemeClr>
          </a:solidFill>
          <a:ln w="31750" cmpd="sng">
            <a:solidFill>
              <a:srgbClr val="7030A0"/>
            </a:solidFill>
          </a:ln>
        </p:spPr>
        <p:txBody>
          <a:bodyPr wrap="square" lIns="9144" tIns="9144" rIns="9144" bIns="9144" rtlCol="0">
            <a:spAutoFit/>
          </a:bodyPr>
          <a:lstStyle/>
          <a:p>
            <a:pPr marL="91440" lvl="1"/>
            <a:r>
              <a:rPr lang="en-US" sz="1100" b="1" dirty="0">
                <a:latin typeface="+mj-lt"/>
              </a:rPr>
              <a:t>Construct:</a:t>
            </a:r>
          </a:p>
          <a:p>
            <a:pPr marL="91440" lvl="1"/>
            <a:r>
              <a:rPr lang="en-US" sz="1100" b="1" dirty="0">
                <a:latin typeface="+mj-lt"/>
              </a:rPr>
              <a:t>Ramp WS</a:t>
            </a:r>
          </a:p>
          <a:p>
            <a:pPr marL="91440" lvl="1"/>
            <a:r>
              <a:rPr lang="en-US" sz="1100" b="1" dirty="0">
                <a:latin typeface="+mj-lt"/>
              </a:rPr>
              <a:t>Piers 1 &amp; 2</a:t>
            </a:r>
          </a:p>
        </p:txBody>
      </p:sp>
      <p:cxnSp>
        <p:nvCxnSpPr>
          <p:cNvPr id="12" name="Straight Arrow Connector 11"/>
          <p:cNvCxnSpPr>
            <a:stCxn id="11" idx="3"/>
          </p:cNvCxnSpPr>
          <p:nvPr/>
        </p:nvCxnSpPr>
        <p:spPr>
          <a:xfrm>
            <a:off x="6248400" y="5191243"/>
            <a:ext cx="390750" cy="171517"/>
          </a:xfrm>
          <a:prstGeom prst="straightConnector1">
            <a:avLst/>
          </a:prstGeom>
          <a:ln w="25400">
            <a:solidFill>
              <a:srgbClr val="7030A0"/>
            </a:solidFill>
            <a:tailEnd type="triangle" w="med" len="lg"/>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a:stCxn id="11" idx="3"/>
            <a:endCxn id="9" idx="3"/>
          </p:cNvCxnSpPr>
          <p:nvPr/>
        </p:nvCxnSpPr>
        <p:spPr>
          <a:xfrm flipV="1">
            <a:off x="6248400" y="5008487"/>
            <a:ext cx="586438" cy="182756"/>
          </a:xfrm>
          <a:prstGeom prst="straightConnector1">
            <a:avLst/>
          </a:prstGeom>
          <a:ln w="25400">
            <a:solidFill>
              <a:srgbClr val="7030A0"/>
            </a:solidFill>
            <a:tailEnd type="triangle" w="med" len="lg"/>
          </a:ln>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4800600" y="2895600"/>
            <a:ext cx="914400" cy="695575"/>
          </a:xfrm>
          <a:prstGeom prst="rect">
            <a:avLst/>
          </a:prstGeom>
          <a:solidFill>
            <a:schemeClr val="accent6">
              <a:lumMod val="60000"/>
              <a:lumOff val="40000"/>
              <a:alpha val="82000"/>
            </a:schemeClr>
          </a:solidFill>
          <a:ln w="31750" cmpd="sng">
            <a:solidFill>
              <a:srgbClr val="7030A0"/>
            </a:solidFill>
          </a:ln>
        </p:spPr>
        <p:txBody>
          <a:bodyPr wrap="square" lIns="9144" tIns="9144" rIns="9144" bIns="9144" rtlCol="0">
            <a:spAutoFit/>
          </a:bodyPr>
          <a:lstStyle/>
          <a:p>
            <a:pPr marL="91440" lvl="1"/>
            <a:r>
              <a:rPr lang="en-US" sz="1100" b="1" dirty="0">
                <a:latin typeface="+mj-lt"/>
              </a:rPr>
              <a:t>Construct:</a:t>
            </a:r>
          </a:p>
          <a:p>
            <a:pPr marL="91440" lvl="1"/>
            <a:r>
              <a:rPr lang="en-US" sz="1100" b="1" dirty="0">
                <a:latin typeface="+mj-lt"/>
              </a:rPr>
              <a:t>Ramp WS</a:t>
            </a:r>
          </a:p>
          <a:p>
            <a:pPr marL="91440" lvl="1"/>
            <a:r>
              <a:rPr lang="en-US" sz="1100" b="1" dirty="0">
                <a:latin typeface="+mj-lt"/>
              </a:rPr>
              <a:t>Pier 14 Footing</a:t>
            </a:r>
          </a:p>
        </p:txBody>
      </p:sp>
      <p:cxnSp>
        <p:nvCxnSpPr>
          <p:cNvPr id="18" name="Straight Arrow Connector 17"/>
          <p:cNvCxnSpPr>
            <a:stCxn id="17" idx="1"/>
          </p:cNvCxnSpPr>
          <p:nvPr/>
        </p:nvCxnSpPr>
        <p:spPr>
          <a:xfrm flipH="1" flipV="1">
            <a:off x="4326570" y="2630071"/>
            <a:ext cx="474030" cy="613317"/>
          </a:xfrm>
          <a:prstGeom prst="straightConnector1">
            <a:avLst/>
          </a:prstGeom>
          <a:ln w="25400">
            <a:solidFill>
              <a:srgbClr val="7030A0"/>
            </a:solidFill>
            <a:tailEnd type="triangle" w="med" len="lg"/>
          </a:ln>
        </p:spPr>
        <p:style>
          <a:lnRef idx="2">
            <a:schemeClr val="accent1"/>
          </a:lnRef>
          <a:fillRef idx="0">
            <a:schemeClr val="accent1"/>
          </a:fillRef>
          <a:effectRef idx="1">
            <a:schemeClr val="accent1"/>
          </a:effectRef>
          <a:fontRef idx="minor">
            <a:schemeClr val="tx1"/>
          </a:fontRef>
        </p:style>
      </p:cxnSp>
      <p:sp>
        <p:nvSpPr>
          <p:cNvPr id="23" name="TextBox 22"/>
          <p:cNvSpPr txBox="1"/>
          <p:nvPr/>
        </p:nvSpPr>
        <p:spPr>
          <a:xfrm>
            <a:off x="2172077" y="1676400"/>
            <a:ext cx="1447800" cy="526298"/>
          </a:xfrm>
          <a:prstGeom prst="rect">
            <a:avLst/>
          </a:prstGeom>
          <a:solidFill>
            <a:schemeClr val="accent6">
              <a:lumMod val="60000"/>
              <a:lumOff val="40000"/>
              <a:alpha val="82000"/>
            </a:schemeClr>
          </a:solidFill>
          <a:ln w="31750" cmpd="sng">
            <a:solidFill>
              <a:srgbClr val="7030A0"/>
            </a:solidFill>
          </a:ln>
        </p:spPr>
        <p:txBody>
          <a:bodyPr wrap="square" lIns="9144" tIns="9144" rIns="9144" bIns="9144" rtlCol="0">
            <a:spAutoFit/>
          </a:bodyPr>
          <a:lstStyle/>
          <a:p>
            <a:pPr marL="91440" lvl="1"/>
            <a:r>
              <a:rPr lang="en-US" sz="1100" b="1" dirty="0">
                <a:latin typeface="+mj-lt"/>
              </a:rPr>
              <a:t>Roadway Pavement</a:t>
            </a:r>
          </a:p>
          <a:p>
            <a:pPr marL="91440" lvl="1"/>
            <a:r>
              <a:rPr lang="en-US" sz="1100" b="1" dirty="0">
                <a:latin typeface="+mj-lt"/>
              </a:rPr>
              <a:t>Ramp ES &amp;</a:t>
            </a:r>
          </a:p>
          <a:p>
            <a:pPr marL="91440" lvl="1"/>
            <a:r>
              <a:rPr lang="en-US" sz="1100" b="1" dirty="0">
                <a:latin typeface="+mj-lt"/>
              </a:rPr>
              <a:t>EB I-290 Taylor Exit</a:t>
            </a:r>
          </a:p>
        </p:txBody>
      </p:sp>
      <p:cxnSp>
        <p:nvCxnSpPr>
          <p:cNvPr id="24" name="Straight Arrow Connector 23"/>
          <p:cNvCxnSpPr>
            <a:stCxn id="23" idx="2"/>
          </p:cNvCxnSpPr>
          <p:nvPr/>
        </p:nvCxnSpPr>
        <p:spPr>
          <a:xfrm flipH="1">
            <a:off x="1828800" y="2202698"/>
            <a:ext cx="1067177" cy="845302"/>
          </a:xfrm>
          <a:prstGeom prst="straightConnector1">
            <a:avLst/>
          </a:prstGeom>
          <a:ln w="25400">
            <a:solidFill>
              <a:srgbClr val="7030A0"/>
            </a:solidFill>
            <a:tailEnd type="triangle" w="med" len="lg"/>
          </a:ln>
        </p:spPr>
        <p:style>
          <a:lnRef idx="2">
            <a:schemeClr val="accent1"/>
          </a:lnRef>
          <a:fillRef idx="0">
            <a:schemeClr val="accent1"/>
          </a:fillRef>
          <a:effectRef idx="1">
            <a:schemeClr val="accent1"/>
          </a:effectRef>
          <a:fontRef idx="minor">
            <a:schemeClr val="tx1"/>
          </a:fontRef>
        </p:style>
      </p:cxnSp>
      <p:sp>
        <p:nvSpPr>
          <p:cNvPr id="25" name="Freeform 24"/>
          <p:cNvSpPr/>
          <p:nvPr/>
        </p:nvSpPr>
        <p:spPr>
          <a:xfrm>
            <a:off x="476834" y="1250989"/>
            <a:ext cx="4998346" cy="2429050"/>
          </a:xfrm>
          <a:custGeom>
            <a:avLst/>
            <a:gdLst>
              <a:gd name="connsiteX0" fmla="*/ 4611269 w 4998346"/>
              <a:gd name="connsiteY0" fmla="*/ 0 h 2429050"/>
              <a:gd name="connsiteX1" fmla="*/ 4998346 w 4998346"/>
              <a:gd name="connsiteY1" fmla="*/ 5610 h 2429050"/>
              <a:gd name="connsiteX2" fmla="*/ 2647833 w 4998346"/>
              <a:gd name="connsiteY2" fmla="*/ 2002704 h 2429050"/>
              <a:gd name="connsiteX3" fmla="*/ 1105134 w 4998346"/>
              <a:gd name="connsiteY3" fmla="*/ 2305634 h 2429050"/>
              <a:gd name="connsiteX4" fmla="*/ 0 w 4998346"/>
              <a:gd name="connsiteY4" fmla="*/ 2429050 h 2429050"/>
              <a:gd name="connsiteX5" fmla="*/ 16830 w 4998346"/>
              <a:gd name="connsiteY5" fmla="*/ 1997094 h 2429050"/>
              <a:gd name="connsiteX6" fmla="*/ 1660506 w 4998346"/>
              <a:gd name="connsiteY6" fmla="*/ 1570748 h 2429050"/>
              <a:gd name="connsiteX7" fmla="*/ 3579063 w 4998346"/>
              <a:gd name="connsiteY7" fmla="*/ 1082694 h 2429050"/>
              <a:gd name="connsiteX8" fmla="*/ 4611269 w 4998346"/>
              <a:gd name="connsiteY8" fmla="*/ 0 h 2429050"/>
              <a:gd name="connsiteX0" fmla="*/ 4611269 w 4998346"/>
              <a:gd name="connsiteY0" fmla="*/ 0 h 2429050"/>
              <a:gd name="connsiteX1" fmla="*/ 4998346 w 4998346"/>
              <a:gd name="connsiteY1" fmla="*/ 5610 h 2429050"/>
              <a:gd name="connsiteX2" fmla="*/ 2647833 w 4998346"/>
              <a:gd name="connsiteY2" fmla="*/ 2002704 h 2429050"/>
              <a:gd name="connsiteX3" fmla="*/ 1105134 w 4998346"/>
              <a:gd name="connsiteY3" fmla="*/ 2305634 h 2429050"/>
              <a:gd name="connsiteX4" fmla="*/ 0 w 4998346"/>
              <a:gd name="connsiteY4" fmla="*/ 2429050 h 2429050"/>
              <a:gd name="connsiteX5" fmla="*/ 16830 w 4998346"/>
              <a:gd name="connsiteY5" fmla="*/ 1997094 h 2429050"/>
              <a:gd name="connsiteX6" fmla="*/ 1660506 w 4998346"/>
              <a:gd name="connsiteY6" fmla="*/ 1570748 h 2429050"/>
              <a:gd name="connsiteX7" fmla="*/ 3579063 w 4998346"/>
              <a:gd name="connsiteY7" fmla="*/ 1082694 h 2429050"/>
              <a:gd name="connsiteX8" fmla="*/ 4611269 w 4998346"/>
              <a:gd name="connsiteY8" fmla="*/ 0 h 2429050"/>
              <a:gd name="connsiteX0" fmla="*/ 4611269 w 4998346"/>
              <a:gd name="connsiteY0" fmla="*/ 0 h 2429050"/>
              <a:gd name="connsiteX1" fmla="*/ 4998346 w 4998346"/>
              <a:gd name="connsiteY1" fmla="*/ 5610 h 2429050"/>
              <a:gd name="connsiteX2" fmla="*/ 2647833 w 4998346"/>
              <a:gd name="connsiteY2" fmla="*/ 2002704 h 2429050"/>
              <a:gd name="connsiteX3" fmla="*/ 1105134 w 4998346"/>
              <a:gd name="connsiteY3" fmla="*/ 2305634 h 2429050"/>
              <a:gd name="connsiteX4" fmla="*/ 0 w 4998346"/>
              <a:gd name="connsiteY4" fmla="*/ 2429050 h 2429050"/>
              <a:gd name="connsiteX5" fmla="*/ 16830 w 4998346"/>
              <a:gd name="connsiteY5" fmla="*/ 1997094 h 2429050"/>
              <a:gd name="connsiteX6" fmla="*/ 1660506 w 4998346"/>
              <a:gd name="connsiteY6" fmla="*/ 1570748 h 2429050"/>
              <a:gd name="connsiteX7" fmla="*/ 3579063 w 4998346"/>
              <a:gd name="connsiteY7" fmla="*/ 1082694 h 2429050"/>
              <a:gd name="connsiteX8" fmla="*/ 4611269 w 4998346"/>
              <a:gd name="connsiteY8" fmla="*/ 0 h 2429050"/>
              <a:gd name="connsiteX0" fmla="*/ 4611269 w 4998346"/>
              <a:gd name="connsiteY0" fmla="*/ 0 h 2429050"/>
              <a:gd name="connsiteX1" fmla="*/ 4998346 w 4998346"/>
              <a:gd name="connsiteY1" fmla="*/ 5610 h 2429050"/>
              <a:gd name="connsiteX2" fmla="*/ 2647833 w 4998346"/>
              <a:gd name="connsiteY2" fmla="*/ 2002704 h 2429050"/>
              <a:gd name="connsiteX3" fmla="*/ 1105134 w 4998346"/>
              <a:gd name="connsiteY3" fmla="*/ 2305634 h 2429050"/>
              <a:gd name="connsiteX4" fmla="*/ 0 w 4998346"/>
              <a:gd name="connsiteY4" fmla="*/ 2429050 h 2429050"/>
              <a:gd name="connsiteX5" fmla="*/ 16830 w 4998346"/>
              <a:gd name="connsiteY5" fmla="*/ 1997094 h 2429050"/>
              <a:gd name="connsiteX6" fmla="*/ 1660506 w 4998346"/>
              <a:gd name="connsiteY6" fmla="*/ 1570748 h 2429050"/>
              <a:gd name="connsiteX7" fmla="*/ 3579063 w 4998346"/>
              <a:gd name="connsiteY7" fmla="*/ 1082694 h 2429050"/>
              <a:gd name="connsiteX8" fmla="*/ 4611269 w 4998346"/>
              <a:gd name="connsiteY8" fmla="*/ 0 h 2429050"/>
              <a:gd name="connsiteX0" fmla="*/ 4611269 w 4998346"/>
              <a:gd name="connsiteY0" fmla="*/ 0 h 2429050"/>
              <a:gd name="connsiteX1" fmla="*/ 4998346 w 4998346"/>
              <a:gd name="connsiteY1" fmla="*/ 5610 h 2429050"/>
              <a:gd name="connsiteX2" fmla="*/ 2647833 w 4998346"/>
              <a:gd name="connsiteY2" fmla="*/ 2002704 h 2429050"/>
              <a:gd name="connsiteX3" fmla="*/ 1105134 w 4998346"/>
              <a:gd name="connsiteY3" fmla="*/ 2305634 h 2429050"/>
              <a:gd name="connsiteX4" fmla="*/ 0 w 4998346"/>
              <a:gd name="connsiteY4" fmla="*/ 2429050 h 2429050"/>
              <a:gd name="connsiteX5" fmla="*/ 16830 w 4998346"/>
              <a:gd name="connsiteY5" fmla="*/ 1997094 h 2429050"/>
              <a:gd name="connsiteX6" fmla="*/ 1660506 w 4998346"/>
              <a:gd name="connsiteY6" fmla="*/ 1570748 h 2429050"/>
              <a:gd name="connsiteX7" fmla="*/ 3579063 w 4998346"/>
              <a:gd name="connsiteY7" fmla="*/ 1082694 h 2429050"/>
              <a:gd name="connsiteX8" fmla="*/ 4611269 w 4998346"/>
              <a:gd name="connsiteY8" fmla="*/ 0 h 2429050"/>
              <a:gd name="connsiteX0" fmla="*/ 4611269 w 4998346"/>
              <a:gd name="connsiteY0" fmla="*/ 0 h 2429050"/>
              <a:gd name="connsiteX1" fmla="*/ 4998346 w 4998346"/>
              <a:gd name="connsiteY1" fmla="*/ 5610 h 2429050"/>
              <a:gd name="connsiteX2" fmla="*/ 2647833 w 4998346"/>
              <a:gd name="connsiteY2" fmla="*/ 2002704 h 2429050"/>
              <a:gd name="connsiteX3" fmla="*/ 1105134 w 4998346"/>
              <a:gd name="connsiteY3" fmla="*/ 2305634 h 2429050"/>
              <a:gd name="connsiteX4" fmla="*/ 0 w 4998346"/>
              <a:gd name="connsiteY4" fmla="*/ 2429050 h 2429050"/>
              <a:gd name="connsiteX5" fmla="*/ 16830 w 4998346"/>
              <a:gd name="connsiteY5" fmla="*/ 1997094 h 2429050"/>
              <a:gd name="connsiteX6" fmla="*/ 1660506 w 4998346"/>
              <a:gd name="connsiteY6" fmla="*/ 1570748 h 2429050"/>
              <a:gd name="connsiteX7" fmla="*/ 3579063 w 4998346"/>
              <a:gd name="connsiteY7" fmla="*/ 1082694 h 2429050"/>
              <a:gd name="connsiteX8" fmla="*/ 4611269 w 4998346"/>
              <a:gd name="connsiteY8" fmla="*/ 0 h 2429050"/>
              <a:gd name="connsiteX0" fmla="*/ 4611269 w 4998346"/>
              <a:gd name="connsiteY0" fmla="*/ 0 h 2429050"/>
              <a:gd name="connsiteX1" fmla="*/ 4998346 w 4998346"/>
              <a:gd name="connsiteY1" fmla="*/ 5610 h 2429050"/>
              <a:gd name="connsiteX2" fmla="*/ 2647833 w 4998346"/>
              <a:gd name="connsiteY2" fmla="*/ 2002704 h 2429050"/>
              <a:gd name="connsiteX3" fmla="*/ 1105134 w 4998346"/>
              <a:gd name="connsiteY3" fmla="*/ 2305634 h 2429050"/>
              <a:gd name="connsiteX4" fmla="*/ 0 w 4998346"/>
              <a:gd name="connsiteY4" fmla="*/ 2429050 h 2429050"/>
              <a:gd name="connsiteX5" fmla="*/ 16830 w 4998346"/>
              <a:gd name="connsiteY5" fmla="*/ 1997094 h 2429050"/>
              <a:gd name="connsiteX6" fmla="*/ 1660506 w 4998346"/>
              <a:gd name="connsiteY6" fmla="*/ 1570748 h 2429050"/>
              <a:gd name="connsiteX7" fmla="*/ 3590282 w 4998346"/>
              <a:gd name="connsiteY7" fmla="*/ 1105134 h 2429050"/>
              <a:gd name="connsiteX8" fmla="*/ 4611269 w 4998346"/>
              <a:gd name="connsiteY8" fmla="*/ 0 h 2429050"/>
              <a:gd name="connsiteX0" fmla="*/ 4611269 w 4998346"/>
              <a:gd name="connsiteY0" fmla="*/ 0 h 2429050"/>
              <a:gd name="connsiteX1" fmla="*/ 4998346 w 4998346"/>
              <a:gd name="connsiteY1" fmla="*/ 5610 h 2429050"/>
              <a:gd name="connsiteX2" fmla="*/ 2647833 w 4998346"/>
              <a:gd name="connsiteY2" fmla="*/ 2002704 h 2429050"/>
              <a:gd name="connsiteX3" fmla="*/ 1105134 w 4998346"/>
              <a:gd name="connsiteY3" fmla="*/ 2305634 h 2429050"/>
              <a:gd name="connsiteX4" fmla="*/ 0 w 4998346"/>
              <a:gd name="connsiteY4" fmla="*/ 2429050 h 2429050"/>
              <a:gd name="connsiteX5" fmla="*/ 16830 w 4998346"/>
              <a:gd name="connsiteY5" fmla="*/ 1997094 h 2429050"/>
              <a:gd name="connsiteX6" fmla="*/ 1660506 w 4998346"/>
              <a:gd name="connsiteY6" fmla="*/ 1570748 h 2429050"/>
              <a:gd name="connsiteX7" fmla="*/ 3590282 w 4998346"/>
              <a:gd name="connsiteY7" fmla="*/ 1105134 h 2429050"/>
              <a:gd name="connsiteX8" fmla="*/ 4611269 w 4998346"/>
              <a:gd name="connsiteY8" fmla="*/ 0 h 2429050"/>
              <a:gd name="connsiteX0" fmla="*/ 4611269 w 4998346"/>
              <a:gd name="connsiteY0" fmla="*/ 0 h 2429050"/>
              <a:gd name="connsiteX1" fmla="*/ 4998346 w 4998346"/>
              <a:gd name="connsiteY1" fmla="*/ 5610 h 2429050"/>
              <a:gd name="connsiteX2" fmla="*/ 2647833 w 4998346"/>
              <a:gd name="connsiteY2" fmla="*/ 2002704 h 2429050"/>
              <a:gd name="connsiteX3" fmla="*/ 1105134 w 4998346"/>
              <a:gd name="connsiteY3" fmla="*/ 2305634 h 2429050"/>
              <a:gd name="connsiteX4" fmla="*/ 0 w 4998346"/>
              <a:gd name="connsiteY4" fmla="*/ 2429050 h 2429050"/>
              <a:gd name="connsiteX5" fmla="*/ 16830 w 4998346"/>
              <a:gd name="connsiteY5" fmla="*/ 1997094 h 2429050"/>
              <a:gd name="connsiteX6" fmla="*/ 1660506 w 4998346"/>
              <a:gd name="connsiteY6" fmla="*/ 1570748 h 2429050"/>
              <a:gd name="connsiteX7" fmla="*/ 3590282 w 4998346"/>
              <a:gd name="connsiteY7" fmla="*/ 1105134 h 2429050"/>
              <a:gd name="connsiteX8" fmla="*/ 4611269 w 4998346"/>
              <a:gd name="connsiteY8" fmla="*/ 0 h 2429050"/>
              <a:gd name="connsiteX0" fmla="*/ 4611269 w 4998346"/>
              <a:gd name="connsiteY0" fmla="*/ 0 h 2429050"/>
              <a:gd name="connsiteX1" fmla="*/ 4998346 w 4998346"/>
              <a:gd name="connsiteY1" fmla="*/ 5610 h 2429050"/>
              <a:gd name="connsiteX2" fmla="*/ 2647833 w 4998346"/>
              <a:gd name="connsiteY2" fmla="*/ 2002704 h 2429050"/>
              <a:gd name="connsiteX3" fmla="*/ 1105134 w 4998346"/>
              <a:gd name="connsiteY3" fmla="*/ 2305634 h 2429050"/>
              <a:gd name="connsiteX4" fmla="*/ 0 w 4998346"/>
              <a:gd name="connsiteY4" fmla="*/ 2429050 h 2429050"/>
              <a:gd name="connsiteX5" fmla="*/ 16830 w 4998346"/>
              <a:gd name="connsiteY5" fmla="*/ 1997094 h 2429050"/>
              <a:gd name="connsiteX6" fmla="*/ 1660506 w 4998346"/>
              <a:gd name="connsiteY6" fmla="*/ 1570748 h 2429050"/>
              <a:gd name="connsiteX7" fmla="*/ 3590282 w 4998346"/>
              <a:gd name="connsiteY7" fmla="*/ 1105134 h 2429050"/>
              <a:gd name="connsiteX8" fmla="*/ 4611269 w 4998346"/>
              <a:gd name="connsiteY8" fmla="*/ 0 h 2429050"/>
              <a:gd name="connsiteX0" fmla="*/ 4611269 w 4998346"/>
              <a:gd name="connsiteY0" fmla="*/ 0 h 2429050"/>
              <a:gd name="connsiteX1" fmla="*/ 4998346 w 4998346"/>
              <a:gd name="connsiteY1" fmla="*/ 5610 h 2429050"/>
              <a:gd name="connsiteX2" fmla="*/ 2647833 w 4998346"/>
              <a:gd name="connsiteY2" fmla="*/ 2002704 h 2429050"/>
              <a:gd name="connsiteX3" fmla="*/ 1105134 w 4998346"/>
              <a:gd name="connsiteY3" fmla="*/ 2305634 h 2429050"/>
              <a:gd name="connsiteX4" fmla="*/ 0 w 4998346"/>
              <a:gd name="connsiteY4" fmla="*/ 2429050 h 2429050"/>
              <a:gd name="connsiteX5" fmla="*/ 16830 w 4998346"/>
              <a:gd name="connsiteY5" fmla="*/ 1997094 h 2429050"/>
              <a:gd name="connsiteX6" fmla="*/ 1654896 w 4998346"/>
              <a:gd name="connsiteY6" fmla="*/ 1598798 h 2429050"/>
              <a:gd name="connsiteX7" fmla="*/ 3590282 w 4998346"/>
              <a:gd name="connsiteY7" fmla="*/ 1105134 h 2429050"/>
              <a:gd name="connsiteX8" fmla="*/ 4611269 w 4998346"/>
              <a:gd name="connsiteY8" fmla="*/ 0 h 242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98346" h="2429050">
                <a:moveTo>
                  <a:pt x="4611269" y="0"/>
                </a:moveTo>
                <a:lnTo>
                  <a:pt x="4998346" y="5610"/>
                </a:lnTo>
                <a:cubicBezTo>
                  <a:pt x="4399966" y="957408"/>
                  <a:pt x="4093295" y="1567009"/>
                  <a:pt x="2647833" y="2002704"/>
                </a:cubicBezTo>
                <a:lnTo>
                  <a:pt x="1105134" y="2305634"/>
                </a:lnTo>
                <a:lnTo>
                  <a:pt x="0" y="2429050"/>
                </a:lnTo>
                <a:lnTo>
                  <a:pt x="16830" y="1997094"/>
                </a:lnTo>
                <a:cubicBezTo>
                  <a:pt x="755456" y="1978395"/>
                  <a:pt x="1107004" y="1740913"/>
                  <a:pt x="1654896" y="1598798"/>
                </a:cubicBezTo>
                <a:cubicBezTo>
                  <a:pt x="2294415" y="1436113"/>
                  <a:pt x="3197595" y="1368796"/>
                  <a:pt x="3590282" y="1105134"/>
                </a:cubicBezTo>
                <a:cubicBezTo>
                  <a:pt x="3975490" y="820903"/>
                  <a:pt x="4203622" y="699357"/>
                  <a:pt x="4611269" y="0"/>
                </a:cubicBezTo>
                <a:close/>
              </a:path>
            </a:pathLst>
          </a:custGeom>
          <a:noFill/>
          <a:ln w="31750" cap="rnd">
            <a:solidFill>
              <a:srgbClr val="7030A0"/>
            </a:solidFill>
            <a:prstDash val="sysDash"/>
            <a:tailEnd type="arrow"/>
          </a:ln>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cxnSp>
        <p:nvCxnSpPr>
          <p:cNvPr id="29" name="Straight Arrow Connector 28"/>
          <p:cNvCxnSpPr>
            <a:stCxn id="23" idx="2"/>
          </p:cNvCxnSpPr>
          <p:nvPr/>
        </p:nvCxnSpPr>
        <p:spPr>
          <a:xfrm flipH="1">
            <a:off x="2133600" y="2202698"/>
            <a:ext cx="762377" cy="1150102"/>
          </a:xfrm>
          <a:prstGeom prst="straightConnector1">
            <a:avLst/>
          </a:prstGeom>
          <a:ln w="25400">
            <a:solidFill>
              <a:srgbClr val="7030A0"/>
            </a:solidFill>
            <a:tailEnd type="triangle" w="med" len="lg"/>
          </a:ln>
        </p:spPr>
        <p:style>
          <a:lnRef idx="2">
            <a:schemeClr val="accent1"/>
          </a:lnRef>
          <a:fillRef idx="0">
            <a:schemeClr val="accent1"/>
          </a:fillRef>
          <a:effectRef idx="1">
            <a:schemeClr val="accent1"/>
          </a:effectRef>
          <a:fontRef idx="minor">
            <a:schemeClr val="tx1"/>
          </a:fontRef>
        </p:style>
      </p:cxnSp>
      <p:sp>
        <p:nvSpPr>
          <p:cNvPr id="32" name="Freeform 31"/>
          <p:cNvSpPr/>
          <p:nvPr/>
        </p:nvSpPr>
        <p:spPr>
          <a:xfrm>
            <a:off x="6367141" y="5974454"/>
            <a:ext cx="403907" cy="583421"/>
          </a:xfrm>
          <a:custGeom>
            <a:avLst/>
            <a:gdLst>
              <a:gd name="connsiteX0" fmla="*/ 308540 w 403907"/>
              <a:gd name="connsiteY0" fmla="*/ 566591 h 583421"/>
              <a:gd name="connsiteX1" fmla="*/ 39269 w 403907"/>
              <a:gd name="connsiteY1" fmla="*/ 583421 h 583421"/>
              <a:gd name="connsiteX2" fmla="*/ 0 w 403907"/>
              <a:gd name="connsiteY2" fmla="*/ 0 h 583421"/>
              <a:gd name="connsiteX3" fmla="*/ 403907 w 403907"/>
              <a:gd name="connsiteY3" fmla="*/ 0 h 583421"/>
              <a:gd name="connsiteX4" fmla="*/ 336589 w 403907"/>
              <a:gd name="connsiteY4" fmla="*/ 302930 h 583421"/>
              <a:gd name="connsiteX5" fmla="*/ 308540 w 403907"/>
              <a:gd name="connsiteY5" fmla="*/ 566591 h 583421"/>
              <a:gd name="connsiteX0" fmla="*/ 308540 w 403907"/>
              <a:gd name="connsiteY0" fmla="*/ 583420 h 583421"/>
              <a:gd name="connsiteX1" fmla="*/ 39269 w 403907"/>
              <a:gd name="connsiteY1" fmla="*/ 583421 h 583421"/>
              <a:gd name="connsiteX2" fmla="*/ 0 w 403907"/>
              <a:gd name="connsiteY2" fmla="*/ 0 h 583421"/>
              <a:gd name="connsiteX3" fmla="*/ 403907 w 403907"/>
              <a:gd name="connsiteY3" fmla="*/ 0 h 583421"/>
              <a:gd name="connsiteX4" fmla="*/ 336589 w 403907"/>
              <a:gd name="connsiteY4" fmla="*/ 302930 h 583421"/>
              <a:gd name="connsiteX5" fmla="*/ 308540 w 403907"/>
              <a:gd name="connsiteY5" fmla="*/ 583420 h 583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3907" h="583421">
                <a:moveTo>
                  <a:pt x="308540" y="583420"/>
                </a:moveTo>
                <a:lnTo>
                  <a:pt x="39269" y="583421"/>
                </a:lnTo>
                <a:lnTo>
                  <a:pt x="0" y="0"/>
                </a:lnTo>
                <a:lnTo>
                  <a:pt x="403907" y="0"/>
                </a:lnTo>
                <a:lnTo>
                  <a:pt x="336589" y="302930"/>
                </a:lnTo>
                <a:lnTo>
                  <a:pt x="308540" y="583420"/>
                </a:lnTo>
                <a:close/>
              </a:path>
            </a:pathLst>
          </a:custGeom>
          <a:noFill/>
          <a:ln w="31750" cap="rnd">
            <a:solidFill>
              <a:srgbClr val="7030A0"/>
            </a:solidFill>
            <a:prstDash val="sysDash"/>
            <a:tailEnd type="arrow"/>
          </a:ln>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3" name="TextBox 32"/>
          <p:cNvSpPr txBox="1"/>
          <p:nvPr/>
        </p:nvSpPr>
        <p:spPr>
          <a:xfrm>
            <a:off x="4266266" y="5831498"/>
            <a:ext cx="1820453" cy="526298"/>
          </a:xfrm>
          <a:prstGeom prst="rect">
            <a:avLst/>
          </a:prstGeom>
          <a:solidFill>
            <a:schemeClr val="accent6">
              <a:lumMod val="60000"/>
              <a:lumOff val="40000"/>
              <a:alpha val="82000"/>
            </a:schemeClr>
          </a:solidFill>
          <a:ln w="31750" cmpd="sng">
            <a:solidFill>
              <a:srgbClr val="7030A0"/>
            </a:solidFill>
          </a:ln>
        </p:spPr>
        <p:txBody>
          <a:bodyPr wrap="square" lIns="9144" tIns="9144" rIns="9144" bIns="9144" rtlCol="0">
            <a:spAutoFit/>
          </a:bodyPr>
          <a:lstStyle/>
          <a:p>
            <a:pPr marL="91440" lvl="1"/>
            <a:r>
              <a:rPr lang="en-US" sz="1100" b="1" dirty="0">
                <a:latin typeface="+mj-lt"/>
              </a:rPr>
              <a:t>Congress Viaduct</a:t>
            </a:r>
          </a:p>
          <a:p>
            <a:pPr marL="91440" lvl="1"/>
            <a:r>
              <a:rPr lang="en-US" sz="1100" b="1" dirty="0">
                <a:latin typeface="+mj-lt"/>
              </a:rPr>
              <a:t>Deck Removal Units I &amp; II</a:t>
            </a:r>
          </a:p>
          <a:p>
            <a:pPr marL="91440" lvl="1"/>
            <a:r>
              <a:rPr lang="en-US" sz="1100" b="1" dirty="0">
                <a:latin typeface="+mj-lt"/>
              </a:rPr>
              <a:t>Beam Removal Unit I</a:t>
            </a:r>
          </a:p>
        </p:txBody>
      </p:sp>
      <p:cxnSp>
        <p:nvCxnSpPr>
          <p:cNvPr id="34" name="Straight Arrow Connector 33"/>
          <p:cNvCxnSpPr/>
          <p:nvPr/>
        </p:nvCxnSpPr>
        <p:spPr>
          <a:xfrm>
            <a:off x="6096000" y="6094647"/>
            <a:ext cx="271141" cy="171517"/>
          </a:xfrm>
          <a:prstGeom prst="straightConnector1">
            <a:avLst/>
          </a:prstGeom>
          <a:ln w="25400">
            <a:solidFill>
              <a:srgbClr val="7030A0"/>
            </a:solidFill>
            <a:tailEnd type="triangle" w="med" len="lg"/>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a:stCxn id="16" idx="1"/>
          </p:cNvCxnSpPr>
          <p:nvPr/>
        </p:nvCxnSpPr>
        <p:spPr>
          <a:xfrm flipH="1" flipV="1">
            <a:off x="6705600" y="5793069"/>
            <a:ext cx="399466" cy="1"/>
          </a:xfrm>
          <a:prstGeom prst="straightConnector1">
            <a:avLst/>
          </a:prstGeom>
          <a:ln w="25400">
            <a:solidFill>
              <a:srgbClr val="7030A0"/>
            </a:solidFill>
            <a:tailEnd type="triangle" w="med" len="lg"/>
          </a:ln>
        </p:spPr>
        <p:style>
          <a:lnRef idx="2">
            <a:schemeClr val="accent1"/>
          </a:lnRef>
          <a:fillRef idx="0">
            <a:schemeClr val="accent1"/>
          </a:fillRef>
          <a:effectRef idx="1">
            <a:schemeClr val="accent1"/>
          </a:effectRef>
          <a:fontRef idx="minor">
            <a:schemeClr val="tx1"/>
          </a:fontRef>
        </p:style>
      </p:cxnSp>
      <p:grpSp>
        <p:nvGrpSpPr>
          <p:cNvPr id="39" name="Group 38"/>
          <p:cNvGrpSpPr>
            <a:grpSpLocks noChangeAspect="1"/>
          </p:cNvGrpSpPr>
          <p:nvPr/>
        </p:nvGrpSpPr>
        <p:grpSpPr>
          <a:xfrm>
            <a:off x="640080" y="1371600"/>
            <a:ext cx="823544" cy="429348"/>
            <a:chOff x="845722" y="1278363"/>
            <a:chExt cx="1041400" cy="542925"/>
          </a:xfrm>
        </p:grpSpPr>
        <p:sp>
          <p:nvSpPr>
            <p:cNvPr id="40" name="Rounded Rectangle 39"/>
            <p:cNvSpPr/>
            <p:nvPr/>
          </p:nvSpPr>
          <p:spPr>
            <a:xfrm>
              <a:off x="845722" y="1278363"/>
              <a:ext cx="1041400" cy="542925"/>
            </a:xfrm>
            <a:prstGeom prst="roundRect">
              <a:avLst/>
            </a:prstGeom>
            <a:solidFill>
              <a:srgbClr val="3A68AF">
                <a:alpha val="70000"/>
              </a:srgbClr>
            </a:solidFill>
            <a:scene3d>
              <a:camera prst="orthographicFront"/>
              <a:lightRig rig="threePt" dir="t"/>
            </a:scene3d>
            <a:sp3d>
              <a:bevelT w="50800" h="5080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41" name="Group 40"/>
            <p:cNvGrpSpPr/>
            <p:nvPr/>
          </p:nvGrpSpPr>
          <p:grpSpPr>
            <a:xfrm>
              <a:off x="927525" y="1339429"/>
              <a:ext cx="571022" cy="422804"/>
              <a:chOff x="4552203" y="470641"/>
              <a:chExt cx="571022" cy="422804"/>
            </a:xfrm>
            <a:solidFill>
              <a:schemeClr val="tx1">
                <a:lumMod val="65000"/>
                <a:lumOff val="35000"/>
              </a:schemeClr>
            </a:solidFill>
          </p:grpSpPr>
          <p:sp>
            <p:nvSpPr>
              <p:cNvPr id="43" name="Freeform 42"/>
              <p:cNvSpPr>
                <a:spLocks noChangeAspect="1"/>
              </p:cNvSpPr>
              <p:nvPr/>
            </p:nvSpPr>
            <p:spPr>
              <a:xfrm>
                <a:off x="4552203" y="678286"/>
                <a:ext cx="564356" cy="215159"/>
              </a:xfrm>
              <a:custGeom>
                <a:avLst/>
                <a:gdLst>
                  <a:gd name="connsiteX0" fmla="*/ 180975 w 554832"/>
                  <a:gd name="connsiteY0" fmla="*/ 0 h 219075"/>
                  <a:gd name="connsiteX1" fmla="*/ 554832 w 554832"/>
                  <a:gd name="connsiteY1" fmla="*/ 7144 h 219075"/>
                  <a:gd name="connsiteX2" fmla="*/ 0 w 554832"/>
                  <a:gd name="connsiteY2" fmla="*/ 219075 h 219075"/>
                  <a:gd name="connsiteX3" fmla="*/ 180975 w 554832"/>
                  <a:gd name="connsiteY3" fmla="*/ 0 h 219075"/>
                </a:gdLst>
                <a:ahLst/>
                <a:cxnLst>
                  <a:cxn ang="0">
                    <a:pos x="connsiteX0" y="connsiteY0"/>
                  </a:cxn>
                  <a:cxn ang="0">
                    <a:pos x="connsiteX1" y="connsiteY1"/>
                  </a:cxn>
                  <a:cxn ang="0">
                    <a:pos x="connsiteX2" y="connsiteY2"/>
                  </a:cxn>
                  <a:cxn ang="0">
                    <a:pos x="connsiteX3" y="connsiteY3"/>
                  </a:cxn>
                </a:cxnLst>
                <a:rect l="l" t="t" r="r" b="b"/>
                <a:pathLst>
                  <a:path w="554832" h="219075">
                    <a:moveTo>
                      <a:pt x="180975" y="0"/>
                    </a:moveTo>
                    <a:lnTo>
                      <a:pt x="554832" y="7144"/>
                    </a:lnTo>
                    <a:lnTo>
                      <a:pt x="0" y="219075"/>
                    </a:lnTo>
                    <a:lnTo>
                      <a:pt x="180975" y="0"/>
                    </a:lnTo>
                    <a:close/>
                  </a:path>
                </a:pathLst>
              </a:custGeom>
              <a:grp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44" name="Straight Connector 43"/>
              <p:cNvCxnSpPr/>
              <p:nvPr/>
            </p:nvCxnSpPr>
            <p:spPr>
              <a:xfrm flipV="1">
                <a:off x="4552203" y="682043"/>
                <a:ext cx="571022" cy="211402"/>
              </a:xfrm>
              <a:prstGeom prst="line">
                <a:avLst/>
              </a:prstGeom>
              <a:grpFill/>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5" name="Straight Connector 44"/>
              <p:cNvCxnSpPr/>
              <p:nvPr/>
            </p:nvCxnSpPr>
            <p:spPr>
              <a:xfrm flipH="1" flipV="1">
                <a:off x="4552203" y="470641"/>
                <a:ext cx="571022" cy="211402"/>
              </a:xfrm>
              <a:prstGeom prst="line">
                <a:avLst/>
              </a:prstGeom>
              <a:grpFill/>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a:xfrm>
                <a:off x="4552203" y="470641"/>
                <a:ext cx="192078" cy="211402"/>
              </a:xfrm>
              <a:prstGeom prst="line">
                <a:avLst/>
              </a:prstGeom>
              <a:grpFill/>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7" name="Straight Connector 46"/>
              <p:cNvCxnSpPr/>
              <p:nvPr/>
            </p:nvCxnSpPr>
            <p:spPr>
              <a:xfrm flipV="1">
                <a:off x="4552203" y="682043"/>
                <a:ext cx="192078" cy="211402"/>
              </a:xfrm>
              <a:prstGeom prst="line">
                <a:avLst/>
              </a:prstGeom>
              <a:grpFill/>
              <a:ln>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42" name="TextBox 41"/>
            <p:cNvSpPr txBox="1">
              <a:spLocks noChangeAspect="1"/>
            </p:cNvSpPr>
            <p:nvPr/>
          </p:nvSpPr>
          <p:spPr>
            <a:xfrm rot="16200000">
              <a:off x="1464736" y="1424256"/>
              <a:ext cx="373063" cy="369331"/>
            </a:xfrm>
            <a:prstGeom prst="rect">
              <a:avLst/>
            </a:prstGeom>
            <a:noFill/>
          </p:spPr>
          <p:txBody>
            <a:bodyPr wrap="square" rtlCol="0">
              <a:spAutoFit/>
            </a:bodyPr>
            <a:lstStyle/>
            <a:p>
              <a:r>
                <a:rPr lang="en-US" dirty="0">
                  <a:latin typeface="Arial Black" pitchFamily="34" charset="0"/>
                </a:rPr>
                <a:t>N</a:t>
              </a:r>
            </a:p>
          </p:txBody>
        </p:sp>
      </p:grpSp>
      <p:cxnSp>
        <p:nvCxnSpPr>
          <p:cNvPr id="54" name="Straight Connector 53"/>
          <p:cNvCxnSpPr/>
          <p:nvPr/>
        </p:nvCxnSpPr>
        <p:spPr>
          <a:xfrm>
            <a:off x="1463040" y="6080760"/>
            <a:ext cx="640080" cy="0"/>
          </a:xfrm>
          <a:prstGeom prst="line">
            <a:avLst/>
          </a:prstGeom>
          <a:ln w="34925">
            <a:solidFill>
              <a:srgbClr val="7030A0"/>
            </a:solidFill>
            <a:prstDash val="sysDash"/>
            <a:tailEnd type="none"/>
          </a:ln>
        </p:spPr>
        <p:style>
          <a:lnRef idx="2">
            <a:schemeClr val="accent1"/>
          </a:lnRef>
          <a:fillRef idx="0">
            <a:schemeClr val="accent1"/>
          </a:fillRef>
          <a:effectRef idx="1">
            <a:schemeClr val="accent1"/>
          </a:effectRef>
          <a:fontRef idx="minor">
            <a:schemeClr val="tx1"/>
          </a:fontRef>
        </p:style>
      </p:cxnSp>
      <p:sp>
        <p:nvSpPr>
          <p:cNvPr id="55" name="TextBox 54"/>
          <p:cNvSpPr txBox="1"/>
          <p:nvPr/>
        </p:nvSpPr>
        <p:spPr>
          <a:xfrm>
            <a:off x="791631" y="5943600"/>
            <a:ext cx="715260" cy="307777"/>
          </a:xfrm>
          <a:prstGeom prst="rect">
            <a:avLst/>
          </a:prstGeom>
          <a:noFill/>
        </p:spPr>
        <p:txBody>
          <a:bodyPr wrap="none" rtlCol="0">
            <a:spAutoFit/>
          </a:bodyPr>
          <a:lstStyle/>
          <a:p>
            <a:r>
              <a:rPr lang="en-US" sz="1400" b="1" dirty="0">
                <a:solidFill>
                  <a:srgbClr val="7030A0"/>
                </a:solidFill>
                <a:latin typeface="+mj-lt"/>
              </a:rPr>
              <a:t>60X93</a:t>
            </a:r>
          </a:p>
        </p:txBody>
      </p:sp>
      <p:cxnSp>
        <p:nvCxnSpPr>
          <p:cNvPr id="56" name="Straight Connector 55"/>
          <p:cNvCxnSpPr/>
          <p:nvPr/>
        </p:nvCxnSpPr>
        <p:spPr>
          <a:xfrm>
            <a:off x="1463040" y="6355080"/>
            <a:ext cx="640080" cy="0"/>
          </a:xfrm>
          <a:prstGeom prst="line">
            <a:avLst/>
          </a:prstGeom>
          <a:ln w="34925">
            <a:solidFill>
              <a:srgbClr val="FF0000"/>
            </a:solidFill>
            <a:prstDash val="sysDash"/>
            <a:tailEnd type="none"/>
          </a:ln>
          <a:effectLst>
            <a:glow rad="63500">
              <a:schemeClr val="accent6">
                <a:satMod val="175000"/>
                <a:alpha val="40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sp>
        <p:nvSpPr>
          <p:cNvPr id="57" name="TextBox 56"/>
          <p:cNvSpPr txBox="1"/>
          <p:nvPr/>
        </p:nvSpPr>
        <p:spPr>
          <a:xfrm>
            <a:off x="791631" y="6217920"/>
            <a:ext cx="715260" cy="307777"/>
          </a:xfrm>
          <a:prstGeom prst="rect">
            <a:avLst/>
          </a:prstGeom>
          <a:noFill/>
        </p:spPr>
        <p:txBody>
          <a:bodyPr wrap="none" rtlCol="0">
            <a:spAutoFit/>
          </a:bodyPr>
          <a:lstStyle/>
          <a:p>
            <a:r>
              <a:rPr lang="en-US" sz="1400" b="1" dirty="0">
                <a:solidFill>
                  <a:srgbClr val="FF0000"/>
                </a:solidFill>
                <a:latin typeface="+mj-lt"/>
              </a:rPr>
              <a:t>60X79</a:t>
            </a:r>
          </a:p>
        </p:txBody>
      </p:sp>
      <p:sp>
        <p:nvSpPr>
          <p:cNvPr id="58" name="Rectangle 57"/>
          <p:cNvSpPr/>
          <p:nvPr/>
        </p:nvSpPr>
        <p:spPr>
          <a:xfrm>
            <a:off x="780718" y="5669280"/>
            <a:ext cx="1463040" cy="822960"/>
          </a:xfrm>
          <a:prstGeom prst="rect">
            <a:avLst/>
          </a:prstGeom>
          <a:noFill/>
          <a:ln w="31750">
            <a:solidFill>
              <a:schemeClr val="tx1"/>
            </a:solidFill>
            <a:tailEnd type="arrow"/>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9" name="TextBox 58"/>
          <p:cNvSpPr txBox="1"/>
          <p:nvPr/>
        </p:nvSpPr>
        <p:spPr>
          <a:xfrm>
            <a:off x="731520" y="5669280"/>
            <a:ext cx="788999" cy="307777"/>
          </a:xfrm>
          <a:prstGeom prst="rect">
            <a:avLst/>
          </a:prstGeom>
          <a:noFill/>
        </p:spPr>
        <p:txBody>
          <a:bodyPr wrap="none" rtlCol="0">
            <a:spAutoFit/>
          </a:bodyPr>
          <a:lstStyle/>
          <a:p>
            <a:r>
              <a:rPr lang="en-US" sz="1400" b="1" u="sng" dirty="0">
                <a:latin typeface="+mj-lt"/>
              </a:rPr>
              <a:t>Legend</a:t>
            </a:r>
          </a:p>
        </p:txBody>
      </p:sp>
    </p:spTree>
    <p:extLst>
      <p:ext uri="{BB962C8B-B14F-4D97-AF65-F5344CB8AC3E}">
        <p14:creationId xmlns:p14="http://schemas.microsoft.com/office/powerpoint/2010/main" val="161018183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559755" y="1255775"/>
            <a:ext cx="8139859" cy="5266968"/>
          </a:xfrm>
          <a:prstGeom prst="rect">
            <a:avLst/>
          </a:prstGeom>
          <a:noFill/>
          <a:effectLst/>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29768" y="256032"/>
            <a:ext cx="7551034" cy="823148"/>
          </a:xfrm>
        </p:spPr>
        <p:txBody>
          <a:bodyPr>
            <a:normAutofit fontScale="90000"/>
          </a:bodyPr>
          <a:lstStyle/>
          <a:p>
            <a:r>
              <a:rPr lang="en-US" dirty="0"/>
              <a:t>Suggested Construction Staging</a:t>
            </a:r>
            <a:br>
              <a:rPr lang="en-US" sz="2500" dirty="0"/>
            </a:br>
            <a:r>
              <a:rPr lang="en-US" sz="1400" dirty="0"/>
              <a:t>Stage 5 (</a:t>
            </a:r>
            <a:r>
              <a:rPr lang="en-US" sz="1400" dirty="0">
                <a:solidFill>
                  <a:srgbClr val="7030A0"/>
                </a:solidFill>
              </a:rPr>
              <a:t>60X93</a:t>
            </a:r>
            <a:r>
              <a:rPr lang="en-US" sz="1400" dirty="0"/>
              <a:t>) and Stage 2 (</a:t>
            </a:r>
            <a:r>
              <a:rPr lang="en-US" sz="1400" dirty="0">
                <a:solidFill>
                  <a:srgbClr val="FF0000"/>
                </a:solidFill>
              </a:rPr>
              <a:t>60X79</a:t>
            </a:r>
            <a:r>
              <a:rPr lang="en-US" sz="1400" dirty="0"/>
              <a:t>)</a:t>
            </a:r>
            <a:br>
              <a:rPr lang="en-US" sz="1400" dirty="0"/>
            </a:br>
            <a:r>
              <a:rPr lang="en-US" sz="1400" dirty="0"/>
              <a:t>Existing Ramp EN &amp; WN Closed to Traffic</a:t>
            </a:r>
            <a:endParaRPr lang="en-US" sz="1900" dirty="0"/>
          </a:p>
        </p:txBody>
      </p:sp>
      <p:sp>
        <p:nvSpPr>
          <p:cNvPr id="16" name="TextBox 15"/>
          <p:cNvSpPr txBox="1"/>
          <p:nvPr/>
        </p:nvSpPr>
        <p:spPr>
          <a:xfrm>
            <a:off x="1981200" y="4038600"/>
            <a:ext cx="1561724" cy="526298"/>
          </a:xfrm>
          <a:prstGeom prst="rect">
            <a:avLst/>
          </a:prstGeom>
          <a:solidFill>
            <a:srgbClr val="B6F04E">
              <a:alpha val="82000"/>
            </a:srgbClr>
          </a:solidFill>
          <a:ln w="25400" cmpd="sng">
            <a:solidFill>
              <a:srgbClr val="FF0000"/>
            </a:solidFill>
          </a:ln>
        </p:spPr>
        <p:txBody>
          <a:bodyPr wrap="square" lIns="9144" tIns="9144" rIns="9144" bIns="9144" rtlCol="0">
            <a:spAutoFit/>
          </a:bodyPr>
          <a:lstStyle/>
          <a:p>
            <a:pPr marL="91440" lvl="1"/>
            <a:r>
              <a:rPr lang="en-US" sz="1100" b="1" dirty="0">
                <a:latin typeface="+mj-lt"/>
              </a:rPr>
              <a:t>Remove Ex Ramp EN Pavement, Bridge Piers &amp; Deck</a:t>
            </a:r>
          </a:p>
        </p:txBody>
      </p:sp>
      <p:cxnSp>
        <p:nvCxnSpPr>
          <p:cNvPr id="26" name="Straight Arrow Connector 25"/>
          <p:cNvCxnSpPr>
            <a:stCxn id="16" idx="3"/>
          </p:cNvCxnSpPr>
          <p:nvPr/>
        </p:nvCxnSpPr>
        <p:spPr>
          <a:xfrm>
            <a:off x="3542924" y="4301749"/>
            <a:ext cx="783646" cy="0"/>
          </a:xfrm>
          <a:prstGeom prst="straightConnector1">
            <a:avLst/>
          </a:prstGeom>
          <a:ln w="12700">
            <a:solidFill>
              <a:srgbClr val="FF0000"/>
            </a:solidFill>
            <a:tailEnd type="triangle" w="med" len="lg"/>
          </a:ln>
        </p:spPr>
        <p:style>
          <a:lnRef idx="2">
            <a:schemeClr val="accent1"/>
          </a:lnRef>
          <a:fillRef idx="0">
            <a:schemeClr val="accent1"/>
          </a:fillRef>
          <a:effectRef idx="1">
            <a:schemeClr val="accent1"/>
          </a:effectRef>
          <a:fontRef idx="minor">
            <a:schemeClr val="tx1"/>
          </a:fontRef>
        </p:style>
      </p:cxnSp>
      <p:sp>
        <p:nvSpPr>
          <p:cNvPr id="13" name="Freeform 12"/>
          <p:cNvSpPr/>
          <p:nvPr/>
        </p:nvSpPr>
        <p:spPr>
          <a:xfrm>
            <a:off x="4280455" y="1182848"/>
            <a:ext cx="4460872" cy="4132923"/>
          </a:xfrm>
          <a:custGeom>
            <a:avLst/>
            <a:gdLst>
              <a:gd name="connsiteX0" fmla="*/ 1157681 w 4404220"/>
              <a:gd name="connsiteY0" fmla="*/ 0 h 3934436"/>
              <a:gd name="connsiteX1" fmla="*/ 0 w 4404220"/>
              <a:gd name="connsiteY1" fmla="*/ 1736521 h 3934436"/>
              <a:gd name="connsiteX2" fmla="*/ 570452 w 4404220"/>
              <a:gd name="connsiteY2" fmla="*/ 3758268 h 3934436"/>
              <a:gd name="connsiteX3" fmla="*/ 2491531 w 4404220"/>
              <a:gd name="connsiteY3" fmla="*/ 3934436 h 3934436"/>
              <a:gd name="connsiteX4" fmla="*/ 3347208 w 4404220"/>
              <a:gd name="connsiteY4" fmla="*/ 3473042 h 3934436"/>
              <a:gd name="connsiteX5" fmla="*/ 3296874 w 4404220"/>
              <a:gd name="connsiteY5" fmla="*/ 3414319 h 3934436"/>
              <a:gd name="connsiteX6" fmla="*/ 4404220 w 4404220"/>
              <a:gd name="connsiteY6" fmla="*/ 2936147 h 3934436"/>
              <a:gd name="connsiteX7" fmla="*/ 4404220 w 4404220"/>
              <a:gd name="connsiteY7" fmla="*/ 2759978 h 3934436"/>
              <a:gd name="connsiteX8" fmla="*/ 2650921 w 4404220"/>
              <a:gd name="connsiteY8" fmla="*/ 3523376 h 3934436"/>
              <a:gd name="connsiteX9" fmla="*/ 830510 w 4404220"/>
              <a:gd name="connsiteY9" fmla="*/ 3523376 h 3934436"/>
              <a:gd name="connsiteX10" fmla="*/ 394283 w 4404220"/>
              <a:gd name="connsiteY10" fmla="*/ 1812022 h 3934436"/>
              <a:gd name="connsiteX11" fmla="*/ 1459685 w 4404220"/>
              <a:gd name="connsiteY11" fmla="*/ 16778 h 3934436"/>
              <a:gd name="connsiteX12" fmla="*/ 1157681 w 4404220"/>
              <a:gd name="connsiteY12" fmla="*/ 0 h 3934436"/>
              <a:gd name="connsiteX0" fmla="*/ 1192523 w 4439062"/>
              <a:gd name="connsiteY0" fmla="*/ 0 h 3934436"/>
              <a:gd name="connsiteX1" fmla="*/ 34842 w 4439062"/>
              <a:gd name="connsiteY1" fmla="*/ 1736521 h 3934436"/>
              <a:gd name="connsiteX2" fmla="*/ 605294 w 4439062"/>
              <a:gd name="connsiteY2" fmla="*/ 3758268 h 3934436"/>
              <a:gd name="connsiteX3" fmla="*/ 2526373 w 4439062"/>
              <a:gd name="connsiteY3" fmla="*/ 3934436 h 3934436"/>
              <a:gd name="connsiteX4" fmla="*/ 3382050 w 4439062"/>
              <a:gd name="connsiteY4" fmla="*/ 3473042 h 3934436"/>
              <a:gd name="connsiteX5" fmla="*/ 3331716 w 4439062"/>
              <a:gd name="connsiteY5" fmla="*/ 3414319 h 3934436"/>
              <a:gd name="connsiteX6" fmla="*/ 4439062 w 4439062"/>
              <a:gd name="connsiteY6" fmla="*/ 2936147 h 3934436"/>
              <a:gd name="connsiteX7" fmla="*/ 4439062 w 4439062"/>
              <a:gd name="connsiteY7" fmla="*/ 2759978 h 3934436"/>
              <a:gd name="connsiteX8" fmla="*/ 2685763 w 4439062"/>
              <a:gd name="connsiteY8" fmla="*/ 3523376 h 3934436"/>
              <a:gd name="connsiteX9" fmla="*/ 865352 w 4439062"/>
              <a:gd name="connsiteY9" fmla="*/ 3523376 h 3934436"/>
              <a:gd name="connsiteX10" fmla="*/ 429125 w 4439062"/>
              <a:gd name="connsiteY10" fmla="*/ 1812022 h 3934436"/>
              <a:gd name="connsiteX11" fmla="*/ 1494527 w 4439062"/>
              <a:gd name="connsiteY11" fmla="*/ 16778 h 3934436"/>
              <a:gd name="connsiteX12" fmla="*/ 1192523 w 4439062"/>
              <a:gd name="connsiteY12" fmla="*/ 0 h 3934436"/>
              <a:gd name="connsiteX0" fmla="*/ 1205078 w 4451617"/>
              <a:gd name="connsiteY0" fmla="*/ 0 h 3934436"/>
              <a:gd name="connsiteX1" fmla="*/ 47397 w 4451617"/>
              <a:gd name="connsiteY1" fmla="*/ 1736521 h 3934436"/>
              <a:gd name="connsiteX2" fmla="*/ 617849 w 4451617"/>
              <a:gd name="connsiteY2" fmla="*/ 3758268 h 3934436"/>
              <a:gd name="connsiteX3" fmla="*/ 2538928 w 4451617"/>
              <a:gd name="connsiteY3" fmla="*/ 3934436 h 3934436"/>
              <a:gd name="connsiteX4" fmla="*/ 3394605 w 4451617"/>
              <a:gd name="connsiteY4" fmla="*/ 3473042 h 3934436"/>
              <a:gd name="connsiteX5" fmla="*/ 3344271 w 4451617"/>
              <a:gd name="connsiteY5" fmla="*/ 3414319 h 3934436"/>
              <a:gd name="connsiteX6" fmla="*/ 4451617 w 4451617"/>
              <a:gd name="connsiteY6" fmla="*/ 2936147 h 3934436"/>
              <a:gd name="connsiteX7" fmla="*/ 4451617 w 4451617"/>
              <a:gd name="connsiteY7" fmla="*/ 2759978 h 3934436"/>
              <a:gd name="connsiteX8" fmla="*/ 2698318 w 4451617"/>
              <a:gd name="connsiteY8" fmla="*/ 3523376 h 3934436"/>
              <a:gd name="connsiteX9" fmla="*/ 877907 w 4451617"/>
              <a:gd name="connsiteY9" fmla="*/ 3523376 h 3934436"/>
              <a:gd name="connsiteX10" fmla="*/ 441680 w 4451617"/>
              <a:gd name="connsiteY10" fmla="*/ 1812022 h 3934436"/>
              <a:gd name="connsiteX11" fmla="*/ 1507082 w 4451617"/>
              <a:gd name="connsiteY11" fmla="*/ 16778 h 3934436"/>
              <a:gd name="connsiteX12" fmla="*/ 1205078 w 4451617"/>
              <a:gd name="connsiteY12" fmla="*/ 0 h 3934436"/>
              <a:gd name="connsiteX0" fmla="*/ 1182213 w 4428752"/>
              <a:gd name="connsiteY0" fmla="*/ 0 h 3934436"/>
              <a:gd name="connsiteX1" fmla="*/ 49699 w 4428752"/>
              <a:gd name="connsiteY1" fmla="*/ 1770077 h 3934436"/>
              <a:gd name="connsiteX2" fmla="*/ 594984 w 4428752"/>
              <a:gd name="connsiteY2" fmla="*/ 3758268 h 3934436"/>
              <a:gd name="connsiteX3" fmla="*/ 2516063 w 4428752"/>
              <a:gd name="connsiteY3" fmla="*/ 3934436 h 3934436"/>
              <a:gd name="connsiteX4" fmla="*/ 3371740 w 4428752"/>
              <a:gd name="connsiteY4" fmla="*/ 3473042 h 3934436"/>
              <a:gd name="connsiteX5" fmla="*/ 3321406 w 4428752"/>
              <a:gd name="connsiteY5" fmla="*/ 3414319 h 3934436"/>
              <a:gd name="connsiteX6" fmla="*/ 4428752 w 4428752"/>
              <a:gd name="connsiteY6" fmla="*/ 2936147 h 3934436"/>
              <a:gd name="connsiteX7" fmla="*/ 4428752 w 4428752"/>
              <a:gd name="connsiteY7" fmla="*/ 2759978 h 3934436"/>
              <a:gd name="connsiteX8" fmla="*/ 2675453 w 4428752"/>
              <a:gd name="connsiteY8" fmla="*/ 3523376 h 3934436"/>
              <a:gd name="connsiteX9" fmla="*/ 855042 w 4428752"/>
              <a:gd name="connsiteY9" fmla="*/ 3523376 h 3934436"/>
              <a:gd name="connsiteX10" fmla="*/ 418815 w 4428752"/>
              <a:gd name="connsiteY10" fmla="*/ 1812022 h 3934436"/>
              <a:gd name="connsiteX11" fmla="*/ 1484217 w 4428752"/>
              <a:gd name="connsiteY11" fmla="*/ 16778 h 3934436"/>
              <a:gd name="connsiteX12" fmla="*/ 1182213 w 4428752"/>
              <a:gd name="connsiteY12" fmla="*/ 0 h 3934436"/>
              <a:gd name="connsiteX0" fmla="*/ 1182213 w 4428752"/>
              <a:gd name="connsiteY0" fmla="*/ 0 h 3934436"/>
              <a:gd name="connsiteX1" fmla="*/ 49699 w 4428752"/>
              <a:gd name="connsiteY1" fmla="*/ 1770077 h 3934436"/>
              <a:gd name="connsiteX2" fmla="*/ 594984 w 4428752"/>
              <a:gd name="connsiteY2" fmla="*/ 3758268 h 3934436"/>
              <a:gd name="connsiteX3" fmla="*/ 2516063 w 4428752"/>
              <a:gd name="connsiteY3" fmla="*/ 3934436 h 3934436"/>
              <a:gd name="connsiteX4" fmla="*/ 3371740 w 4428752"/>
              <a:gd name="connsiteY4" fmla="*/ 3473042 h 3934436"/>
              <a:gd name="connsiteX5" fmla="*/ 3321406 w 4428752"/>
              <a:gd name="connsiteY5" fmla="*/ 3414319 h 3934436"/>
              <a:gd name="connsiteX6" fmla="*/ 4428752 w 4428752"/>
              <a:gd name="connsiteY6" fmla="*/ 2936147 h 3934436"/>
              <a:gd name="connsiteX7" fmla="*/ 4428752 w 4428752"/>
              <a:gd name="connsiteY7" fmla="*/ 2759978 h 3934436"/>
              <a:gd name="connsiteX8" fmla="*/ 2675453 w 4428752"/>
              <a:gd name="connsiteY8" fmla="*/ 3523376 h 3934436"/>
              <a:gd name="connsiteX9" fmla="*/ 855042 w 4428752"/>
              <a:gd name="connsiteY9" fmla="*/ 3523376 h 3934436"/>
              <a:gd name="connsiteX10" fmla="*/ 418815 w 4428752"/>
              <a:gd name="connsiteY10" fmla="*/ 1812022 h 3934436"/>
              <a:gd name="connsiteX11" fmla="*/ 1484217 w 4428752"/>
              <a:gd name="connsiteY11" fmla="*/ 16778 h 3934436"/>
              <a:gd name="connsiteX12" fmla="*/ 1182213 w 4428752"/>
              <a:gd name="connsiteY12" fmla="*/ 0 h 3934436"/>
              <a:gd name="connsiteX0" fmla="*/ 1218205 w 4464744"/>
              <a:gd name="connsiteY0" fmla="*/ 0 h 3934436"/>
              <a:gd name="connsiteX1" fmla="*/ 85691 w 4464744"/>
              <a:gd name="connsiteY1" fmla="*/ 1770077 h 3934436"/>
              <a:gd name="connsiteX2" fmla="*/ 630976 w 4464744"/>
              <a:gd name="connsiteY2" fmla="*/ 3758268 h 3934436"/>
              <a:gd name="connsiteX3" fmla="*/ 2552055 w 4464744"/>
              <a:gd name="connsiteY3" fmla="*/ 3934436 h 3934436"/>
              <a:gd name="connsiteX4" fmla="*/ 3407732 w 4464744"/>
              <a:gd name="connsiteY4" fmla="*/ 3473042 h 3934436"/>
              <a:gd name="connsiteX5" fmla="*/ 3357398 w 4464744"/>
              <a:gd name="connsiteY5" fmla="*/ 3414319 h 3934436"/>
              <a:gd name="connsiteX6" fmla="*/ 4464744 w 4464744"/>
              <a:gd name="connsiteY6" fmla="*/ 2936147 h 3934436"/>
              <a:gd name="connsiteX7" fmla="*/ 4464744 w 4464744"/>
              <a:gd name="connsiteY7" fmla="*/ 2759978 h 3934436"/>
              <a:gd name="connsiteX8" fmla="*/ 2711445 w 4464744"/>
              <a:gd name="connsiteY8" fmla="*/ 3523376 h 3934436"/>
              <a:gd name="connsiteX9" fmla="*/ 891034 w 4464744"/>
              <a:gd name="connsiteY9" fmla="*/ 3523376 h 3934436"/>
              <a:gd name="connsiteX10" fmla="*/ 454807 w 4464744"/>
              <a:gd name="connsiteY10" fmla="*/ 1812022 h 3934436"/>
              <a:gd name="connsiteX11" fmla="*/ 1520209 w 4464744"/>
              <a:gd name="connsiteY11" fmla="*/ 16778 h 3934436"/>
              <a:gd name="connsiteX12" fmla="*/ 1218205 w 4464744"/>
              <a:gd name="connsiteY12" fmla="*/ 0 h 3934436"/>
              <a:gd name="connsiteX0" fmla="*/ 1218205 w 4464744"/>
              <a:gd name="connsiteY0" fmla="*/ 0 h 4039128"/>
              <a:gd name="connsiteX1" fmla="*/ 85691 w 4464744"/>
              <a:gd name="connsiteY1" fmla="*/ 1770077 h 4039128"/>
              <a:gd name="connsiteX2" fmla="*/ 630976 w 4464744"/>
              <a:gd name="connsiteY2" fmla="*/ 3758268 h 4039128"/>
              <a:gd name="connsiteX3" fmla="*/ 2552055 w 4464744"/>
              <a:gd name="connsiteY3" fmla="*/ 3934436 h 4039128"/>
              <a:gd name="connsiteX4" fmla="*/ 3407732 w 4464744"/>
              <a:gd name="connsiteY4" fmla="*/ 3473042 h 4039128"/>
              <a:gd name="connsiteX5" fmla="*/ 3357398 w 4464744"/>
              <a:gd name="connsiteY5" fmla="*/ 3414319 h 4039128"/>
              <a:gd name="connsiteX6" fmla="*/ 4464744 w 4464744"/>
              <a:gd name="connsiteY6" fmla="*/ 2936147 h 4039128"/>
              <a:gd name="connsiteX7" fmla="*/ 4464744 w 4464744"/>
              <a:gd name="connsiteY7" fmla="*/ 2759978 h 4039128"/>
              <a:gd name="connsiteX8" fmla="*/ 2711445 w 4464744"/>
              <a:gd name="connsiteY8" fmla="*/ 3523376 h 4039128"/>
              <a:gd name="connsiteX9" fmla="*/ 891034 w 4464744"/>
              <a:gd name="connsiteY9" fmla="*/ 3523376 h 4039128"/>
              <a:gd name="connsiteX10" fmla="*/ 454807 w 4464744"/>
              <a:gd name="connsiteY10" fmla="*/ 1812022 h 4039128"/>
              <a:gd name="connsiteX11" fmla="*/ 1520209 w 4464744"/>
              <a:gd name="connsiteY11" fmla="*/ 16778 h 4039128"/>
              <a:gd name="connsiteX12" fmla="*/ 1218205 w 4464744"/>
              <a:gd name="connsiteY12" fmla="*/ 0 h 4039128"/>
              <a:gd name="connsiteX0" fmla="*/ 1218205 w 4464744"/>
              <a:gd name="connsiteY0" fmla="*/ 0 h 4091780"/>
              <a:gd name="connsiteX1" fmla="*/ 85691 w 4464744"/>
              <a:gd name="connsiteY1" fmla="*/ 1770077 h 4091780"/>
              <a:gd name="connsiteX2" fmla="*/ 630976 w 4464744"/>
              <a:gd name="connsiteY2" fmla="*/ 3758268 h 4091780"/>
              <a:gd name="connsiteX3" fmla="*/ 2552055 w 4464744"/>
              <a:gd name="connsiteY3" fmla="*/ 3934436 h 4091780"/>
              <a:gd name="connsiteX4" fmla="*/ 3407732 w 4464744"/>
              <a:gd name="connsiteY4" fmla="*/ 3473042 h 4091780"/>
              <a:gd name="connsiteX5" fmla="*/ 3357398 w 4464744"/>
              <a:gd name="connsiteY5" fmla="*/ 3414319 h 4091780"/>
              <a:gd name="connsiteX6" fmla="*/ 4464744 w 4464744"/>
              <a:gd name="connsiteY6" fmla="*/ 2936147 h 4091780"/>
              <a:gd name="connsiteX7" fmla="*/ 4464744 w 4464744"/>
              <a:gd name="connsiteY7" fmla="*/ 2759978 h 4091780"/>
              <a:gd name="connsiteX8" fmla="*/ 2711445 w 4464744"/>
              <a:gd name="connsiteY8" fmla="*/ 3523376 h 4091780"/>
              <a:gd name="connsiteX9" fmla="*/ 891034 w 4464744"/>
              <a:gd name="connsiteY9" fmla="*/ 3523376 h 4091780"/>
              <a:gd name="connsiteX10" fmla="*/ 454807 w 4464744"/>
              <a:gd name="connsiteY10" fmla="*/ 1812022 h 4091780"/>
              <a:gd name="connsiteX11" fmla="*/ 1520209 w 4464744"/>
              <a:gd name="connsiteY11" fmla="*/ 16778 h 4091780"/>
              <a:gd name="connsiteX12" fmla="*/ 1218205 w 4464744"/>
              <a:gd name="connsiteY12" fmla="*/ 0 h 4091780"/>
              <a:gd name="connsiteX0" fmla="*/ 1218205 w 4464744"/>
              <a:gd name="connsiteY0" fmla="*/ 0 h 4081752"/>
              <a:gd name="connsiteX1" fmla="*/ 85691 w 4464744"/>
              <a:gd name="connsiteY1" fmla="*/ 1770077 h 4081752"/>
              <a:gd name="connsiteX2" fmla="*/ 630976 w 4464744"/>
              <a:gd name="connsiteY2" fmla="*/ 3724712 h 4081752"/>
              <a:gd name="connsiteX3" fmla="*/ 2552055 w 4464744"/>
              <a:gd name="connsiteY3" fmla="*/ 3934436 h 4081752"/>
              <a:gd name="connsiteX4" fmla="*/ 3407732 w 4464744"/>
              <a:gd name="connsiteY4" fmla="*/ 3473042 h 4081752"/>
              <a:gd name="connsiteX5" fmla="*/ 3357398 w 4464744"/>
              <a:gd name="connsiteY5" fmla="*/ 3414319 h 4081752"/>
              <a:gd name="connsiteX6" fmla="*/ 4464744 w 4464744"/>
              <a:gd name="connsiteY6" fmla="*/ 2936147 h 4081752"/>
              <a:gd name="connsiteX7" fmla="*/ 4464744 w 4464744"/>
              <a:gd name="connsiteY7" fmla="*/ 2759978 h 4081752"/>
              <a:gd name="connsiteX8" fmla="*/ 2711445 w 4464744"/>
              <a:gd name="connsiteY8" fmla="*/ 3523376 h 4081752"/>
              <a:gd name="connsiteX9" fmla="*/ 891034 w 4464744"/>
              <a:gd name="connsiteY9" fmla="*/ 3523376 h 4081752"/>
              <a:gd name="connsiteX10" fmla="*/ 454807 w 4464744"/>
              <a:gd name="connsiteY10" fmla="*/ 1812022 h 4081752"/>
              <a:gd name="connsiteX11" fmla="*/ 1520209 w 4464744"/>
              <a:gd name="connsiteY11" fmla="*/ 16778 h 4081752"/>
              <a:gd name="connsiteX12" fmla="*/ 1218205 w 4464744"/>
              <a:gd name="connsiteY12" fmla="*/ 0 h 4081752"/>
              <a:gd name="connsiteX0" fmla="*/ 1221138 w 4467677"/>
              <a:gd name="connsiteY0" fmla="*/ 0 h 4081752"/>
              <a:gd name="connsiteX1" fmla="*/ 88624 w 4467677"/>
              <a:gd name="connsiteY1" fmla="*/ 1770077 h 4081752"/>
              <a:gd name="connsiteX2" fmla="*/ 633909 w 4467677"/>
              <a:gd name="connsiteY2" fmla="*/ 3724712 h 4081752"/>
              <a:gd name="connsiteX3" fmla="*/ 2554988 w 4467677"/>
              <a:gd name="connsiteY3" fmla="*/ 3934436 h 4081752"/>
              <a:gd name="connsiteX4" fmla="*/ 3410665 w 4467677"/>
              <a:gd name="connsiteY4" fmla="*/ 3473042 h 4081752"/>
              <a:gd name="connsiteX5" fmla="*/ 3360331 w 4467677"/>
              <a:gd name="connsiteY5" fmla="*/ 3414319 h 4081752"/>
              <a:gd name="connsiteX6" fmla="*/ 4467677 w 4467677"/>
              <a:gd name="connsiteY6" fmla="*/ 2936147 h 4081752"/>
              <a:gd name="connsiteX7" fmla="*/ 4467677 w 4467677"/>
              <a:gd name="connsiteY7" fmla="*/ 2759978 h 4081752"/>
              <a:gd name="connsiteX8" fmla="*/ 2714378 w 4467677"/>
              <a:gd name="connsiteY8" fmla="*/ 3523376 h 4081752"/>
              <a:gd name="connsiteX9" fmla="*/ 893967 w 4467677"/>
              <a:gd name="connsiteY9" fmla="*/ 3523376 h 4081752"/>
              <a:gd name="connsiteX10" fmla="*/ 457740 w 4467677"/>
              <a:gd name="connsiteY10" fmla="*/ 1812022 h 4081752"/>
              <a:gd name="connsiteX11" fmla="*/ 1523142 w 4467677"/>
              <a:gd name="connsiteY11" fmla="*/ 16778 h 4081752"/>
              <a:gd name="connsiteX12" fmla="*/ 1221138 w 4467677"/>
              <a:gd name="connsiteY12" fmla="*/ 0 h 4081752"/>
              <a:gd name="connsiteX0" fmla="*/ 1197582 w 4444121"/>
              <a:gd name="connsiteY0" fmla="*/ 0 h 4081752"/>
              <a:gd name="connsiteX1" fmla="*/ 65068 w 4444121"/>
              <a:gd name="connsiteY1" fmla="*/ 1770077 h 4081752"/>
              <a:gd name="connsiteX2" fmla="*/ 610353 w 4444121"/>
              <a:gd name="connsiteY2" fmla="*/ 3724712 h 4081752"/>
              <a:gd name="connsiteX3" fmla="*/ 2531432 w 4444121"/>
              <a:gd name="connsiteY3" fmla="*/ 3934436 h 4081752"/>
              <a:gd name="connsiteX4" fmla="*/ 3387109 w 4444121"/>
              <a:gd name="connsiteY4" fmla="*/ 3473042 h 4081752"/>
              <a:gd name="connsiteX5" fmla="*/ 3336775 w 4444121"/>
              <a:gd name="connsiteY5" fmla="*/ 3414319 h 4081752"/>
              <a:gd name="connsiteX6" fmla="*/ 4444121 w 4444121"/>
              <a:gd name="connsiteY6" fmla="*/ 2936147 h 4081752"/>
              <a:gd name="connsiteX7" fmla="*/ 4444121 w 4444121"/>
              <a:gd name="connsiteY7" fmla="*/ 2759978 h 4081752"/>
              <a:gd name="connsiteX8" fmla="*/ 2690822 w 4444121"/>
              <a:gd name="connsiteY8" fmla="*/ 3523376 h 4081752"/>
              <a:gd name="connsiteX9" fmla="*/ 870411 w 4444121"/>
              <a:gd name="connsiteY9" fmla="*/ 3523376 h 4081752"/>
              <a:gd name="connsiteX10" fmla="*/ 434184 w 4444121"/>
              <a:gd name="connsiteY10" fmla="*/ 1812022 h 4081752"/>
              <a:gd name="connsiteX11" fmla="*/ 1499586 w 4444121"/>
              <a:gd name="connsiteY11" fmla="*/ 16778 h 4081752"/>
              <a:gd name="connsiteX12" fmla="*/ 1197582 w 4444121"/>
              <a:gd name="connsiteY12" fmla="*/ 0 h 4081752"/>
              <a:gd name="connsiteX0" fmla="*/ 1197582 w 4444121"/>
              <a:gd name="connsiteY0" fmla="*/ 0 h 4141312"/>
              <a:gd name="connsiteX1" fmla="*/ 65068 w 4444121"/>
              <a:gd name="connsiteY1" fmla="*/ 1770077 h 4141312"/>
              <a:gd name="connsiteX2" fmla="*/ 610353 w 4444121"/>
              <a:gd name="connsiteY2" fmla="*/ 3724712 h 4141312"/>
              <a:gd name="connsiteX3" fmla="*/ 2531432 w 4444121"/>
              <a:gd name="connsiteY3" fmla="*/ 3934436 h 4141312"/>
              <a:gd name="connsiteX4" fmla="*/ 3387109 w 4444121"/>
              <a:gd name="connsiteY4" fmla="*/ 3473042 h 4141312"/>
              <a:gd name="connsiteX5" fmla="*/ 3336775 w 4444121"/>
              <a:gd name="connsiteY5" fmla="*/ 3414319 h 4141312"/>
              <a:gd name="connsiteX6" fmla="*/ 4444121 w 4444121"/>
              <a:gd name="connsiteY6" fmla="*/ 2936147 h 4141312"/>
              <a:gd name="connsiteX7" fmla="*/ 4444121 w 4444121"/>
              <a:gd name="connsiteY7" fmla="*/ 2759978 h 4141312"/>
              <a:gd name="connsiteX8" fmla="*/ 2690822 w 4444121"/>
              <a:gd name="connsiteY8" fmla="*/ 3523376 h 4141312"/>
              <a:gd name="connsiteX9" fmla="*/ 870411 w 4444121"/>
              <a:gd name="connsiteY9" fmla="*/ 3523376 h 4141312"/>
              <a:gd name="connsiteX10" fmla="*/ 434184 w 4444121"/>
              <a:gd name="connsiteY10" fmla="*/ 1812022 h 4141312"/>
              <a:gd name="connsiteX11" fmla="*/ 1499586 w 4444121"/>
              <a:gd name="connsiteY11" fmla="*/ 16778 h 4141312"/>
              <a:gd name="connsiteX12" fmla="*/ 1197582 w 4444121"/>
              <a:gd name="connsiteY12" fmla="*/ 0 h 4141312"/>
              <a:gd name="connsiteX0" fmla="*/ 1197582 w 4444121"/>
              <a:gd name="connsiteY0" fmla="*/ 0 h 4141312"/>
              <a:gd name="connsiteX1" fmla="*/ 65068 w 4444121"/>
              <a:gd name="connsiteY1" fmla="*/ 1770077 h 4141312"/>
              <a:gd name="connsiteX2" fmla="*/ 610353 w 4444121"/>
              <a:gd name="connsiteY2" fmla="*/ 3724712 h 4141312"/>
              <a:gd name="connsiteX3" fmla="*/ 2531432 w 4444121"/>
              <a:gd name="connsiteY3" fmla="*/ 3934436 h 4141312"/>
              <a:gd name="connsiteX4" fmla="*/ 3387109 w 4444121"/>
              <a:gd name="connsiteY4" fmla="*/ 3473042 h 4141312"/>
              <a:gd name="connsiteX5" fmla="*/ 3336775 w 4444121"/>
              <a:gd name="connsiteY5" fmla="*/ 3414319 h 4141312"/>
              <a:gd name="connsiteX6" fmla="*/ 4444121 w 4444121"/>
              <a:gd name="connsiteY6" fmla="*/ 2936147 h 4141312"/>
              <a:gd name="connsiteX7" fmla="*/ 4444121 w 4444121"/>
              <a:gd name="connsiteY7" fmla="*/ 2759978 h 4141312"/>
              <a:gd name="connsiteX8" fmla="*/ 2690822 w 4444121"/>
              <a:gd name="connsiteY8" fmla="*/ 3523376 h 4141312"/>
              <a:gd name="connsiteX9" fmla="*/ 895578 w 4444121"/>
              <a:gd name="connsiteY9" fmla="*/ 3481431 h 4141312"/>
              <a:gd name="connsiteX10" fmla="*/ 434184 w 4444121"/>
              <a:gd name="connsiteY10" fmla="*/ 1812022 h 4141312"/>
              <a:gd name="connsiteX11" fmla="*/ 1499586 w 4444121"/>
              <a:gd name="connsiteY11" fmla="*/ 16778 h 4141312"/>
              <a:gd name="connsiteX12" fmla="*/ 1197582 w 4444121"/>
              <a:gd name="connsiteY12" fmla="*/ 0 h 4141312"/>
              <a:gd name="connsiteX0" fmla="*/ 1197582 w 4444121"/>
              <a:gd name="connsiteY0" fmla="*/ 0 h 4141312"/>
              <a:gd name="connsiteX1" fmla="*/ 65068 w 4444121"/>
              <a:gd name="connsiteY1" fmla="*/ 1770077 h 4141312"/>
              <a:gd name="connsiteX2" fmla="*/ 610353 w 4444121"/>
              <a:gd name="connsiteY2" fmla="*/ 3724712 h 4141312"/>
              <a:gd name="connsiteX3" fmla="*/ 2531432 w 4444121"/>
              <a:gd name="connsiteY3" fmla="*/ 3934436 h 4141312"/>
              <a:gd name="connsiteX4" fmla="*/ 3387109 w 4444121"/>
              <a:gd name="connsiteY4" fmla="*/ 3473042 h 4141312"/>
              <a:gd name="connsiteX5" fmla="*/ 3336775 w 4444121"/>
              <a:gd name="connsiteY5" fmla="*/ 3414319 h 4141312"/>
              <a:gd name="connsiteX6" fmla="*/ 4444121 w 4444121"/>
              <a:gd name="connsiteY6" fmla="*/ 2936147 h 4141312"/>
              <a:gd name="connsiteX7" fmla="*/ 4444121 w 4444121"/>
              <a:gd name="connsiteY7" fmla="*/ 2759978 h 4141312"/>
              <a:gd name="connsiteX8" fmla="*/ 2690822 w 4444121"/>
              <a:gd name="connsiteY8" fmla="*/ 3523376 h 4141312"/>
              <a:gd name="connsiteX9" fmla="*/ 895578 w 4444121"/>
              <a:gd name="connsiteY9" fmla="*/ 3481431 h 4141312"/>
              <a:gd name="connsiteX10" fmla="*/ 434184 w 4444121"/>
              <a:gd name="connsiteY10" fmla="*/ 1812022 h 4141312"/>
              <a:gd name="connsiteX11" fmla="*/ 1499586 w 4444121"/>
              <a:gd name="connsiteY11" fmla="*/ 16778 h 4141312"/>
              <a:gd name="connsiteX12" fmla="*/ 1197582 w 4444121"/>
              <a:gd name="connsiteY12" fmla="*/ 0 h 4141312"/>
              <a:gd name="connsiteX0" fmla="*/ 1197582 w 4444121"/>
              <a:gd name="connsiteY0" fmla="*/ 0 h 4141312"/>
              <a:gd name="connsiteX1" fmla="*/ 65068 w 4444121"/>
              <a:gd name="connsiteY1" fmla="*/ 1770077 h 4141312"/>
              <a:gd name="connsiteX2" fmla="*/ 610353 w 4444121"/>
              <a:gd name="connsiteY2" fmla="*/ 3724712 h 4141312"/>
              <a:gd name="connsiteX3" fmla="*/ 2531432 w 4444121"/>
              <a:gd name="connsiteY3" fmla="*/ 3934436 h 4141312"/>
              <a:gd name="connsiteX4" fmla="*/ 3387109 w 4444121"/>
              <a:gd name="connsiteY4" fmla="*/ 3473042 h 4141312"/>
              <a:gd name="connsiteX5" fmla="*/ 3336775 w 4444121"/>
              <a:gd name="connsiteY5" fmla="*/ 3414319 h 4141312"/>
              <a:gd name="connsiteX6" fmla="*/ 4444121 w 4444121"/>
              <a:gd name="connsiteY6" fmla="*/ 2936147 h 4141312"/>
              <a:gd name="connsiteX7" fmla="*/ 4444121 w 4444121"/>
              <a:gd name="connsiteY7" fmla="*/ 2759978 h 4141312"/>
              <a:gd name="connsiteX8" fmla="*/ 2690822 w 4444121"/>
              <a:gd name="connsiteY8" fmla="*/ 3523376 h 4141312"/>
              <a:gd name="connsiteX9" fmla="*/ 895578 w 4444121"/>
              <a:gd name="connsiteY9" fmla="*/ 3481431 h 4141312"/>
              <a:gd name="connsiteX10" fmla="*/ 434184 w 4444121"/>
              <a:gd name="connsiteY10" fmla="*/ 1812022 h 4141312"/>
              <a:gd name="connsiteX11" fmla="*/ 1499586 w 4444121"/>
              <a:gd name="connsiteY11" fmla="*/ 16778 h 4141312"/>
              <a:gd name="connsiteX12" fmla="*/ 1197582 w 4444121"/>
              <a:gd name="connsiteY12" fmla="*/ 0 h 4141312"/>
              <a:gd name="connsiteX0" fmla="*/ 1197582 w 4444121"/>
              <a:gd name="connsiteY0" fmla="*/ 0 h 4141312"/>
              <a:gd name="connsiteX1" fmla="*/ 65068 w 4444121"/>
              <a:gd name="connsiteY1" fmla="*/ 1770077 h 4141312"/>
              <a:gd name="connsiteX2" fmla="*/ 610353 w 4444121"/>
              <a:gd name="connsiteY2" fmla="*/ 3724712 h 4141312"/>
              <a:gd name="connsiteX3" fmla="*/ 2531432 w 4444121"/>
              <a:gd name="connsiteY3" fmla="*/ 3934436 h 4141312"/>
              <a:gd name="connsiteX4" fmla="*/ 3387109 w 4444121"/>
              <a:gd name="connsiteY4" fmla="*/ 3473042 h 4141312"/>
              <a:gd name="connsiteX5" fmla="*/ 3336775 w 4444121"/>
              <a:gd name="connsiteY5" fmla="*/ 3414319 h 4141312"/>
              <a:gd name="connsiteX6" fmla="*/ 4444121 w 4444121"/>
              <a:gd name="connsiteY6" fmla="*/ 2936147 h 4141312"/>
              <a:gd name="connsiteX7" fmla="*/ 4444121 w 4444121"/>
              <a:gd name="connsiteY7" fmla="*/ 2759978 h 4141312"/>
              <a:gd name="connsiteX8" fmla="*/ 2690822 w 4444121"/>
              <a:gd name="connsiteY8" fmla="*/ 3523376 h 4141312"/>
              <a:gd name="connsiteX9" fmla="*/ 895578 w 4444121"/>
              <a:gd name="connsiteY9" fmla="*/ 3481431 h 4141312"/>
              <a:gd name="connsiteX10" fmla="*/ 434184 w 4444121"/>
              <a:gd name="connsiteY10" fmla="*/ 1812022 h 4141312"/>
              <a:gd name="connsiteX11" fmla="*/ 1499586 w 4444121"/>
              <a:gd name="connsiteY11" fmla="*/ 16778 h 4141312"/>
              <a:gd name="connsiteX12" fmla="*/ 1197582 w 4444121"/>
              <a:gd name="connsiteY12" fmla="*/ 0 h 4141312"/>
              <a:gd name="connsiteX0" fmla="*/ 1197582 w 4444121"/>
              <a:gd name="connsiteY0" fmla="*/ 0 h 4141312"/>
              <a:gd name="connsiteX1" fmla="*/ 65068 w 4444121"/>
              <a:gd name="connsiteY1" fmla="*/ 1770077 h 4141312"/>
              <a:gd name="connsiteX2" fmla="*/ 610353 w 4444121"/>
              <a:gd name="connsiteY2" fmla="*/ 3724712 h 4141312"/>
              <a:gd name="connsiteX3" fmla="*/ 2531432 w 4444121"/>
              <a:gd name="connsiteY3" fmla="*/ 3934436 h 4141312"/>
              <a:gd name="connsiteX4" fmla="*/ 3387109 w 4444121"/>
              <a:gd name="connsiteY4" fmla="*/ 3473042 h 4141312"/>
              <a:gd name="connsiteX5" fmla="*/ 3336775 w 4444121"/>
              <a:gd name="connsiteY5" fmla="*/ 3414319 h 4141312"/>
              <a:gd name="connsiteX6" fmla="*/ 4444121 w 4444121"/>
              <a:gd name="connsiteY6" fmla="*/ 2936147 h 4141312"/>
              <a:gd name="connsiteX7" fmla="*/ 4444121 w 4444121"/>
              <a:gd name="connsiteY7" fmla="*/ 2759978 h 4141312"/>
              <a:gd name="connsiteX8" fmla="*/ 2690822 w 4444121"/>
              <a:gd name="connsiteY8" fmla="*/ 3523376 h 4141312"/>
              <a:gd name="connsiteX9" fmla="*/ 895578 w 4444121"/>
              <a:gd name="connsiteY9" fmla="*/ 3481431 h 4141312"/>
              <a:gd name="connsiteX10" fmla="*/ 434184 w 4444121"/>
              <a:gd name="connsiteY10" fmla="*/ 1812022 h 4141312"/>
              <a:gd name="connsiteX11" fmla="*/ 1499586 w 4444121"/>
              <a:gd name="connsiteY11" fmla="*/ 16778 h 4141312"/>
              <a:gd name="connsiteX12" fmla="*/ 1197582 w 4444121"/>
              <a:gd name="connsiteY12" fmla="*/ 0 h 4141312"/>
              <a:gd name="connsiteX0" fmla="*/ 1197582 w 4444121"/>
              <a:gd name="connsiteY0" fmla="*/ 0 h 4141312"/>
              <a:gd name="connsiteX1" fmla="*/ 65068 w 4444121"/>
              <a:gd name="connsiteY1" fmla="*/ 1770077 h 4141312"/>
              <a:gd name="connsiteX2" fmla="*/ 610353 w 4444121"/>
              <a:gd name="connsiteY2" fmla="*/ 3724712 h 4141312"/>
              <a:gd name="connsiteX3" fmla="*/ 2531432 w 4444121"/>
              <a:gd name="connsiteY3" fmla="*/ 3934436 h 4141312"/>
              <a:gd name="connsiteX4" fmla="*/ 3387109 w 4444121"/>
              <a:gd name="connsiteY4" fmla="*/ 3473042 h 4141312"/>
              <a:gd name="connsiteX5" fmla="*/ 3336775 w 4444121"/>
              <a:gd name="connsiteY5" fmla="*/ 3414319 h 4141312"/>
              <a:gd name="connsiteX6" fmla="*/ 4444121 w 4444121"/>
              <a:gd name="connsiteY6" fmla="*/ 2936147 h 4141312"/>
              <a:gd name="connsiteX7" fmla="*/ 4444121 w 4444121"/>
              <a:gd name="connsiteY7" fmla="*/ 2759978 h 4141312"/>
              <a:gd name="connsiteX8" fmla="*/ 2690822 w 4444121"/>
              <a:gd name="connsiteY8" fmla="*/ 3523376 h 4141312"/>
              <a:gd name="connsiteX9" fmla="*/ 895578 w 4444121"/>
              <a:gd name="connsiteY9" fmla="*/ 3481431 h 4141312"/>
              <a:gd name="connsiteX10" fmla="*/ 434184 w 4444121"/>
              <a:gd name="connsiteY10" fmla="*/ 1812022 h 4141312"/>
              <a:gd name="connsiteX11" fmla="*/ 1499586 w 4444121"/>
              <a:gd name="connsiteY11" fmla="*/ 16778 h 4141312"/>
              <a:gd name="connsiteX12" fmla="*/ 1197582 w 4444121"/>
              <a:gd name="connsiteY12" fmla="*/ 0 h 4141312"/>
              <a:gd name="connsiteX0" fmla="*/ 1197582 w 4444121"/>
              <a:gd name="connsiteY0" fmla="*/ 0 h 4141312"/>
              <a:gd name="connsiteX1" fmla="*/ 65068 w 4444121"/>
              <a:gd name="connsiteY1" fmla="*/ 1770077 h 4141312"/>
              <a:gd name="connsiteX2" fmla="*/ 610353 w 4444121"/>
              <a:gd name="connsiteY2" fmla="*/ 3724712 h 4141312"/>
              <a:gd name="connsiteX3" fmla="*/ 2531432 w 4444121"/>
              <a:gd name="connsiteY3" fmla="*/ 3934436 h 4141312"/>
              <a:gd name="connsiteX4" fmla="*/ 3387109 w 4444121"/>
              <a:gd name="connsiteY4" fmla="*/ 3473042 h 4141312"/>
              <a:gd name="connsiteX5" fmla="*/ 3336775 w 4444121"/>
              <a:gd name="connsiteY5" fmla="*/ 3414319 h 4141312"/>
              <a:gd name="connsiteX6" fmla="*/ 4444121 w 4444121"/>
              <a:gd name="connsiteY6" fmla="*/ 2936147 h 4141312"/>
              <a:gd name="connsiteX7" fmla="*/ 4444121 w 4444121"/>
              <a:gd name="connsiteY7" fmla="*/ 2759978 h 4141312"/>
              <a:gd name="connsiteX8" fmla="*/ 2690822 w 4444121"/>
              <a:gd name="connsiteY8" fmla="*/ 3523376 h 4141312"/>
              <a:gd name="connsiteX9" fmla="*/ 895578 w 4444121"/>
              <a:gd name="connsiteY9" fmla="*/ 3481431 h 4141312"/>
              <a:gd name="connsiteX10" fmla="*/ 434184 w 4444121"/>
              <a:gd name="connsiteY10" fmla="*/ 1812022 h 4141312"/>
              <a:gd name="connsiteX11" fmla="*/ 1566698 w 4444121"/>
              <a:gd name="connsiteY11" fmla="*/ 8389 h 4141312"/>
              <a:gd name="connsiteX12" fmla="*/ 1197582 w 4444121"/>
              <a:gd name="connsiteY12" fmla="*/ 0 h 4141312"/>
              <a:gd name="connsiteX0" fmla="*/ 1164026 w 4444121"/>
              <a:gd name="connsiteY0" fmla="*/ 8389 h 4132923"/>
              <a:gd name="connsiteX1" fmla="*/ 65068 w 4444121"/>
              <a:gd name="connsiteY1" fmla="*/ 1761688 h 4132923"/>
              <a:gd name="connsiteX2" fmla="*/ 610353 w 4444121"/>
              <a:gd name="connsiteY2" fmla="*/ 3716323 h 4132923"/>
              <a:gd name="connsiteX3" fmla="*/ 2531432 w 4444121"/>
              <a:gd name="connsiteY3" fmla="*/ 3926047 h 4132923"/>
              <a:gd name="connsiteX4" fmla="*/ 3387109 w 4444121"/>
              <a:gd name="connsiteY4" fmla="*/ 3464653 h 4132923"/>
              <a:gd name="connsiteX5" fmla="*/ 3336775 w 4444121"/>
              <a:gd name="connsiteY5" fmla="*/ 3405930 h 4132923"/>
              <a:gd name="connsiteX6" fmla="*/ 4444121 w 4444121"/>
              <a:gd name="connsiteY6" fmla="*/ 2927758 h 4132923"/>
              <a:gd name="connsiteX7" fmla="*/ 4444121 w 4444121"/>
              <a:gd name="connsiteY7" fmla="*/ 2751589 h 4132923"/>
              <a:gd name="connsiteX8" fmla="*/ 2690822 w 4444121"/>
              <a:gd name="connsiteY8" fmla="*/ 3514987 h 4132923"/>
              <a:gd name="connsiteX9" fmla="*/ 895578 w 4444121"/>
              <a:gd name="connsiteY9" fmla="*/ 3473042 h 4132923"/>
              <a:gd name="connsiteX10" fmla="*/ 434184 w 4444121"/>
              <a:gd name="connsiteY10" fmla="*/ 1803633 h 4132923"/>
              <a:gd name="connsiteX11" fmla="*/ 1566698 w 4444121"/>
              <a:gd name="connsiteY11" fmla="*/ 0 h 4132923"/>
              <a:gd name="connsiteX12" fmla="*/ 1164026 w 4444121"/>
              <a:gd name="connsiteY12" fmla="*/ 8389 h 4132923"/>
              <a:gd name="connsiteX0" fmla="*/ 1164026 w 4444121"/>
              <a:gd name="connsiteY0" fmla="*/ 8389 h 4132923"/>
              <a:gd name="connsiteX1" fmla="*/ 65068 w 4444121"/>
              <a:gd name="connsiteY1" fmla="*/ 1761688 h 4132923"/>
              <a:gd name="connsiteX2" fmla="*/ 610353 w 4444121"/>
              <a:gd name="connsiteY2" fmla="*/ 3716323 h 4132923"/>
              <a:gd name="connsiteX3" fmla="*/ 2531432 w 4444121"/>
              <a:gd name="connsiteY3" fmla="*/ 3926047 h 4132923"/>
              <a:gd name="connsiteX4" fmla="*/ 3387109 w 4444121"/>
              <a:gd name="connsiteY4" fmla="*/ 3464653 h 4132923"/>
              <a:gd name="connsiteX5" fmla="*/ 3336775 w 4444121"/>
              <a:gd name="connsiteY5" fmla="*/ 3405930 h 4132923"/>
              <a:gd name="connsiteX6" fmla="*/ 4444121 w 4444121"/>
              <a:gd name="connsiteY6" fmla="*/ 2927758 h 4132923"/>
              <a:gd name="connsiteX7" fmla="*/ 4444121 w 4444121"/>
              <a:gd name="connsiteY7" fmla="*/ 2751589 h 4132923"/>
              <a:gd name="connsiteX8" fmla="*/ 2690822 w 4444121"/>
              <a:gd name="connsiteY8" fmla="*/ 3514987 h 4132923"/>
              <a:gd name="connsiteX9" fmla="*/ 895578 w 4444121"/>
              <a:gd name="connsiteY9" fmla="*/ 3473042 h 4132923"/>
              <a:gd name="connsiteX10" fmla="*/ 434184 w 4444121"/>
              <a:gd name="connsiteY10" fmla="*/ 1803633 h 4132923"/>
              <a:gd name="connsiteX11" fmla="*/ 1566698 w 4444121"/>
              <a:gd name="connsiteY11" fmla="*/ 0 h 4132923"/>
              <a:gd name="connsiteX12" fmla="*/ 1164026 w 4444121"/>
              <a:gd name="connsiteY12" fmla="*/ 8389 h 4132923"/>
              <a:gd name="connsiteX0" fmla="*/ 1164026 w 4444121"/>
              <a:gd name="connsiteY0" fmla="*/ 8389 h 4132923"/>
              <a:gd name="connsiteX1" fmla="*/ 65068 w 4444121"/>
              <a:gd name="connsiteY1" fmla="*/ 1761688 h 4132923"/>
              <a:gd name="connsiteX2" fmla="*/ 610353 w 4444121"/>
              <a:gd name="connsiteY2" fmla="*/ 3716323 h 4132923"/>
              <a:gd name="connsiteX3" fmla="*/ 2531432 w 4444121"/>
              <a:gd name="connsiteY3" fmla="*/ 3926047 h 4132923"/>
              <a:gd name="connsiteX4" fmla="*/ 3387109 w 4444121"/>
              <a:gd name="connsiteY4" fmla="*/ 3464653 h 4132923"/>
              <a:gd name="connsiteX5" fmla="*/ 3336775 w 4444121"/>
              <a:gd name="connsiteY5" fmla="*/ 3405930 h 4132923"/>
              <a:gd name="connsiteX6" fmla="*/ 4444121 w 4444121"/>
              <a:gd name="connsiteY6" fmla="*/ 2927758 h 4132923"/>
              <a:gd name="connsiteX7" fmla="*/ 4444121 w 4444121"/>
              <a:gd name="connsiteY7" fmla="*/ 2751589 h 4132923"/>
              <a:gd name="connsiteX8" fmla="*/ 2690822 w 4444121"/>
              <a:gd name="connsiteY8" fmla="*/ 3514987 h 4132923"/>
              <a:gd name="connsiteX9" fmla="*/ 895578 w 4444121"/>
              <a:gd name="connsiteY9" fmla="*/ 3473042 h 4132923"/>
              <a:gd name="connsiteX10" fmla="*/ 434184 w 4444121"/>
              <a:gd name="connsiteY10" fmla="*/ 1803633 h 4132923"/>
              <a:gd name="connsiteX11" fmla="*/ 1566698 w 4444121"/>
              <a:gd name="connsiteY11" fmla="*/ 0 h 4132923"/>
              <a:gd name="connsiteX12" fmla="*/ 1164026 w 4444121"/>
              <a:gd name="connsiteY12" fmla="*/ 8389 h 4132923"/>
              <a:gd name="connsiteX0" fmla="*/ 1164026 w 4444121"/>
              <a:gd name="connsiteY0" fmla="*/ 8389 h 4132923"/>
              <a:gd name="connsiteX1" fmla="*/ 65068 w 4444121"/>
              <a:gd name="connsiteY1" fmla="*/ 1761688 h 4132923"/>
              <a:gd name="connsiteX2" fmla="*/ 610353 w 4444121"/>
              <a:gd name="connsiteY2" fmla="*/ 3716323 h 4132923"/>
              <a:gd name="connsiteX3" fmla="*/ 2531432 w 4444121"/>
              <a:gd name="connsiteY3" fmla="*/ 3926047 h 4132923"/>
              <a:gd name="connsiteX4" fmla="*/ 3387109 w 4444121"/>
              <a:gd name="connsiteY4" fmla="*/ 3464653 h 4132923"/>
              <a:gd name="connsiteX5" fmla="*/ 3336775 w 4444121"/>
              <a:gd name="connsiteY5" fmla="*/ 3405930 h 4132923"/>
              <a:gd name="connsiteX6" fmla="*/ 4444121 w 4444121"/>
              <a:gd name="connsiteY6" fmla="*/ 2927758 h 4132923"/>
              <a:gd name="connsiteX7" fmla="*/ 4444121 w 4444121"/>
              <a:gd name="connsiteY7" fmla="*/ 2751589 h 4132923"/>
              <a:gd name="connsiteX8" fmla="*/ 2690822 w 4444121"/>
              <a:gd name="connsiteY8" fmla="*/ 3514987 h 4132923"/>
              <a:gd name="connsiteX9" fmla="*/ 895578 w 4444121"/>
              <a:gd name="connsiteY9" fmla="*/ 3473042 h 4132923"/>
              <a:gd name="connsiteX10" fmla="*/ 434184 w 4444121"/>
              <a:gd name="connsiteY10" fmla="*/ 1803633 h 4132923"/>
              <a:gd name="connsiteX11" fmla="*/ 1566698 w 4444121"/>
              <a:gd name="connsiteY11" fmla="*/ 0 h 4132923"/>
              <a:gd name="connsiteX12" fmla="*/ 1164026 w 4444121"/>
              <a:gd name="connsiteY12" fmla="*/ 8389 h 4132923"/>
              <a:gd name="connsiteX0" fmla="*/ 1164026 w 4444121"/>
              <a:gd name="connsiteY0" fmla="*/ 8389 h 4132923"/>
              <a:gd name="connsiteX1" fmla="*/ 65068 w 4444121"/>
              <a:gd name="connsiteY1" fmla="*/ 1761688 h 4132923"/>
              <a:gd name="connsiteX2" fmla="*/ 610353 w 4444121"/>
              <a:gd name="connsiteY2" fmla="*/ 3716323 h 4132923"/>
              <a:gd name="connsiteX3" fmla="*/ 2531432 w 4444121"/>
              <a:gd name="connsiteY3" fmla="*/ 3926047 h 4132923"/>
              <a:gd name="connsiteX4" fmla="*/ 3387109 w 4444121"/>
              <a:gd name="connsiteY4" fmla="*/ 3464653 h 4132923"/>
              <a:gd name="connsiteX5" fmla="*/ 3336775 w 4444121"/>
              <a:gd name="connsiteY5" fmla="*/ 3405930 h 4132923"/>
              <a:gd name="connsiteX6" fmla="*/ 4444121 w 4444121"/>
              <a:gd name="connsiteY6" fmla="*/ 2927758 h 4132923"/>
              <a:gd name="connsiteX7" fmla="*/ 4444121 w 4444121"/>
              <a:gd name="connsiteY7" fmla="*/ 2751589 h 4132923"/>
              <a:gd name="connsiteX8" fmla="*/ 2690822 w 4444121"/>
              <a:gd name="connsiteY8" fmla="*/ 3514987 h 4132923"/>
              <a:gd name="connsiteX9" fmla="*/ 895578 w 4444121"/>
              <a:gd name="connsiteY9" fmla="*/ 3473042 h 4132923"/>
              <a:gd name="connsiteX10" fmla="*/ 434184 w 4444121"/>
              <a:gd name="connsiteY10" fmla="*/ 1803633 h 4132923"/>
              <a:gd name="connsiteX11" fmla="*/ 1566698 w 4444121"/>
              <a:gd name="connsiteY11" fmla="*/ 0 h 4132923"/>
              <a:gd name="connsiteX12" fmla="*/ 1164026 w 4444121"/>
              <a:gd name="connsiteY12" fmla="*/ 8389 h 4132923"/>
              <a:gd name="connsiteX0" fmla="*/ 1180777 w 4460872"/>
              <a:gd name="connsiteY0" fmla="*/ 8389 h 4132923"/>
              <a:gd name="connsiteX1" fmla="*/ 81819 w 4460872"/>
              <a:gd name="connsiteY1" fmla="*/ 1761688 h 4132923"/>
              <a:gd name="connsiteX2" fmla="*/ 627104 w 4460872"/>
              <a:gd name="connsiteY2" fmla="*/ 3716323 h 4132923"/>
              <a:gd name="connsiteX3" fmla="*/ 2548183 w 4460872"/>
              <a:gd name="connsiteY3" fmla="*/ 3926047 h 4132923"/>
              <a:gd name="connsiteX4" fmla="*/ 3403860 w 4460872"/>
              <a:gd name="connsiteY4" fmla="*/ 3464653 h 4132923"/>
              <a:gd name="connsiteX5" fmla="*/ 3353526 w 4460872"/>
              <a:gd name="connsiteY5" fmla="*/ 3405930 h 4132923"/>
              <a:gd name="connsiteX6" fmla="*/ 4460872 w 4460872"/>
              <a:gd name="connsiteY6" fmla="*/ 2927758 h 4132923"/>
              <a:gd name="connsiteX7" fmla="*/ 4460872 w 4460872"/>
              <a:gd name="connsiteY7" fmla="*/ 2751589 h 4132923"/>
              <a:gd name="connsiteX8" fmla="*/ 2707573 w 4460872"/>
              <a:gd name="connsiteY8" fmla="*/ 3514987 h 4132923"/>
              <a:gd name="connsiteX9" fmla="*/ 912329 w 4460872"/>
              <a:gd name="connsiteY9" fmla="*/ 3473042 h 4132923"/>
              <a:gd name="connsiteX10" fmla="*/ 450935 w 4460872"/>
              <a:gd name="connsiteY10" fmla="*/ 1803633 h 4132923"/>
              <a:gd name="connsiteX11" fmla="*/ 1583449 w 4460872"/>
              <a:gd name="connsiteY11" fmla="*/ 0 h 4132923"/>
              <a:gd name="connsiteX12" fmla="*/ 1180777 w 4460872"/>
              <a:gd name="connsiteY12" fmla="*/ 8389 h 4132923"/>
              <a:gd name="connsiteX0" fmla="*/ 1180777 w 4460872"/>
              <a:gd name="connsiteY0" fmla="*/ 8389 h 4132923"/>
              <a:gd name="connsiteX1" fmla="*/ 81819 w 4460872"/>
              <a:gd name="connsiteY1" fmla="*/ 1761688 h 4132923"/>
              <a:gd name="connsiteX2" fmla="*/ 627104 w 4460872"/>
              <a:gd name="connsiteY2" fmla="*/ 3716323 h 4132923"/>
              <a:gd name="connsiteX3" fmla="*/ 2548183 w 4460872"/>
              <a:gd name="connsiteY3" fmla="*/ 3926047 h 4132923"/>
              <a:gd name="connsiteX4" fmla="*/ 3403860 w 4460872"/>
              <a:gd name="connsiteY4" fmla="*/ 3464653 h 4132923"/>
              <a:gd name="connsiteX5" fmla="*/ 3353526 w 4460872"/>
              <a:gd name="connsiteY5" fmla="*/ 3405930 h 4132923"/>
              <a:gd name="connsiteX6" fmla="*/ 4460872 w 4460872"/>
              <a:gd name="connsiteY6" fmla="*/ 2927758 h 4132923"/>
              <a:gd name="connsiteX7" fmla="*/ 4460872 w 4460872"/>
              <a:gd name="connsiteY7" fmla="*/ 2751589 h 4132923"/>
              <a:gd name="connsiteX8" fmla="*/ 2707573 w 4460872"/>
              <a:gd name="connsiteY8" fmla="*/ 3514987 h 4132923"/>
              <a:gd name="connsiteX9" fmla="*/ 912329 w 4460872"/>
              <a:gd name="connsiteY9" fmla="*/ 3473042 h 4132923"/>
              <a:gd name="connsiteX10" fmla="*/ 450935 w 4460872"/>
              <a:gd name="connsiteY10" fmla="*/ 1803633 h 4132923"/>
              <a:gd name="connsiteX11" fmla="*/ 1583449 w 4460872"/>
              <a:gd name="connsiteY11" fmla="*/ 0 h 4132923"/>
              <a:gd name="connsiteX12" fmla="*/ 1180777 w 4460872"/>
              <a:gd name="connsiteY12" fmla="*/ 8389 h 4132923"/>
              <a:gd name="connsiteX0" fmla="*/ 1180777 w 4460872"/>
              <a:gd name="connsiteY0" fmla="*/ 8389 h 4132923"/>
              <a:gd name="connsiteX1" fmla="*/ 81819 w 4460872"/>
              <a:gd name="connsiteY1" fmla="*/ 1761688 h 4132923"/>
              <a:gd name="connsiteX2" fmla="*/ 627104 w 4460872"/>
              <a:gd name="connsiteY2" fmla="*/ 3716323 h 4132923"/>
              <a:gd name="connsiteX3" fmla="*/ 2548183 w 4460872"/>
              <a:gd name="connsiteY3" fmla="*/ 3926047 h 4132923"/>
              <a:gd name="connsiteX4" fmla="*/ 3403860 w 4460872"/>
              <a:gd name="connsiteY4" fmla="*/ 3464653 h 4132923"/>
              <a:gd name="connsiteX5" fmla="*/ 3353526 w 4460872"/>
              <a:gd name="connsiteY5" fmla="*/ 3405930 h 4132923"/>
              <a:gd name="connsiteX6" fmla="*/ 4460872 w 4460872"/>
              <a:gd name="connsiteY6" fmla="*/ 2927758 h 4132923"/>
              <a:gd name="connsiteX7" fmla="*/ 4460872 w 4460872"/>
              <a:gd name="connsiteY7" fmla="*/ 2751589 h 4132923"/>
              <a:gd name="connsiteX8" fmla="*/ 2707573 w 4460872"/>
              <a:gd name="connsiteY8" fmla="*/ 3514987 h 4132923"/>
              <a:gd name="connsiteX9" fmla="*/ 912329 w 4460872"/>
              <a:gd name="connsiteY9" fmla="*/ 3473042 h 4132923"/>
              <a:gd name="connsiteX10" fmla="*/ 450935 w 4460872"/>
              <a:gd name="connsiteY10" fmla="*/ 1803633 h 4132923"/>
              <a:gd name="connsiteX11" fmla="*/ 1583449 w 4460872"/>
              <a:gd name="connsiteY11" fmla="*/ 0 h 4132923"/>
              <a:gd name="connsiteX12" fmla="*/ 1180777 w 4460872"/>
              <a:gd name="connsiteY12" fmla="*/ 8389 h 4132923"/>
              <a:gd name="connsiteX0" fmla="*/ 1180777 w 4460872"/>
              <a:gd name="connsiteY0" fmla="*/ 8389 h 4132923"/>
              <a:gd name="connsiteX1" fmla="*/ 81819 w 4460872"/>
              <a:gd name="connsiteY1" fmla="*/ 1761688 h 4132923"/>
              <a:gd name="connsiteX2" fmla="*/ 627104 w 4460872"/>
              <a:gd name="connsiteY2" fmla="*/ 3716323 h 4132923"/>
              <a:gd name="connsiteX3" fmla="*/ 2548183 w 4460872"/>
              <a:gd name="connsiteY3" fmla="*/ 3926047 h 4132923"/>
              <a:gd name="connsiteX4" fmla="*/ 3403860 w 4460872"/>
              <a:gd name="connsiteY4" fmla="*/ 3464653 h 4132923"/>
              <a:gd name="connsiteX5" fmla="*/ 3353526 w 4460872"/>
              <a:gd name="connsiteY5" fmla="*/ 3405930 h 4132923"/>
              <a:gd name="connsiteX6" fmla="*/ 4460872 w 4460872"/>
              <a:gd name="connsiteY6" fmla="*/ 2927758 h 4132923"/>
              <a:gd name="connsiteX7" fmla="*/ 4460872 w 4460872"/>
              <a:gd name="connsiteY7" fmla="*/ 2751589 h 4132923"/>
              <a:gd name="connsiteX8" fmla="*/ 2707573 w 4460872"/>
              <a:gd name="connsiteY8" fmla="*/ 3514987 h 4132923"/>
              <a:gd name="connsiteX9" fmla="*/ 912329 w 4460872"/>
              <a:gd name="connsiteY9" fmla="*/ 3473042 h 4132923"/>
              <a:gd name="connsiteX10" fmla="*/ 450935 w 4460872"/>
              <a:gd name="connsiteY10" fmla="*/ 1803633 h 4132923"/>
              <a:gd name="connsiteX11" fmla="*/ 1583449 w 4460872"/>
              <a:gd name="connsiteY11" fmla="*/ 0 h 4132923"/>
              <a:gd name="connsiteX12" fmla="*/ 1180777 w 4460872"/>
              <a:gd name="connsiteY12" fmla="*/ 8389 h 4132923"/>
              <a:gd name="connsiteX0" fmla="*/ 1180777 w 4460872"/>
              <a:gd name="connsiteY0" fmla="*/ 8389 h 4132923"/>
              <a:gd name="connsiteX1" fmla="*/ 81819 w 4460872"/>
              <a:gd name="connsiteY1" fmla="*/ 1761688 h 4132923"/>
              <a:gd name="connsiteX2" fmla="*/ 627104 w 4460872"/>
              <a:gd name="connsiteY2" fmla="*/ 3716323 h 4132923"/>
              <a:gd name="connsiteX3" fmla="*/ 2548183 w 4460872"/>
              <a:gd name="connsiteY3" fmla="*/ 3926047 h 4132923"/>
              <a:gd name="connsiteX4" fmla="*/ 3403860 w 4460872"/>
              <a:gd name="connsiteY4" fmla="*/ 3464653 h 4132923"/>
              <a:gd name="connsiteX5" fmla="*/ 3353526 w 4460872"/>
              <a:gd name="connsiteY5" fmla="*/ 3405930 h 4132923"/>
              <a:gd name="connsiteX6" fmla="*/ 4444094 w 4460872"/>
              <a:gd name="connsiteY6" fmla="*/ 2986481 h 4132923"/>
              <a:gd name="connsiteX7" fmla="*/ 4460872 w 4460872"/>
              <a:gd name="connsiteY7" fmla="*/ 2751589 h 4132923"/>
              <a:gd name="connsiteX8" fmla="*/ 2707573 w 4460872"/>
              <a:gd name="connsiteY8" fmla="*/ 3514987 h 4132923"/>
              <a:gd name="connsiteX9" fmla="*/ 912329 w 4460872"/>
              <a:gd name="connsiteY9" fmla="*/ 3473042 h 4132923"/>
              <a:gd name="connsiteX10" fmla="*/ 450935 w 4460872"/>
              <a:gd name="connsiteY10" fmla="*/ 1803633 h 4132923"/>
              <a:gd name="connsiteX11" fmla="*/ 1583449 w 4460872"/>
              <a:gd name="connsiteY11" fmla="*/ 0 h 4132923"/>
              <a:gd name="connsiteX12" fmla="*/ 1180777 w 4460872"/>
              <a:gd name="connsiteY12" fmla="*/ 8389 h 4132923"/>
              <a:gd name="connsiteX0" fmla="*/ 1180777 w 4460872"/>
              <a:gd name="connsiteY0" fmla="*/ 8389 h 4132923"/>
              <a:gd name="connsiteX1" fmla="*/ 81819 w 4460872"/>
              <a:gd name="connsiteY1" fmla="*/ 1761688 h 4132923"/>
              <a:gd name="connsiteX2" fmla="*/ 627104 w 4460872"/>
              <a:gd name="connsiteY2" fmla="*/ 3716323 h 4132923"/>
              <a:gd name="connsiteX3" fmla="*/ 2548183 w 4460872"/>
              <a:gd name="connsiteY3" fmla="*/ 3926047 h 4132923"/>
              <a:gd name="connsiteX4" fmla="*/ 3403860 w 4460872"/>
              <a:gd name="connsiteY4" fmla="*/ 3464653 h 4132923"/>
              <a:gd name="connsiteX5" fmla="*/ 3353526 w 4460872"/>
              <a:gd name="connsiteY5" fmla="*/ 3405930 h 4132923"/>
              <a:gd name="connsiteX6" fmla="*/ 4444094 w 4460872"/>
              <a:gd name="connsiteY6" fmla="*/ 2986481 h 4132923"/>
              <a:gd name="connsiteX7" fmla="*/ 4460872 w 4460872"/>
              <a:gd name="connsiteY7" fmla="*/ 2751589 h 4132923"/>
              <a:gd name="connsiteX8" fmla="*/ 2707573 w 4460872"/>
              <a:gd name="connsiteY8" fmla="*/ 3514987 h 4132923"/>
              <a:gd name="connsiteX9" fmla="*/ 912329 w 4460872"/>
              <a:gd name="connsiteY9" fmla="*/ 3473042 h 4132923"/>
              <a:gd name="connsiteX10" fmla="*/ 450935 w 4460872"/>
              <a:gd name="connsiteY10" fmla="*/ 1803633 h 4132923"/>
              <a:gd name="connsiteX11" fmla="*/ 1583449 w 4460872"/>
              <a:gd name="connsiteY11" fmla="*/ 0 h 4132923"/>
              <a:gd name="connsiteX12" fmla="*/ 1180777 w 4460872"/>
              <a:gd name="connsiteY12" fmla="*/ 8389 h 4132923"/>
              <a:gd name="connsiteX0" fmla="*/ 1180777 w 4460872"/>
              <a:gd name="connsiteY0" fmla="*/ 8389 h 4132923"/>
              <a:gd name="connsiteX1" fmla="*/ 81819 w 4460872"/>
              <a:gd name="connsiteY1" fmla="*/ 1761688 h 4132923"/>
              <a:gd name="connsiteX2" fmla="*/ 627104 w 4460872"/>
              <a:gd name="connsiteY2" fmla="*/ 3716323 h 4132923"/>
              <a:gd name="connsiteX3" fmla="*/ 2548183 w 4460872"/>
              <a:gd name="connsiteY3" fmla="*/ 3926047 h 4132923"/>
              <a:gd name="connsiteX4" fmla="*/ 3403860 w 4460872"/>
              <a:gd name="connsiteY4" fmla="*/ 3464653 h 4132923"/>
              <a:gd name="connsiteX5" fmla="*/ 3353526 w 4460872"/>
              <a:gd name="connsiteY5" fmla="*/ 3405930 h 4132923"/>
              <a:gd name="connsiteX6" fmla="*/ 4444094 w 4460872"/>
              <a:gd name="connsiteY6" fmla="*/ 2961314 h 4132923"/>
              <a:gd name="connsiteX7" fmla="*/ 4460872 w 4460872"/>
              <a:gd name="connsiteY7" fmla="*/ 2751589 h 4132923"/>
              <a:gd name="connsiteX8" fmla="*/ 2707573 w 4460872"/>
              <a:gd name="connsiteY8" fmla="*/ 3514987 h 4132923"/>
              <a:gd name="connsiteX9" fmla="*/ 912329 w 4460872"/>
              <a:gd name="connsiteY9" fmla="*/ 3473042 h 4132923"/>
              <a:gd name="connsiteX10" fmla="*/ 450935 w 4460872"/>
              <a:gd name="connsiteY10" fmla="*/ 1803633 h 4132923"/>
              <a:gd name="connsiteX11" fmla="*/ 1583449 w 4460872"/>
              <a:gd name="connsiteY11" fmla="*/ 0 h 4132923"/>
              <a:gd name="connsiteX12" fmla="*/ 1180777 w 4460872"/>
              <a:gd name="connsiteY12" fmla="*/ 8389 h 4132923"/>
              <a:gd name="connsiteX0" fmla="*/ 1180777 w 4460872"/>
              <a:gd name="connsiteY0" fmla="*/ 8389 h 4132923"/>
              <a:gd name="connsiteX1" fmla="*/ 81819 w 4460872"/>
              <a:gd name="connsiteY1" fmla="*/ 1761688 h 4132923"/>
              <a:gd name="connsiteX2" fmla="*/ 627104 w 4460872"/>
              <a:gd name="connsiteY2" fmla="*/ 3716323 h 4132923"/>
              <a:gd name="connsiteX3" fmla="*/ 2548183 w 4460872"/>
              <a:gd name="connsiteY3" fmla="*/ 3926047 h 4132923"/>
              <a:gd name="connsiteX4" fmla="*/ 3403860 w 4460872"/>
              <a:gd name="connsiteY4" fmla="*/ 3464653 h 4132923"/>
              <a:gd name="connsiteX5" fmla="*/ 3353526 w 4460872"/>
              <a:gd name="connsiteY5" fmla="*/ 3405930 h 4132923"/>
              <a:gd name="connsiteX6" fmla="*/ 4444094 w 4460872"/>
              <a:gd name="connsiteY6" fmla="*/ 2961314 h 4132923"/>
              <a:gd name="connsiteX7" fmla="*/ 4460872 w 4460872"/>
              <a:gd name="connsiteY7" fmla="*/ 2751589 h 4132923"/>
              <a:gd name="connsiteX8" fmla="*/ 2707573 w 4460872"/>
              <a:gd name="connsiteY8" fmla="*/ 3514987 h 4132923"/>
              <a:gd name="connsiteX9" fmla="*/ 912329 w 4460872"/>
              <a:gd name="connsiteY9" fmla="*/ 3473042 h 4132923"/>
              <a:gd name="connsiteX10" fmla="*/ 450935 w 4460872"/>
              <a:gd name="connsiteY10" fmla="*/ 1803633 h 4132923"/>
              <a:gd name="connsiteX11" fmla="*/ 1583449 w 4460872"/>
              <a:gd name="connsiteY11" fmla="*/ 0 h 4132923"/>
              <a:gd name="connsiteX12" fmla="*/ 1180777 w 4460872"/>
              <a:gd name="connsiteY12" fmla="*/ 8389 h 4132923"/>
              <a:gd name="connsiteX0" fmla="*/ 1180777 w 4460872"/>
              <a:gd name="connsiteY0" fmla="*/ 8389 h 4132923"/>
              <a:gd name="connsiteX1" fmla="*/ 81819 w 4460872"/>
              <a:gd name="connsiteY1" fmla="*/ 1761688 h 4132923"/>
              <a:gd name="connsiteX2" fmla="*/ 627104 w 4460872"/>
              <a:gd name="connsiteY2" fmla="*/ 3716323 h 4132923"/>
              <a:gd name="connsiteX3" fmla="*/ 2548183 w 4460872"/>
              <a:gd name="connsiteY3" fmla="*/ 3926047 h 4132923"/>
              <a:gd name="connsiteX4" fmla="*/ 3403860 w 4460872"/>
              <a:gd name="connsiteY4" fmla="*/ 3464653 h 4132923"/>
              <a:gd name="connsiteX5" fmla="*/ 3353526 w 4460872"/>
              <a:gd name="connsiteY5" fmla="*/ 3405930 h 4132923"/>
              <a:gd name="connsiteX6" fmla="*/ 4444094 w 4460872"/>
              <a:gd name="connsiteY6" fmla="*/ 2961314 h 4132923"/>
              <a:gd name="connsiteX7" fmla="*/ 4460872 w 4460872"/>
              <a:gd name="connsiteY7" fmla="*/ 2751589 h 4132923"/>
              <a:gd name="connsiteX8" fmla="*/ 2707573 w 4460872"/>
              <a:gd name="connsiteY8" fmla="*/ 3514987 h 4132923"/>
              <a:gd name="connsiteX9" fmla="*/ 912329 w 4460872"/>
              <a:gd name="connsiteY9" fmla="*/ 3473042 h 4132923"/>
              <a:gd name="connsiteX10" fmla="*/ 450935 w 4460872"/>
              <a:gd name="connsiteY10" fmla="*/ 1803633 h 4132923"/>
              <a:gd name="connsiteX11" fmla="*/ 1583449 w 4460872"/>
              <a:gd name="connsiteY11" fmla="*/ 0 h 4132923"/>
              <a:gd name="connsiteX12" fmla="*/ 1180777 w 4460872"/>
              <a:gd name="connsiteY12" fmla="*/ 8389 h 413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60872" h="4132923">
                <a:moveTo>
                  <a:pt x="1180777" y="8389"/>
                </a:moveTo>
                <a:cubicBezTo>
                  <a:pt x="492880" y="1261145"/>
                  <a:pt x="291544" y="1213607"/>
                  <a:pt x="81819" y="1761688"/>
                </a:cubicBezTo>
                <a:cubicBezTo>
                  <a:pt x="-172646" y="2754386"/>
                  <a:pt x="210450" y="3302466"/>
                  <a:pt x="627104" y="3716323"/>
                </a:cubicBezTo>
                <a:cubicBezTo>
                  <a:pt x="1015794" y="4035104"/>
                  <a:pt x="1597431" y="4353886"/>
                  <a:pt x="2548183" y="3926047"/>
                </a:cubicBezTo>
                <a:lnTo>
                  <a:pt x="3403860" y="3464653"/>
                </a:lnTo>
                <a:lnTo>
                  <a:pt x="3353526" y="3405930"/>
                </a:lnTo>
                <a:cubicBezTo>
                  <a:pt x="3717049" y="3266114"/>
                  <a:pt x="3770178" y="3050796"/>
                  <a:pt x="4444094" y="2961314"/>
                </a:cubicBezTo>
                <a:lnTo>
                  <a:pt x="4460872" y="2751589"/>
                </a:lnTo>
                <a:cubicBezTo>
                  <a:pt x="3859661" y="2888610"/>
                  <a:pt x="3552064" y="2992073"/>
                  <a:pt x="2707573" y="3514987"/>
                </a:cubicBezTo>
                <a:cubicBezTo>
                  <a:pt x="1807154" y="3995955"/>
                  <a:pt x="1418465" y="3814195"/>
                  <a:pt x="912329" y="3473042"/>
                </a:cubicBezTo>
                <a:cubicBezTo>
                  <a:pt x="406194" y="3017239"/>
                  <a:pt x="227228" y="2443993"/>
                  <a:pt x="450935" y="1803633"/>
                </a:cubicBezTo>
                <a:cubicBezTo>
                  <a:pt x="873181" y="1062606"/>
                  <a:pt x="943089" y="1194033"/>
                  <a:pt x="1583449" y="0"/>
                </a:cubicBezTo>
                <a:lnTo>
                  <a:pt x="1180777" y="8389"/>
                </a:lnTo>
                <a:close/>
              </a:path>
            </a:pathLst>
          </a:custGeom>
          <a:noFill/>
          <a:ln w="31750" cap="rnd">
            <a:solidFill>
              <a:srgbClr val="FF0000"/>
            </a:solidFill>
            <a:prstDash val="sysDash"/>
            <a:tailEnd type="arrow"/>
          </a:ln>
          <a:effectLst>
            <a:glow rad="63500">
              <a:schemeClr val="accent6">
                <a:satMod val="175000"/>
                <a:alpha val="40000"/>
              </a:scheme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7" name="TextBox 26"/>
          <p:cNvSpPr txBox="1"/>
          <p:nvPr/>
        </p:nvSpPr>
        <p:spPr>
          <a:xfrm>
            <a:off x="1981200" y="2226820"/>
            <a:ext cx="1561724" cy="357021"/>
          </a:xfrm>
          <a:prstGeom prst="rect">
            <a:avLst/>
          </a:prstGeom>
          <a:solidFill>
            <a:srgbClr val="B6F04E">
              <a:alpha val="82000"/>
            </a:srgbClr>
          </a:solidFill>
          <a:ln w="25400" cmpd="sng">
            <a:solidFill>
              <a:srgbClr val="FF0000"/>
            </a:solidFill>
          </a:ln>
        </p:spPr>
        <p:txBody>
          <a:bodyPr wrap="square" lIns="9144" tIns="9144" rIns="9144" bIns="9144" rtlCol="0">
            <a:spAutoFit/>
          </a:bodyPr>
          <a:lstStyle/>
          <a:p>
            <a:pPr marL="91440" lvl="1"/>
            <a:r>
              <a:rPr lang="en-US" sz="1100" b="1" dirty="0">
                <a:latin typeface="+mj-lt"/>
              </a:rPr>
              <a:t>Complete RW 18 &amp;</a:t>
            </a:r>
          </a:p>
          <a:p>
            <a:pPr marL="91440" lvl="1"/>
            <a:r>
              <a:rPr lang="en-US" sz="1100" b="1" dirty="0">
                <a:latin typeface="+mj-lt"/>
              </a:rPr>
              <a:t>Approach Pavement</a:t>
            </a:r>
          </a:p>
        </p:txBody>
      </p:sp>
      <p:cxnSp>
        <p:nvCxnSpPr>
          <p:cNvPr id="28" name="Straight Arrow Connector 27"/>
          <p:cNvCxnSpPr>
            <a:stCxn id="27" idx="3"/>
          </p:cNvCxnSpPr>
          <p:nvPr/>
        </p:nvCxnSpPr>
        <p:spPr>
          <a:xfrm>
            <a:off x="3542924" y="2405331"/>
            <a:ext cx="858555" cy="718869"/>
          </a:xfrm>
          <a:prstGeom prst="straightConnector1">
            <a:avLst/>
          </a:prstGeom>
          <a:ln w="12700">
            <a:solidFill>
              <a:srgbClr val="FF0000"/>
            </a:solidFill>
            <a:tailEnd type="triangle" w="med" len="lg"/>
          </a:ln>
        </p:spPr>
        <p:style>
          <a:lnRef idx="2">
            <a:schemeClr val="accent1"/>
          </a:lnRef>
          <a:fillRef idx="0">
            <a:schemeClr val="accent1"/>
          </a:fillRef>
          <a:effectRef idx="1">
            <a:schemeClr val="accent1"/>
          </a:effectRef>
          <a:fontRef idx="minor">
            <a:schemeClr val="tx1"/>
          </a:fontRef>
        </p:style>
      </p:cxnSp>
      <p:sp>
        <p:nvSpPr>
          <p:cNvPr id="37" name="TextBox 36"/>
          <p:cNvSpPr txBox="1"/>
          <p:nvPr/>
        </p:nvSpPr>
        <p:spPr>
          <a:xfrm>
            <a:off x="1752600" y="5180477"/>
            <a:ext cx="1485524" cy="357021"/>
          </a:xfrm>
          <a:prstGeom prst="rect">
            <a:avLst/>
          </a:prstGeom>
          <a:solidFill>
            <a:srgbClr val="B6F04E">
              <a:alpha val="82000"/>
            </a:srgbClr>
          </a:solidFill>
          <a:ln w="25400" cmpd="sng">
            <a:solidFill>
              <a:srgbClr val="FF0000"/>
            </a:solidFill>
          </a:ln>
        </p:spPr>
        <p:txBody>
          <a:bodyPr wrap="square" lIns="9144" tIns="9144" rIns="9144" bIns="9144" rtlCol="0">
            <a:spAutoFit/>
          </a:bodyPr>
          <a:lstStyle/>
          <a:p>
            <a:pPr marL="91440" lvl="1"/>
            <a:r>
              <a:rPr lang="en-US" sz="1100" b="1" dirty="0">
                <a:latin typeface="+mj-lt"/>
              </a:rPr>
              <a:t>Complete EN Approach Pavement</a:t>
            </a:r>
          </a:p>
        </p:txBody>
      </p:sp>
      <p:cxnSp>
        <p:nvCxnSpPr>
          <p:cNvPr id="38" name="Straight Arrow Connector 37"/>
          <p:cNvCxnSpPr/>
          <p:nvPr/>
        </p:nvCxnSpPr>
        <p:spPr>
          <a:xfrm flipV="1">
            <a:off x="3238124" y="4618030"/>
            <a:ext cx="1498873" cy="740957"/>
          </a:xfrm>
          <a:prstGeom prst="straightConnector1">
            <a:avLst/>
          </a:prstGeom>
          <a:ln w="12700">
            <a:solidFill>
              <a:srgbClr val="FF0000"/>
            </a:solidFill>
            <a:tailEnd type="triangle" w="med" len="lg"/>
          </a:ln>
        </p:spPr>
        <p:style>
          <a:lnRef idx="2">
            <a:schemeClr val="accent1"/>
          </a:lnRef>
          <a:fillRef idx="0">
            <a:schemeClr val="accent1"/>
          </a:fillRef>
          <a:effectRef idx="1">
            <a:schemeClr val="accent1"/>
          </a:effectRef>
          <a:fontRef idx="minor">
            <a:schemeClr val="tx1"/>
          </a:fontRef>
        </p:style>
      </p:cxnSp>
      <p:sp>
        <p:nvSpPr>
          <p:cNvPr id="40" name="TextBox 39"/>
          <p:cNvSpPr txBox="1"/>
          <p:nvPr/>
        </p:nvSpPr>
        <p:spPr>
          <a:xfrm>
            <a:off x="1981200" y="3429000"/>
            <a:ext cx="1945921" cy="357021"/>
          </a:xfrm>
          <a:prstGeom prst="rect">
            <a:avLst/>
          </a:prstGeom>
          <a:solidFill>
            <a:srgbClr val="B6F04E">
              <a:alpha val="82000"/>
            </a:srgbClr>
          </a:solidFill>
          <a:ln w="25400" cmpd="sng">
            <a:solidFill>
              <a:srgbClr val="FF0000"/>
            </a:solidFill>
          </a:ln>
        </p:spPr>
        <p:txBody>
          <a:bodyPr wrap="square" lIns="9144" tIns="9144" rIns="9144" bIns="9144" rtlCol="0">
            <a:spAutoFit/>
          </a:bodyPr>
          <a:lstStyle/>
          <a:p>
            <a:pPr marL="91440" lvl="1"/>
            <a:r>
              <a:rPr lang="en-US" sz="1100" b="1" dirty="0">
                <a:latin typeface="+mj-lt"/>
              </a:rPr>
              <a:t>Complete Pier 1</a:t>
            </a:r>
          </a:p>
          <a:p>
            <a:pPr marL="91440" lvl="1"/>
            <a:r>
              <a:rPr lang="en-US" sz="1100" b="1" dirty="0">
                <a:latin typeface="+mj-lt"/>
              </a:rPr>
              <a:t>Erect Girders &amp; Pour Deck</a:t>
            </a:r>
          </a:p>
        </p:txBody>
      </p:sp>
      <p:cxnSp>
        <p:nvCxnSpPr>
          <p:cNvPr id="41" name="Straight Arrow Connector 40"/>
          <p:cNvCxnSpPr>
            <a:stCxn id="40" idx="3"/>
          </p:cNvCxnSpPr>
          <p:nvPr/>
        </p:nvCxnSpPr>
        <p:spPr>
          <a:xfrm>
            <a:off x="3927121" y="3607511"/>
            <a:ext cx="399449" cy="108812"/>
          </a:xfrm>
          <a:prstGeom prst="straightConnector1">
            <a:avLst/>
          </a:prstGeom>
          <a:ln w="12700">
            <a:solidFill>
              <a:srgbClr val="FF0000"/>
            </a:solidFill>
            <a:tailEnd type="triangle" w="med" len="lg"/>
          </a:ln>
        </p:spPr>
        <p:style>
          <a:lnRef idx="2">
            <a:schemeClr val="accent1"/>
          </a:lnRef>
          <a:fillRef idx="0">
            <a:schemeClr val="accent1"/>
          </a:fillRef>
          <a:effectRef idx="1">
            <a:schemeClr val="accent1"/>
          </a:effectRef>
          <a:fontRef idx="minor">
            <a:schemeClr val="tx1"/>
          </a:fontRef>
        </p:style>
      </p:cxnSp>
      <p:sp>
        <p:nvSpPr>
          <p:cNvPr id="47" name="Freeform 46"/>
          <p:cNvSpPr/>
          <p:nvPr/>
        </p:nvSpPr>
        <p:spPr>
          <a:xfrm>
            <a:off x="8355435" y="4228051"/>
            <a:ext cx="385893" cy="318782"/>
          </a:xfrm>
          <a:custGeom>
            <a:avLst/>
            <a:gdLst>
              <a:gd name="connsiteX0" fmla="*/ 109057 w 385893"/>
              <a:gd name="connsiteY0" fmla="*/ 335560 h 335560"/>
              <a:gd name="connsiteX1" fmla="*/ 0 w 385893"/>
              <a:gd name="connsiteY1" fmla="*/ 176169 h 335560"/>
              <a:gd name="connsiteX2" fmla="*/ 385893 w 385893"/>
              <a:gd name="connsiteY2" fmla="*/ 0 h 335560"/>
              <a:gd name="connsiteX3" fmla="*/ 385893 w 385893"/>
              <a:gd name="connsiteY3" fmla="*/ 234892 h 335560"/>
              <a:gd name="connsiteX4" fmla="*/ 109057 w 385893"/>
              <a:gd name="connsiteY4" fmla="*/ 335560 h 335560"/>
              <a:gd name="connsiteX0" fmla="*/ 109057 w 385893"/>
              <a:gd name="connsiteY0" fmla="*/ 335560 h 335560"/>
              <a:gd name="connsiteX1" fmla="*/ 0 w 385893"/>
              <a:gd name="connsiteY1" fmla="*/ 176169 h 335560"/>
              <a:gd name="connsiteX2" fmla="*/ 385893 w 385893"/>
              <a:gd name="connsiteY2" fmla="*/ 0 h 335560"/>
              <a:gd name="connsiteX3" fmla="*/ 377504 w 385893"/>
              <a:gd name="connsiteY3" fmla="*/ 192947 h 335560"/>
              <a:gd name="connsiteX4" fmla="*/ 109057 w 385893"/>
              <a:gd name="connsiteY4" fmla="*/ 335560 h 335560"/>
              <a:gd name="connsiteX0" fmla="*/ 83890 w 385893"/>
              <a:gd name="connsiteY0" fmla="*/ 318782 h 318782"/>
              <a:gd name="connsiteX1" fmla="*/ 0 w 385893"/>
              <a:gd name="connsiteY1" fmla="*/ 176169 h 318782"/>
              <a:gd name="connsiteX2" fmla="*/ 385893 w 385893"/>
              <a:gd name="connsiteY2" fmla="*/ 0 h 318782"/>
              <a:gd name="connsiteX3" fmla="*/ 377504 w 385893"/>
              <a:gd name="connsiteY3" fmla="*/ 192947 h 318782"/>
              <a:gd name="connsiteX4" fmla="*/ 83890 w 385893"/>
              <a:gd name="connsiteY4" fmla="*/ 318782 h 3187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5893" h="318782">
                <a:moveTo>
                  <a:pt x="83890" y="318782"/>
                </a:moveTo>
                <a:lnTo>
                  <a:pt x="0" y="176169"/>
                </a:lnTo>
                <a:lnTo>
                  <a:pt x="385893" y="0"/>
                </a:lnTo>
                <a:lnTo>
                  <a:pt x="377504" y="192947"/>
                </a:lnTo>
                <a:lnTo>
                  <a:pt x="83890" y="318782"/>
                </a:lnTo>
                <a:close/>
              </a:path>
            </a:pathLst>
          </a:custGeom>
          <a:noFill/>
          <a:ln w="31750" cap="rnd">
            <a:solidFill>
              <a:srgbClr val="FF0000"/>
            </a:solidFill>
            <a:prstDash val="sysDash"/>
            <a:tailEnd type="arrow"/>
          </a:ln>
          <a:effectLst>
            <a:glow rad="63500">
              <a:schemeClr val="accent6">
                <a:satMod val="175000"/>
                <a:alpha val="40000"/>
              </a:scheme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8" name="TextBox 47"/>
          <p:cNvSpPr txBox="1"/>
          <p:nvPr/>
        </p:nvSpPr>
        <p:spPr>
          <a:xfrm>
            <a:off x="7391400" y="5315771"/>
            <a:ext cx="1295401" cy="187744"/>
          </a:xfrm>
          <a:prstGeom prst="rect">
            <a:avLst/>
          </a:prstGeom>
          <a:solidFill>
            <a:srgbClr val="B6F04E">
              <a:alpha val="82000"/>
            </a:srgbClr>
          </a:solidFill>
          <a:ln w="25400" cmpd="sng">
            <a:solidFill>
              <a:srgbClr val="FF0000"/>
            </a:solidFill>
          </a:ln>
        </p:spPr>
        <p:txBody>
          <a:bodyPr wrap="square" lIns="9144" tIns="9144" rIns="9144" bIns="9144" rtlCol="0">
            <a:spAutoFit/>
          </a:bodyPr>
          <a:lstStyle/>
          <a:p>
            <a:pPr marL="91440" lvl="1"/>
            <a:r>
              <a:rPr lang="en-US" sz="1100" b="1" dirty="0">
                <a:latin typeface="+mj-lt"/>
              </a:rPr>
              <a:t>Complete RW 23</a:t>
            </a:r>
          </a:p>
        </p:txBody>
      </p:sp>
      <p:cxnSp>
        <p:nvCxnSpPr>
          <p:cNvPr id="49" name="Straight Arrow Connector 48"/>
          <p:cNvCxnSpPr/>
          <p:nvPr/>
        </p:nvCxnSpPr>
        <p:spPr>
          <a:xfrm flipV="1">
            <a:off x="8355434" y="4419600"/>
            <a:ext cx="255166" cy="896171"/>
          </a:xfrm>
          <a:prstGeom prst="straightConnector1">
            <a:avLst/>
          </a:prstGeom>
          <a:ln w="12700">
            <a:solidFill>
              <a:srgbClr val="FF0000"/>
            </a:solidFill>
            <a:tailEnd type="triangle" w="med" len="lg"/>
          </a:ln>
        </p:spPr>
        <p:style>
          <a:lnRef idx="2">
            <a:schemeClr val="accent1"/>
          </a:lnRef>
          <a:fillRef idx="0">
            <a:schemeClr val="accent1"/>
          </a:fillRef>
          <a:effectRef idx="1">
            <a:schemeClr val="accent1"/>
          </a:effectRef>
          <a:fontRef idx="minor">
            <a:schemeClr val="tx1"/>
          </a:fontRef>
        </p:style>
      </p:cxnSp>
      <p:sp>
        <p:nvSpPr>
          <p:cNvPr id="54" name="Freeform 53"/>
          <p:cNvSpPr/>
          <p:nvPr/>
        </p:nvSpPr>
        <p:spPr>
          <a:xfrm>
            <a:off x="7373923" y="3984771"/>
            <a:ext cx="671119" cy="1098957"/>
          </a:xfrm>
          <a:custGeom>
            <a:avLst/>
            <a:gdLst>
              <a:gd name="connsiteX0" fmla="*/ 494950 w 671119"/>
              <a:gd name="connsiteY0" fmla="*/ 1098957 h 1098957"/>
              <a:gd name="connsiteX1" fmla="*/ 671119 w 671119"/>
              <a:gd name="connsiteY1" fmla="*/ 1023457 h 1098957"/>
              <a:gd name="connsiteX2" fmla="*/ 176169 w 671119"/>
              <a:gd name="connsiteY2" fmla="*/ 0 h 1098957"/>
              <a:gd name="connsiteX3" fmla="*/ 0 w 671119"/>
              <a:gd name="connsiteY3" fmla="*/ 100668 h 1098957"/>
              <a:gd name="connsiteX4" fmla="*/ 494950 w 671119"/>
              <a:gd name="connsiteY4" fmla="*/ 1098957 h 10989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1119" h="1098957">
                <a:moveTo>
                  <a:pt x="494950" y="1098957"/>
                </a:moveTo>
                <a:lnTo>
                  <a:pt x="671119" y="1023457"/>
                </a:lnTo>
                <a:lnTo>
                  <a:pt x="176169" y="0"/>
                </a:lnTo>
                <a:lnTo>
                  <a:pt x="0" y="100668"/>
                </a:lnTo>
                <a:lnTo>
                  <a:pt x="494950" y="1098957"/>
                </a:lnTo>
                <a:close/>
              </a:path>
            </a:pathLst>
          </a:custGeom>
          <a:noFill/>
          <a:ln w="31750" cap="rnd">
            <a:solidFill>
              <a:srgbClr val="FF0000"/>
            </a:solidFill>
            <a:prstDash val="sysDash"/>
            <a:tailEnd type="arrow"/>
          </a:ln>
          <a:effectLst>
            <a:glow rad="63500">
              <a:srgbClr val="FFC000">
                <a:alpha val="40000"/>
              </a:srgb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55" name="TextBox 54"/>
          <p:cNvSpPr txBox="1"/>
          <p:nvPr/>
        </p:nvSpPr>
        <p:spPr>
          <a:xfrm>
            <a:off x="5074625" y="3693496"/>
            <a:ext cx="1697010" cy="357021"/>
          </a:xfrm>
          <a:prstGeom prst="rect">
            <a:avLst/>
          </a:prstGeom>
          <a:solidFill>
            <a:srgbClr val="B6F04E">
              <a:alpha val="82000"/>
            </a:srgbClr>
          </a:solidFill>
          <a:ln w="31750" cmpd="sng">
            <a:solidFill>
              <a:srgbClr val="FF0000"/>
            </a:solidFill>
          </a:ln>
        </p:spPr>
        <p:txBody>
          <a:bodyPr wrap="square" lIns="9144" tIns="9144" rIns="9144" bIns="9144" rtlCol="0">
            <a:spAutoFit/>
          </a:bodyPr>
          <a:lstStyle/>
          <a:p>
            <a:pPr marL="91440" lvl="1"/>
            <a:r>
              <a:rPr lang="en-US" sz="1100" b="1" dirty="0">
                <a:latin typeface="+mj-lt"/>
              </a:rPr>
              <a:t>Install Storm Sewer</a:t>
            </a:r>
          </a:p>
          <a:p>
            <a:pPr marL="91440" lvl="1"/>
            <a:r>
              <a:rPr lang="en-US" sz="1100" b="1" dirty="0">
                <a:latin typeface="+mj-lt"/>
              </a:rPr>
              <a:t>Below Ramps WN &amp; EN</a:t>
            </a:r>
          </a:p>
        </p:txBody>
      </p:sp>
      <p:cxnSp>
        <p:nvCxnSpPr>
          <p:cNvPr id="56" name="Straight Arrow Connector 55"/>
          <p:cNvCxnSpPr>
            <a:stCxn id="55" idx="3"/>
            <a:endCxn id="54" idx="3"/>
          </p:cNvCxnSpPr>
          <p:nvPr/>
        </p:nvCxnSpPr>
        <p:spPr>
          <a:xfrm>
            <a:off x="6771635" y="3872007"/>
            <a:ext cx="602288" cy="213432"/>
          </a:xfrm>
          <a:prstGeom prst="straightConnector1">
            <a:avLst/>
          </a:prstGeom>
          <a:ln w="12700">
            <a:solidFill>
              <a:srgbClr val="FF0000"/>
            </a:solidFill>
            <a:tailEnd type="triangle" w="med" len="lg"/>
          </a:ln>
        </p:spPr>
        <p:style>
          <a:lnRef idx="2">
            <a:schemeClr val="accent1"/>
          </a:lnRef>
          <a:fillRef idx="0">
            <a:schemeClr val="accent1"/>
          </a:fillRef>
          <a:effectRef idx="1">
            <a:schemeClr val="accent1"/>
          </a:effectRef>
          <a:fontRef idx="minor">
            <a:schemeClr val="tx1"/>
          </a:fontRef>
        </p:style>
      </p:cxnSp>
      <p:sp>
        <p:nvSpPr>
          <p:cNvPr id="58" name="Freeform 57"/>
          <p:cNvSpPr/>
          <p:nvPr/>
        </p:nvSpPr>
        <p:spPr>
          <a:xfrm>
            <a:off x="8204433" y="3716323"/>
            <a:ext cx="545284" cy="318782"/>
          </a:xfrm>
          <a:custGeom>
            <a:avLst/>
            <a:gdLst>
              <a:gd name="connsiteX0" fmla="*/ 0 w 545284"/>
              <a:gd name="connsiteY0" fmla="*/ 151002 h 352338"/>
              <a:gd name="connsiteX1" fmla="*/ 67112 w 545284"/>
              <a:gd name="connsiteY1" fmla="*/ 352338 h 352338"/>
              <a:gd name="connsiteX2" fmla="*/ 536895 w 545284"/>
              <a:gd name="connsiteY2" fmla="*/ 234892 h 352338"/>
              <a:gd name="connsiteX3" fmla="*/ 545284 w 545284"/>
              <a:gd name="connsiteY3" fmla="*/ 0 h 352338"/>
              <a:gd name="connsiteX4" fmla="*/ 0 w 545284"/>
              <a:gd name="connsiteY4" fmla="*/ 151002 h 352338"/>
              <a:gd name="connsiteX0" fmla="*/ 0 w 545284"/>
              <a:gd name="connsiteY0" fmla="*/ 117446 h 318782"/>
              <a:gd name="connsiteX1" fmla="*/ 67112 w 545284"/>
              <a:gd name="connsiteY1" fmla="*/ 318782 h 318782"/>
              <a:gd name="connsiteX2" fmla="*/ 536895 w 545284"/>
              <a:gd name="connsiteY2" fmla="*/ 201336 h 318782"/>
              <a:gd name="connsiteX3" fmla="*/ 545284 w 545284"/>
              <a:gd name="connsiteY3" fmla="*/ 0 h 318782"/>
              <a:gd name="connsiteX4" fmla="*/ 0 w 545284"/>
              <a:gd name="connsiteY4" fmla="*/ 117446 h 3187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5284" h="318782">
                <a:moveTo>
                  <a:pt x="0" y="117446"/>
                </a:moveTo>
                <a:lnTo>
                  <a:pt x="67112" y="318782"/>
                </a:lnTo>
                <a:lnTo>
                  <a:pt x="536895" y="201336"/>
                </a:lnTo>
                <a:lnTo>
                  <a:pt x="545284" y="0"/>
                </a:lnTo>
                <a:lnTo>
                  <a:pt x="0" y="117446"/>
                </a:lnTo>
                <a:close/>
              </a:path>
            </a:pathLst>
          </a:custGeom>
          <a:noFill/>
          <a:ln w="31750" cap="rnd">
            <a:solidFill>
              <a:srgbClr val="FF0000"/>
            </a:solidFill>
            <a:prstDash val="sysDash"/>
            <a:tailEnd type="arrow"/>
          </a:ln>
          <a:effectLst>
            <a:glow rad="63500">
              <a:srgbClr val="FFC000">
                <a:alpha val="40000"/>
              </a:srgb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59" name="TextBox 58"/>
          <p:cNvSpPr txBox="1"/>
          <p:nvPr/>
        </p:nvSpPr>
        <p:spPr>
          <a:xfrm>
            <a:off x="5061058" y="3195643"/>
            <a:ext cx="1892101" cy="357021"/>
          </a:xfrm>
          <a:prstGeom prst="rect">
            <a:avLst/>
          </a:prstGeom>
          <a:solidFill>
            <a:srgbClr val="B6F04E">
              <a:alpha val="82000"/>
            </a:srgbClr>
          </a:solidFill>
          <a:ln w="31750" cmpd="sng">
            <a:solidFill>
              <a:srgbClr val="FF0000"/>
            </a:solidFill>
          </a:ln>
        </p:spPr>
        <p:txBody>
          <a:bodyPr wrap="square" lIns="9144" tIns="9144" rIns="9144" bIns="9144" rtlCol="0">
            <a:spAutoFit/>
          </a:bodyPr>
          <a:lstStyle/>
          <a:p>
            <a:pPr marL="91440" lvl="1"/>
            <a:r>
              <a:rPr lang="en-US" sz="1100" b="1" dirty="0">
                <a:latin typeface="+mj-lt"/>
              </a:rPr>
              <a:t>Construct Temp Pavement</a:t>
            </a:r>
          </a:p>
          <a:p>
            <a:pPr marL="91440" lvl="1"/>
            <a:r>
              <a:rPr lang="en-US" sz="1100" b="1" dirty="0">
                <a:latin typeface="+mj-lt"/>
              </a:rPr>
              <a:t>Tie-in for WN &amp; EN</a:t>
            </a:r>
          </a:p>
        </p:txBody>
      </p:sp>
      <p:cxnSp>
        <p:nvCxnSpPr>
          <p:cNvPr id="60" name="Straight Arrow Connector 59"/>
          <p:cNvCxnSpPr>
            <a:stCxn id="59" idx="3"/>
          </p:cNvCxnSpPr>
          <p:nvPr/>
        </p:nvCxnSpPr>
        <p:spPr>
          <a:xfrm>
            <a:off x="6953159" y="3374154"/>
            <a:ext cx="1523916" cy="515105"/>
          </a:xfrm>
          <a:prstGeom prst="straightConnector1">
            <a:avLst/>
          </a:prstGeom>
          <a:ln w="12700">
            <a:solidFill>
              <a:srgbClr val="FF0000"/>
            </a:solidFill>
            <a:tailEnd type="triangle" w="med" len="lg"/>
          </a:ln>
        </p:spPr>
        <p:style>
          <a:lnRef idx="2">
            <a:schemeClr val="accent1"/>
          </a:lnRef>
          <a:fillRef idx="0">
            <a:schemeClr val="accent1"/>
          </a:fillRef>
          <a:effectRef idx="1">
            <a:schemeClr val="accent1"/>
          </a:effectRef>
          <a:fontRef idx="minor">
            <a:schemeClr val="tx1"/>
          </a:fontRef>
        </p:style>
      </p:cxnSp>
      <p:sp>
        <p:nvSpPr>
          <p:cNvPr id="64" name="Freeform 63"/>
          <p:cNvSpPr/>
          <p:nvPr/>
        </p:nvSpPr>
        <p:spPr>
          <a:xfrm>
            <a:off x="5276675" y="1778466"/>
            <a:ext cx="369116" cy="503340"/>
          </a:xfrm>
          <a:custGeom>
            <a:avLst/>
            <a:gdLst>
              <a:gd name="connsiteX0" fmla="*/ 184558 w 369116"/>
              <a:gd name="connsiteY0" fmla="*/ 503340 h 503340"/>
              <a:gd name="connsiteX1" fmla="*/ 369116 w 369116"/>
              <a:gd name="connsiteY1" fmla="*/ 427839 h 503340"/>
              <a:gd name="connsiteX2" fmla="*/ 192947 w 369116"/>
              <a:gd name="connsiteY2" fmla="*/ 0 h 503340"/>
              <a:gd name="connsiteX3" fmla="*/ 0 w 369116"/>
              <a:gd name="connsiteY3" fmla="*/ 100668 h 503340"/>
              <a:gd name="connsiteX4" fmla="*/ 184558 w 369116"/>
              <a:gd name="connsiteY4" fmla="*/ 503340 h 503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9116" h="503340">
                <a:moveTo>
                  <a:pt x="184558" y="503340"/>
                </a:moveTo>
                <a:lnTo>
                  <a:pt x="369116" y="427839"/>
                </a:lnTo>
                <a:lnTo>
                  <a:pt x="192947" y="0"/>
                </a:lnTo>
                <a:lnTo>
                  <a:pt x="0" y="100668"/>
                </a:lnTo>
                <a:lnTo>
                  <a:pt x="184558" y="503340"/>
                </a:lnTo>
                <a:close/>
              </a:path>
            </a:pathLst>
          </a:custGeom>
          <a:noFill/>
          <a:ln w="31750" cap="rnd">
            <a:solidFill>
              <a:srgbClr val="7030A0"/>
            </a:solidFill>
            <a:prstDash val="sysDash"/>
            <a:tailEnd type="arrow"/>
          </a:ln>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65" name="TextBox 64"/>
          <p:cNvSpPr txBox="1"/>
          <p:nvPr/>
        </p:nvSpPr>
        <p:spPr>
          <a:xfrm>
            <a:off x="3069228" y="1707824"/>
            <a:ext cx="1295400" cy="187744"/>
          </a:xfrm>
          <a:prstGeom prst="rect">
            <a:avLst/>
          </a:prstGeom>
          <a:solidFill>
            <a:schemeClr val="accent6">
              <a:lumMod val="60000"/>
              <a:lumOff val="40000"/>
              <a:alpha val="82000"/>
            </a:schemeClr>
          </a:solidFill>
          <a:ln w="31750" cmpd="sng">
            <a:solidFill>
              <a:srgbClr val="7030A0"/>
            </a:solidFill>
          </a:ln>
        </p:spPr>
        <p:txBody>
          <a:bodyPr wrap="square" lIns="9144" tIns="9144" rIns="9144" bIns="9144" rtlCol="0">
            <a:spAutoFit/>
          </a:bodyPr>
          <a:lstStyle/>
          <a:p>
            <a:pPr marL="91440" lvl="1"/>
            <a:r>
              <a:rPr lang="en-US" sz="1100" b="1" dirty="0">
                <a:latin typeface="+mj-lt"/>
              </a:rPr>
              <a:t>Ramp WS Pier 12</a:t>
            </a:r>
          </a:p>
        </p:txBody>
      </p:sp>
      <p:cxnSp>
        <p:nvCxnSpPr>
          <p:cNvPr id="66" name="Straight Arrow Connector 65"/>
          <p:cNvCxnSpPr>
            <a:stCxn id="65" idx="3"/>
          </p:cNvCxnSpPr>
          <p:nvPr/>
        </p:nvCxnSpPr>
        <p:spPr>
          <a:xfrm>
            <a:off x="4364628" y="1801696"/>
            <a:ext cx="1092410" cy="228440"/>
          </a:xfrm>
          <a:prstGeom prst="straightConnector1">
            <a:avLst/>
          </a:prstGeom>
          <a:ln w="25400">
            <a:solidFill>
              <a:srgbClr val="7030A0"/>
            </a:solidFill>
            <a:tailEnd type="triangle" w="med" len="lg"/>
          </a:ln>
        </p:spPr>
        <p:style>
          <a:lnRef idx="2">
            <a:schemeClr val="accent1"/>
          </a:lnRef>
          <a:fillRef idx="0">
            <a:schemeClr val="accent1"/>
          </a:fillRef>
          <a:effectRef idx="1">
            <a:schemeClr val="accent1"/>
          </a:effectRef>
          <a:fontRef idx="minor">
            <a:schemeClr val="tx1"/>
          </a:fontRef>
        </p:style>
      </p:cxnSp>
      <p:sp>
        <p:nvSpPr>
          <p:cNvPr id="70" name="Freeform 69"/>
          <p:cNvSpPr/>
          <p:nvPr/>
        </p:nvSpPr>
        <p:spPr>
          <a:xfrm rot="19337083">
            <a:off x="7146002" y="4235906"/>
            <a:ext cx="324519" cy="395304"/>
          </a:xfrm>
          <a:custGeom>
            <a:avLst/>
            <a:gdLst>
              <a:gd name="connsiteX0" fmla="*/ 184558 w 369116"/>
              <a:gd name="connsiteY0" fmla="*/ 503340 h 503340"/>
              <a:gd name="connsiteX1" fmla="*/ 369116 w 369116"/>
              <a:gd name="connsiteY1" fmla="*/ 427839 h 503340"/>
              <a:gd name="connsiteX2" fmla="*/ 192947 w 369116"/>
              <a:gd name="connsiteY2" fmla="*/ 0 h 503340"/>
              <a:gd name="connsiteX3" fmla="*/ 0 w 369116"/>
              <a:gd name="connsiteY3" fmla="*/ 100668 h 503340"/>
              <a:gd name="connsiteX4" fmla="*/ 184558 w 369116"/>
              <a:gd name="connsiteY4" fmla="*/ 503340 h 503340"/>
              <a:gd name="connsiteX0" fmla="*/ 184558 w 369116"/>
              <a:gd name="connsiteY0" fmla="*/ 429104 h 429104"/>
              <a:gd name="connsiteX1" fmla="*/ 369116 w 369116"/>
              <a:gd name="connsiteY1" fmla="*/ 353603 h 429104"/>
              <a:gd name="connsiteX2" fmla="*/ 220377 w 369116"/>
              <a:gd name="connsiteY2" fmla="*/ 0 h 429104"/>
              <a:gd name="connsiteX3" fmla="*/ 0 w 369116"/>
              <a:gd name="connsiteY3" fmla="*/ 26432 h 429104"/>
              <a:gd name="connsiteX4" fmla="*/ 184558 w 369116"/>
              <a:gd name="connsiteY4" fmla="*/ 429104 h 429104"/>
              <a:gd name="connsiteX0" fmla="*/ 141113 w 325671"/>
              <a:gd name="connsiteY0" fmla="*/ 429104 h 429104"/>
              <a:gd name="connsiteX1" fmla="*/ 325671 w 325671"/>
              <a:gd name="connsiteY1" fmla="*/ 353603 h 429104"/>
              <a:gd name="connsiteX2" fmla="*/ 176932 w 325671"/>
              <a:gd name="connsiteY2" fmla="*/ 0 h 429104"/>
              <a:gd name="connsiteX3" fmla="*/ 0 w 325671"/>
              <a:gd name="connsiteY3" fmla="*/ 38819 h 429104"/>
              <a:gd name="connsiteX4" fmla="*/ 141113 w 325671"/>
              <a:gd name="connsiteY4" fmla="*/ 429104 h 429104"/>
              <a:gd name="connsiteX0" fmla="*/ 141113 w 320273"/>
              <a:gd name="connsiteY0" fmla="*/ 429104 h 429104"/>
              <a:gd name="connsiteX1" fmla="*/ 320273 w 320273"/>
              <a:gd name="connsiteY1" fmla="*/ 264590 h 429104"/>
              <a:gd name="connsiteX2" fmla="*/ 176932 w 320273"/>
              <a:gd name="connsiteY2" fmla="*/ 0 h 429104"/>
              <a:gd name="connsiteX3" fmla="*/ 0 w 320273"/>
              <a:gd name="connsiteY3" fmla="*/ 38819 h 429104"/>
              <a:gd name="connsiteX4" fmla="*/ 141113 w 320273"/>
              <a:gd name="connsiteY4" fmla="*/ 429104 h 429104"/>
              <a:gd name="connsiteX0" fmla="*/ 118815 w 320273"/>
              <a:gd name="connsiteY0" fmla="*/ 348231 h 348231"/>
              <a:gd name="connsiteX1" fmla="*/ 320273 w 320273"/>
              <a:gd name="connsiteY1" fmla="*/ 264590 h 348231"/>
              <a:gd name="connsiteX2" fmla="*/ 176932 w 320273"/>
              <a:gd name="connsiteY2" fmla="*/ 0 h 348231"/>
              <a:gd name="connsiteX3" fmla="*/ 0 w 320273"/>
              <a:gd name="connsiteY3" fmla="*/ 38819 h 348231"/>
              <a:gd name="connsiteX4" fmla="*/ 118815 w 320273"/>
              <a:gd name="connsiteY4" fmla="*/ 348231 h 348231"/>
              <a:gd name="connsiteX0" fmla="*/ 149606 w 351064"/>
              <a:gd name="connsiteY0" fmla="*/ 348231 h 348231"/>
              <a:gd name="connsiteX1" fmla="*/ 351064 w 351064"/>
              <a:gd name="connsiteY1" fmla="*/ 264590 h 348231"/>
              <a:gd name="connsiteX2" fmla="*/ 207723 w 351064"/>
              <a:gd name="connsiteY2" fmla="*/ 0 h 348231"/>
              <a:gd name="connsiteX3" fmla="*/ 0 w 351064"/>
              <a:gd name="connsiteY3" fmla="*/ 78636 h 348231"/>
              <a:gd name="connsiteX4" fmla="*/ 149606 w 351064"/>
              <a:gd name="connsiteY4" fmla="*/ 348231 h 348231"/>
              <a:gd name="connsiteX0" fmla="*/ 171018 w 351064"/>
              <a:gd name="connsiteY0" fmla="*/ 375395 h 375395"/>
              <a:gd name="connsiteX1" fmla="*/ 351064 w 351064"/>
              <a:gd name="connsiteY1" fmla="*/ 264590 h 375395"/>
              <a:gd name="connsiteX2" fmla="*/ 207723 w 351064"/>
              <a:gd name="connsiteY2" fmla="*/ 0 h 375395"/>
              <a:gd name="connsiteX3" fmla="*/ 0 w 351064"/>
              <a:gd name="connsiteY3" fmla="*/ 78636 h 375395"/>
              <a:gd name="connsiteX4" fmla="*/ 171018 w 351064"/>
              <a:gd name="connsiteY4" fmla="*/ 375395 h 375395"/>
              <a:gd name="connsiteX0" fmla="*/ 171018 w 351064"/>
              <a:gd name="connsiteY0" fmla="*/ 400435 h 400435"/>
              <a:gd name="connsiteX1" fmla="*/ 351064 w 351064"/>
              <a:gd name="connsiteY1" fmla="*/ 289630 h 400435"/>
              <a:gd name="connsiteX2" fmla="*/ 216482 w 351064"/>
              <a:gd name="connsiteY2" fmla="*/ 0 h 400435"/>
              <a:gd name="connsiteX3" fmla="*/ 0 w 351064"/>
              <a:gd name="connsiteY3" fmla="*/ 103676 h 400435"/>
              <a:gd name="connsiteX4" fmla="*/ 171018 w 351064"/>
              <a:gd name="connsiteY4" fmla="*/ 400435 h 400435"/>
              <a:gd name="connsiteX0" fmla="*/ 144473 w 324519"/>
              <a:gd name="connsiteY0" fmla="*/ 400435 h 400435"/>
              <a:gd name="connsiteX1" fmla="*/ 324519 w 324519"/>
              <a:gd name="connsiteY1" fmla="*/ 289630 h 400435"/>
              <a:gd name="connsiteX2" fmla="*/ 189937 w 324519"/>
              <a:gd name="connsiteY2" fmla="*/ 0 h 400435"/>
              <a:gd name="connsiteX3" fmla="*/ 0 w 324519"/>
              <a:gd name="connsiteY3" fmla="*/ 124202 h 400435"/>
              <a:gd name="connsiteX4" fmla="*/ 144473 w 324519"/>
              <a:gd name="connsiteY4" fmla="*/ 400435 h 400435"/>
              <a:gd name="connsiteX0" fmla="*/ 142969 w 324519"/>
              <a:gd name="connsiteY0" fmla="*/ 388667 h 388667"/>
              <a:gd name="connsiteX1" fmla="*/ 324519 w 324519"/>
              <a:gd name="connsiteY1" fmla="*/ 289630 h 388667"/>
              <a:gd name="connsiteX2" fmla="*/ 189937 w 324519"/>
              <a:gd name="connsiteY2" fmla="*/ 0 h 388667"/>
              <a:gd name="connsiteX3" fmla="*/ 0 w 324519"/>
              <a:gd name="connsiteY3" fmla="*/ 124202 h 388667"/>
              <a:gd name="connsiteX4" fmla="*/ 142969 w 324519"/>
              <a:gd name="connsiteY4" fmla="*/ 388667 h 388667"/>
              <a:gd name="connsiteX0" fmla="*/ 142969 w 324519"/>
              <a:gd name="connsiteY0" fmla="*/ 337968 h 337968"/>
              <a:gd name="connsiteX1" fmla="*/ 324519 w 324519"/>
              <a:gd name="connsiteY1" fmla="*/ 238931 h 337968"/>
              <a:gd name="connsiteX2" fmla="*/ 214359 w 324519"/>
              <a:gd name="connsiteY2" fmla="*/ 0 h 337968"/>
              <a:gd name="connsiteX3" fmla="*/ 0 w 324519"/>
              <a:gd name="connsiteY3" fmla="*/ 73503 h 337968"/>
              <a:gd name="connsiteX4" fmla="*/ 142969 w 324519"/>
              <a:gd name="connsiteY4" fmla="*/ 337968 h 337968"/>
              <a:gd name="connsiteX0" fmla="*/ 142969 w 324519"/>
              <a:gd name="connsiteY0" fmla="*/ 395304 h 395304"/>
              <a:gd name="connsiteX1" fmla="*/ 324519 w 324519"/>
              <a:gd name="connsiteY1" fmla="*/ 296267 h 395304"/>
              <a:gd name="connsiteX2" fmla="*/ 195069 w 324519"/>
              <a:gd name="connsiteY2" fmla="*/ 0 h 395304"/>
              <a:gd name="connsiteX3" fmla="*/ 0 w 324519"/>
              <a:gd name="connsiteY3" fmla="*/ 130839 h 395304"/>
              <a:gd name="connsiteX4" fmla="*/ 142969 w 324519"/>
              <a:gd name="connsiteY4" fmla="*/ 395304 h 3953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4519" h="395304">
                <a:moveTo>
                  <a:pt x="142969" y="395304"/>
                </a:moveTo>
                <a:lnTo>
                  <a:pt x="324519" y="296267"/>
                </a:lnTo>
                <a:lnTo>
                  <a:pt x="195069" y="0"/>
                </a:lnTo>
                <a:lnTo>
                  <a:pt x="0" y="130839"/>
                </a:lnTo>
                <a:lnTo>
                  <a:pt x="142969" y="395304"/>
                </a:lnTo>
                <a:close/>
              </a:path>
            </a:pathLst>
          </a:custGeom>
          <a:noFill/>
          <a:ln w="31750" cap="rnd">
            <a:solidFill>
              <a:srgbClr val="7030A0"/>
            </a:solidFill>
            <a:prstDash val="sysDash"/>
            <a:tailEnd type="arrow"/>
          </a:ln>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71" name="TextBox 70"/>
          <p:cNvSpPr txBox="1"/>
          <p:nvPr/>
        </p:nvSpPr>
        <p:spPr>
          <a:xfrm>
            <a:off x="5467092" y="4184820"/>
            <a:ext cx="1295400" cy="187744"/>
          </a:xfrm>
          <a:prstGeom prst="rect">
            <a:avLst/>
          </a:prstGeom>
          <a:solidFill>
            <a:schemeClr val="accent6">
              <a:lumMod val="60000"/>
              <a:lumOff val="40000"/>
              <a:alpha val="82000"/>
            </a:schemeClr>
          </a:solidFill>
          <a:ln w="31750" cmpd="sng">
            <a:solidFill>
              <a:srgbClr val="7030A0"/>
            </a:solidFill>
          </a:ln>
        </p:spPr>
        <p:txBody>
          <a:bodyPr wrap="square" lIns="9144" tIns="9144" rIns="9144" bIns="9144" rtlCol="0">
            <a:spAutoFit/>
          </a:bodyPr>
          <a:lstStyle/>
          <a:p>
            <a:pPr marL="91440" lvl="1"/>
            <a:r>
              <a:rPr lang="en-US" sz="1100" b="1" dirty="0">
                <a:latin typeface="+mj-lt"/>
              </a:rPr>
              <a:t>Ramp WS Pier 3</a:t>
            </a:r>
          </a:p>
        </p:txBody>
      </p:sp>
      <p:cxnSp>
        <p:nvCxnSpPr>
          <p:cNvPr id="72" name="Straight Arrow Connector 71"/>
          <p:cNvCxnSpPr>
            <a:stCxn id="71" idx="3"/>
          </p:cNvCxnSpPr>
          <p:nvPr/>
        </p:nvCxnSpPr>
        <p:spPr>
          <a:xfrm>
            <a:off x="6762492" y="4278692"/>
            <a:ext cx="497116" cy="140908"/>
          </a:xfrm>
          <a:prstGeom prst="straightConnector1">
            <a:avLst/>
          </a:prstGeom>
          <a:ln w="25400">
            <a:solidFill>
              <a:srgbClr val="7030A0"/>
            </a:solidFill>
            <a:tailEnd type="triangle" w="med" len="lg"/>
          </a:ln>
        </p:spPr>
        <p:style>
          <a:lnRef idx="2">
            <a:schemeClr val="accent1"/>
          </a:lnRef>
          <a:fillRef idx="0">
            <a:schemeClr val="accent1"/>
          </a:fillRef>
          <a:effectRef idx="1">
            <a:schemeClr val="accent1"/>
          </a:effectRef>
          <a:fontRef idx="minor">
            <a:schemeClr val="tx1"/>
          </a:fontRef>
        </p:style>
      </p:cxnSp>
      <p:sp>
        <p:nvSpPr>
          <p:cNvPr id="76" name="Freeform 75"/>
          <p:cNvSpPr/>
          <p:nvPr/>
        </p:nvSpPr>
        <p:spPr>
          <a:xfrm>
            <a:off x="5251508" y="2424418"/>
            <a:ext cx="411061" cy="302004"/>
          </a:xfrm>
          <a:custGeom>
            <a:avLst/>
            <a:gdLst>
              <a:gd name="connsiteX0" fmla="*/ 335560 w 444617"/>
              <a:gd name="connsiteY0" fmla="*/ 302004 h 302004"/>
              <a:gd name="connsiteX1" fmla="*/ 444617 w 444617"/>
              <a:gd name="connsiteY1" fmla="*/ 159391 h 302004"/>
              <a:gd name="connsiteX2" fmla="*/ 134224 w 444617"/>
              <a:gd name="connsiteY2" fmla="*/ 0 h 302004"/>
              <a:gd name="connsiteX3" fmla="*/ 0 w 444617"/>
              <a:gd name="connsiteY3" fmla="*/ 151002 h 302004"/>
              <a:gd name="connsiteX4" fmla="*/ 335560 w 444617"/>
              <a:gd name="connsiteY4" fmla="*/ 302004 h 302004"/>
              <a:gd name="connsiteX0" fmla="*/ 302004 w 411061"/>
              <a:gd name="connsiteY0" fmla="*/ 302004 h 302004"/>
              <a:gd name="connsiteX1" fmla="*/ 411061 w 411061"/>
              <a:gd name="connsiteY1" fmla="*/ 159391 h 302004"/>
              <a:gd name="connsiteX2" fmla="*/ 100668 w 411061"/>
              <a:gd name="connsiteY2" fmla="*/ 0 h 302004"/>
              <a:gd name="connsiteX3" fmla="*/ 0 w 411061"/>
              <a:gd name="connsiteY3" fmla="*/ 167780 h 302004"/>
              <a:gd name="connsiteX4" fmla="*/ 302004 w 411061"/>
              <a:gd name="connsiteY4" fmla="*/ 302004 h 3020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1061" h="302004">
                <a:moveTo>
                  <a:pt x="302004" y="302004"/>
                </a:moveTo>
                <a:lnTo>
                  <a:pt x="411061" y="159391"/>
                </a:lnTo>
                <a:lnTo>
                  <a:pt x="100668" y="0"/>
                </a:lnTo>
                <a:lnTo>
                  <a:pt x="0" y="167780"/>
                </a:lnTo>
                <a:lnTo>
                  <a:pt x="302004" y="302004"/>
                </a:lnTo>
                <a:close/>
              </a:path>
            </a:pathLst>
          </a:custGeom>
          <a:noFill/>
          <a:ln w="31750" cap="rnd">
            <a:solidFill>
              <a:srgbClr val="7030A0"/>
            </a:solidFill>
            <a:prstDash val="sysDash"/>
            <a:tailEnd type="arrow"/>
          </a:ln>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77" name="TextBox 76"/>
          <p:cNvSpPr txBox="1"/>
          <p:nvPr/>
        </p:nvSpPr>
        <p:spPr>
          <a:xfrm>
            <a:off x="5657759" y="2872459"/>
            <a:ext cx="1295400" cy="187744"/>
          </a:xfrm>
          <a:prstGeom prst="rect">
            <a:avLst/>
          </a:prstGeom>
          <a:solidFill>
            <a:schemeClr val="accent6">
              <a:lumMod val="60000"/>
              <a:lumOff val="40000"/>
              <a:alpha val="82000"/>
            </a:schemeClr>
          </a:solidFill>
          <a:ln w="31750" cmpd="sng">
            <a:solidFill>
              <a:srgbClr val="7030A0"/>
            </a:solidFill>
          </a:ln>
        </p:spPr>
        <p:txBody>
          <a:bodyPr wrap="square" lIns="9144" tIns="9144" rIns="9144" bIns="9144" rtlCol="0">
            <a:spAutoFit/>
          </a:bodyPr>
          <a:lstStyle/>
          <a:p>
            <a:pPr marL="91440" lvl="1"/>
            <a:r>
              <a:rPr lang="en-US" sz="1100" b="1" dirty="0">
                <a:latin typeface="+mj-lt"/>
              </a:rPr>
              <a:t>Ramp SE Pier 4</a:t>
            </a:r>
          </a:p>
        </p:txBody>
      </p:sp>
      <p:cxnSp>
        <p:nvCxnSpPr>
          <p:cNvPr id="78" name="Straight Arrow Connector 77"/>
          <p:cNvCxnSpPr/>
          <p:nvPr/>
        </p:nvCxnSpPr>
        <p:spPr>
          <a:xfrm flipH="1" flipV="1">
            <a:off x="5540427" y="2632076"/>
            <a:ext cx="382703" cy="240383"/>
          </a:xfrm>
          <a:prstGeom prst="straightConnector1">
            <a:avLst/>
          </a:prstGeom>
          <a:ln w="25400">
            <a:solidFill>
              <a:srgbClr val="7030A0"/>
            </a:solidFill>
            <a:tailEnd type="triangle" w="med" len="lg"/>
          </a:ln>
        </p:spPr>
        <p:style>
          <a:lnRef idx="2">
            <a:schemeClr val="accent1"/>
          </a:lnRef>
          <a:fillRef idx="0">
            <a:schemeClr val="accent1"/>
          </a:fillRef>
          <a:effectRef idx="1">
            <a:schemeClr val="accent1"/>
          </a:effectRef>
          <a:fontRef idx="minor">
            <a:schemeClr val="tx1"/>
          </a:fontRef>
        </p:style>
      </p:cxnSp>
      <p:sp>
        <p:nvSpPr>
          <p:cNvPr id="80" name="Freeform 79"/>
          <p:cNvSpPr/>
          <p:nvPr/>
        </p:nvSpPr>
        <p:spPr>
          <a:xfrm rot="20016672">
            <a:off x="6398855" y="5066950"/>
            <a:ext cx="411061" cy="302004"/>
          </a:xfrm>
          <a:custGeom>
            <a:avLst/>
            <a:gdLst>
              <a:gd name="connsiteX0" fmla="*/ 335560 w 444617"/>
              <a:gd name="connsiteY0" fmla="*/ 302004 h 302004"/>
              <a:gd name="connsiteX1" fmla="*/ 444617 w 444617"/>
              <a:gd name="connsiteY1" fmla="*/ 159391 h 302004"/>
              <a:gd name="connsiteX2" fmla="*/ 134224 w 444617"/>
              <a:gd name="connsiteY2" fmla="*/ 0 h 302004"/>
              <a:gd name="connsiteX3" fmla="*/ 0 w 444617"/>
              <a:gd name="connsiteY3" fmla="*/ 151002 h 302004"/>
              <a:gd name="connsiteX4" fmla="*/ 335560 w 444617"/>
              <a:gd name="connsiteY4" fmla="*/ 302004 h 302004"/>
              <a:gd name="connsiteX0" fmla="*/ 302004 w 411061"/>
              <a:gd name="connsiteY0" fmla="*/ 302004 h 302004"/>
              <a:gd name="connsiteX1" fmla="*/ 411061 w 411061"/>
              <a:gd name="connsiteY1" fmla="*/ 159391 h 302004"/>
              <a:gd name="connsiteX2" fmla="*/ 100668 w 411061"/>
              <a:gd name="connsiteY2" fmla="*/ 0 h 302004"/>
              <a:gd name="connsiteX3" fmla="*/ 0 w 411061"/>
              <a:gd name="connsiteY3" fmla="*/ 167780 h 302004"/>
              <a:gd name="connsiteX4" fmla="*/ 302004 w 411061"/>
              <a:gd name="connsiteY4" fmla="*/ 302004 h 3020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1061" h="302004">
                <a:moveTo>
                  <a:pt x="302004" y="302004"/>
                </a:moveTo>
                <a:lnTo>
                  <a:pt x="411061" y="159391"/>
                </a:lnTo>
                <a:lnTo>
                  <a:pt x="100668" y="0"/>
                </a:lnTo>
                <a:lnTo>
                  <a:pt x="0" y="167780"/>
                </a:lnTo>
                <a:lnTo>
                  <a:pt x="302004" y="302004"/>
                </a:lnTo>
                <a:close/>
              </a:path>
            </a:pathLst>
          </a:custGeom>
          <a:noFill/>
          <a:ln w="31750" cap="rnd">
            <a:solidFill>
              <a:srgbClr val="7030A0"/>
            </a:solidFill>
            <a:prstDash val="sysDash"/>
            <a:tailEnd type="arrow"/>
          </a:ln>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81" name="TextBox 80"/>
          <p:cNvSpPr txBox="1"/>
          <p:nvPr/>
        </p:nvSpPr>
        <p:spPr>
          <a:xfrm>
            <a:off x="6762492" y="6007091"/>
            <a:ext cx="1295400" cy="187744"/>
          </a:xfrm>
          <a:prstGeom prst="rect">
            <a:avLst/>
          </a:prstGeom>
          <a:solidFill>
            <a:schemeClr val="accent6">
              <a:lumMod val="60000"/>
              <a:lumOff val="40000"/>
              <a:alpha val="82000"/>
            </a:schemeClr>
          </a:solidFill>
          <a:ln w="31750" cmpd="sng">
            <a:solidFill>
              <a:srgbClr val="7030A0"/>
            </a:solidFill>
          </a:ln>
        </p:spPr>
        <p:txBody>
          <a:bodyPr wrap="square" lIns="9144" tIns="9144" rIns="9144" bIns="9144" rtlCol="0">
            <a:spAutoFit/>
          </a:bodyPr>
          <a:lstStyle/>
          <a:p>
            <a:pPr marL="91440" lvl="1"/>
            <a:r>
              <a:rPr lang="en-US" sz="1100" b="1" dirty="0">
                <a:latin typeface="+mj-lt"/>
              </a:rPr>
              <a:t>Ramp WN Pier 1</a:t>
            </a:r>
          </a:p>
        </p:txBody>
      </p:sp>
      <p:cxnSp>
        <p:nvCxnSpPr>
          <p:cNvPr id="82" name="Straight Arrow Connector 81"/>
          <p:cNvCxnSpPr>
            <a:stCxn id="81" idx="0"/>
          </p:cNvCxnSpPr>
          <p:nvPr/>
        </p:nvCxnSpPr>
        <p:spPr>
          <a:xfrm flipH="1" flipV="1">
            <a:off x="6604385" y="5275052"/>
            <a:ext cx="805807" cy="732039"/>
          </a:xfrm>
          <a:prstGeom prst="straightConnector1">
            <a:avLst/>
          </a:prstGeom>
          <a:ln w="25400">
            <a:solidFill>
              <a:srgbClr val="7030A0"/>
            </a:solidFill>
            <a:tailEnd type="triangle" w="med" len="lg"/>
          </a:ln>
        </p:spPr>
        <p:style>
          <a:lnRef idx="2">
            <a:schemeClr val="accent1"/>
          </a:lnRef>
          <a:fillRef idx="0">
            <a:schemeClr val="accent1"/>
          </a:fillRef>
          <a:effectRef idx="1">
            <a:schemeClr val="accent1"/>
          </a:effectRef>
          <a:fontRef idx="minor">
            <a:schemeClr val="tx1"/>
          </a:fontRef>
        </p:style>
      </p:cxnSp>
      <p:sp>
        <p:nvSpPr>
          <p:cNvPr id="84" name="Freeform 83"/>
          <p:cNvSpPr/>
          <p:nvPr/>
        </p:nvSpPr>
        <p:spPr>
          <a:xfrm>
            <a:off x="6375633" y="4471332"/>
            <a:ext cx="755009" cy="1619075"/>
          </a:xfrm>
          <a:custGeom>
            <a:avLst/>
            <a:gdLst>
              <a:gd name="connsiteX0" fmla="*/ 0 w 755009"/>
              <a:gd name="connsiteY0" fmla="*/ 1619075 h 1619075"/>
              <a:gd name="connsiteX1" fmla="*/ 192947 w 755009"/>
              <a:gd name="connsiteY1" fmla="*/ 1602297 h 1619075"/>
              <a:gd name="connsiteX2" fmla="*/ 226503 w 755009"/>
              <a:gd name="connsiteY2" fmla="*/ 1174459 h 1619075"/>
              <a:gd name="connsiteX3" fmla="*/ 318782 w 755009"/>
              <a:gd name="connsiteY3" fmla="*/ 746620 h 1619075"/>
              <a:gd name="connsiteX4" fmla="*/ 536895 w 755009"/>
              <a:gd name="connsiteY4" fmla="*/ 327171 h 1619075"/>
              <a:gd name="connsiteX5" fmla="*/ 755009 w 755009"/>
              <a:gd name="connsiteY5" fmla="*/ 25167 h 1619075"/>
              <a:gd name="connsiteX6" fmla="*/ 436228 w 755009"/>
              <a:gd name="connsiteY6" fmla="*/ 0 h 1619075"/>
              <a:gd name="connsiteX7" fmla="*/ 243281 w 755009"/>
              <a:gd name="connsiteY7" fmla="*/ 318782 h 1619075"/>
              <a:gd name="connsiteX8" fmla="*/ 117446 w 755009"/>
              <a:gd name="connsiteY8" fmla="*/ 612396 h 1619075"/>
              <a:gd name="connsiteX9" fmla="*/ 33556 w 755009"/>
              <a:gd name="connsiteY9" fmla="*/ 1124125 h 1619075"/>
              <a:gd name="connsiteX10" fmla="*/ 0 w 755009"/>
              <a:gd name="connsiteY10" fmla="*/ 1619075 h 16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55009" h="1619075">
                <a:moveTo>
                  <a:pt x="0" y="1619075"/>
                </a:moveTo>
                <a:lnTo>
                  <a:pt x="192947" y="1602297"/>
                </a:lnTo>
                <a:lnTo>
                  <a:pt x="226503" y="1174459"/>
                </a:lnTo>
                <a:lnTo>
                  <a:pt x="318782" y="746620"/>
                </a:lnTo>
                <a:lnTo>
                  <a:pt x="536895" y="327171"/>
                </a:lnTo>
                <a:lnTo>
                  <a:pt x="755009" y="25167"/>
                </a:lnTo>
                <a:lnTo>
                  <a:pt x="436228" y="0"/>
                </a:lnTo>
                <a:lnTo>
                  <a:pt x="243281" y="318782"/>
                </a:lnTo>
                <a:lnTo>
                  <a:pt x="117446" y="612396"/>
                </a:lnTo>
                <a:lnTo>
                  <a:pt x="33556" y="1124125"/>
                </a:lnTo>
                <a:lnTo>
                  <a:pt x="0" y="1619075"/>
                </a:lnTo>
                <a:close/>
              </a:path>
            </a:pathLst>
          </a:custGeom>
          <a:noFill/>
          <a:ln w="31750" cap="rnd">
            <a:solidFill>
              <a:srgbClr val="7030A0"/>
            </a:solidFill>
            <a:prstDash val="sysDash"/>
            <a:tailEnd type="arrow"/>
          </a:ln>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85" name="TextBox 84"/>
          <p:cNvSpPr txBox="1"/>
          <p:nvPr/>
        </p:nvSpPr>
        <p:spPr>
          <a:xfrm>
            <a:off x="4038600" y="5544883"/>
            <a:ext cx="1945921" cy="357021"/>
          </a:xfrm>
          <a:prstGeom prst="rect">
            <a:avLst/>
          </a:prstGeom>
          <a:solidFill>
            <a:schemeClr val="accent6">
              <a:lumMod val="60000"/>
              <a:lumOff val="40000"/>
              <a:alpha val="82000"/>
            </a:schemeClr>
          </a:solidFill>
          <a:ln w="31750" cmpd="sng">
            <a:solidFill>
              <a:srgbClr val="7030A0"/>
            </a:solidFill>
          </a:ln>
        </p:spPr>
        <p:txBody>
          <a:bodyPr wrap="square" lIns="9144" tIns="9144" rIns="9144" bIns="9144" rtlCol="0">
            <a:spAutoFit/>
          </a:bodyPr>
          <a:lstStyle/>
          <a:p>
            <a:pPr marL="91440" lvl="1"/>
            <a:r>
              <a:rPr lang="en-US" sz="1100" b="1" dirty="0">
                <a:latin typeface="+mj-lt"/>
              </a:rPr>
              <a:t>Complete  Ramp WN</a:t>
            </a:r>
          </a:p>
          <a:p>
            <a:pPr marL="91440" lvl="1"/>
            <a:r>
              <a:rPr lang="en-US" sz="1100" b="1" dirty="0">
                <a:latin typeface="+mj-lt"/>
              </a:rPr>
              <a:t>Erect Girders &amp; Pour Deck</a:t>
            </a:r>
          </a:p>
        </p:txBody>
      </p:sp>
      <p:cxnSp>
        <p:nvCxnSpPr>
          <p:cNvPr id="86" name="Straight Arrow Connector 85"/>
          <p:cNvCxnSpPr>
            <a:stCxn id="85" idx="3"/>
          </p:cNvCxnSpPr>
          <p:nvPr/>
        </p:nvCxnSpPr>
        <p:spPr>
          <a:xfrm flipV="1">
            <a:off x="5984521" y="5444570"/>
            <a:ext cx="526370" cy="278824"/>
          </a:xfrm>
          <a:prstGeom prst="straightConnector1">
            <a:avLst/>
          </a:prstGeom>
          <a:ln w="25400">
            <a:solidFill>
              <a:srgbClr val="7030A0"/>
            </a:solidFill>
            <a:tailEnd type="triangle" w="med" len="lg"/>
          </a:ln>
        </p:spPr>
        <p:style>
          <a:lnRef idx="2">
            <a:schemeClr val="accent1"/>
          </a:lnRef>
          <a:fillRef idx="0">
            <a:schemeClr val="accent1"/>
          </a:fillRef>
          <a:effectRef idx="1">
            <a:schemeClr val="accent1"/>
          </a:effectRef>
          <a:fontRef idx="minor">
            <a:schemeClr val="tx1"/>
          </a:fontRef>
        </p:style>
      </p:cxnSp>
      <p:sp>
        <p:nvSpPr>
          <p:cNvPr id="88" name="TextBox 87"/>
          <p:cNvSpPr txBox="1"/>
          <p:nvPr/>
        </p:nvSpPr>
        <p:spPr>
          <a:xfrm>
            <a:off x="4364628" y="6019800"/>
            <a:ext cx="1350372" cy="357021"/>
          </a:xfrm>
          <a:prstGeom prst="rect">
            <a:avLst/>
          </a:prstGeom>
          <a:solidFill>
            <a:schemeClr val="accent6">
              <a:lumMod val="60000"/>
              <a:lumOff val="40000"/>
              <a:alpha val="82000"/>
            </a:schemeClr>
          </a:solidFill>
          <a:ln w="31750" cmpd="sng">
            <a:solidFill>
              <a:srgbClr val="7030A0"/>
            </a:solidFill>
          </a:ln>
        </p:spPr>
        <p:txBody>
          <a:bodyPr wrap="square" lIns="9144" tIns="9144" rIns="9144" bIns="9144" rtlCol="0">
            <a:spAutoFit/>
          </a:bodyPr>
          <a:lstStyle/>
          <a:p>
            <a:pPr marL="91440" lvl="1"/>
            <a:r>
              <a:rPr lang="en-US" sz="1100" b="1" dirty="0">
                <a:latin typeface="+mj-lt"/>
              </a:rPr>
              <a:t>Congress Viaduct</a:t>
            </a:r>
          </a:p>
          <a:p>
            <a:pPr marL="91440" lvl="1"/>
            <a:r>
              <a:rPr lang="en-US" sz="1100" b="1" dirty="0">
                <a:latin typeface="+mj-lt"/>
              </a:rPr>
              <a:t>Girders &amp; Deck</a:t>
            </a:r>
          </a:p>
        </p:txBody>
      </p:sp>
      <p:cxnSp>
        <p:nvCxnSpPr>
          <p:cNvPr id="89" name="Straight Arrow Connector 88"/>
          <p:cNvCxnSpPr>
            <a:stCxn id="88" idx="3"/>
          </p:cNvCxnSpPr>
          <p:nvPr/>
        </p:nvCxnSpPr>
        <p:spPr>
          <a:xfrm flipV="1">
            <a:off x="5715000" y="5901904"/>
            <a:ext cx="795891" cy="296407"/>
          </a:xfrm>
          <a:prstGeom prst="straightConnector1">
            <a:avLst/>
          </a:prstGeom>
          <a:ln w="25400">
            <a:solidFill>
              <a:srgbClr val="7030A0"/>
            </a:solidFill>
            <a:tailEnd type="triangle" w="med" len="lg"/>
          </a:ln>
        </p:spPr>
        <p:style>
          <a:lnRef idx="2">
            <a:schemeClr val="accent1"/>
          </a:lnRef>
          <a:fillRef idx="0">
            <a:schemeClr val="accent1"/>
          </a:fillRef>
          <a:effectRef idx="1">
            <a:schemeClr val="accent1"/>
          </a:effectRef>
          <a:fontRef idx="minor">
            <a:schemeClr val="tx1"/>
          </a:fontRef>
        </p:style>
      </p:cxnSp>
      <p:grpSp>
        <p:nvGrpSpPr>
          <p:cNvPr id="53" name="Group 52"/>
          <p:cNvGrpSpPr>
            <a:grpSpLocks noChangeAspect="1"/>
          </p:cNvGrpSpPr>
          <p:nvPr/>
        </p:nvGrpSpPr>
        <p:grpSpPr>
          <a:xfrm>
            <a:off x="640080" y="1371600"/>
            <a:ext cx="823544" cy="429348"/>
            <a:chOff x="845722" y="1278363"/>
            <a:chExt cx="1041400" cy="542925"/>
          </a:xfrm>
        </p:grpSpPr>
        <p:sp>
          <p:nvSpPr>
            <p:cNvPr id="57" name="Rounded Rectangle 56"/>
            <p:cNvSpPr/>
            <p:nvPr/>
          </p:nvSpPr>
          <p:spPr>
            <a:xfrm>
              <a:off x="845722" y="1278363"/>
              <a:ext cx="1041400" cy="542925"/>
            </a:xfrm>
            <a:prstGeom prst="roundRect">
              <a:avLst/>
            </a:prstGeom>
            <a:solidFill>
              <a:srgbClr val="3A68AF">
                <a:alpha val="70000"/>
              </a:srgbClr>
            </a:solidFill>
            <a:scene3d>
              <a:camera prst="orthographicFront"/>
              <a:lightRig rig="threePt" dir="t"/>
            </a:scene3d>
            <a:sp3d>
              <a:bevelT w="50800" h="5080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61" name="Group 60"/>
            <p:cNvGrpSpPr/>
            <p:nvPr/>
          </p:nvGrpSpPr>
          <p:grpSpPr>
            <a:xfrm>
              <a:off x="927525" y="1339429"/>
              <a:ext cx="571022" cy="422804"/>
              <a:chOff x="4552203" y="470641"/>
              <a:chExt cx="571022" cy="422804"/>
            </a:xfrm>
            <a:solidFill>
              <a:schemeClr val="tx1">
                <a:lumMod val="65000"/>
                <a:lumOff val="35000"/>
              </a:schemeClr>
            </a:solidFill>
          </p:grpSpPr>
          <p:sp>
            <p:nvSpPr>
              <p:cNvPr id="63" name="Freeform 62"/>
              <p:cNvSpPr>
                <a:spLocks noChangeAspect="1"/>
              </p:cNvSpPr>
              <p:nvPr/>
            </p:nvSpPr>
            <p:spPr>
              <a:xfrm>
                <a:off x="4552203" y="678286"/>
                <a:ext cx="564356" cy="215159"/>
              </a:xfrm>
              <a:custGeom>
                <a:avLst/>
                <a:gdLst>
                  <a:gd name="connsiteX0" fmla="*/ 180975 w 554832"/>
                  <a:gd name="connsiteY0" fmla="*/ 0 h 219075"/>
                  <a:gd name="connsiteX1" fmla="*/ 554832 w 554832"/>
                  <a:gd name="connsiteY1" fmla="*/ 7144 h 219075"/>
                  <a:gd name="connsiteX2" fmla="*/ 0 w 554832"/>
                  <a:gd name="connsiteY2" fmla="*/ 219075 h 219075"/>
                  <a:gd name="connsiteX3" fmla="*/ 180975 w 554832"/>
                  <a:gd name="connsiteY3" fmla="*/ 0 h 219075"/>
                </a:gdLst>
                <a:ahLst/>
                <a:cxnLst>
                  <a:cxn ang="0">
                    <a:pos x="connsiteX0" y="connsiteY0"/>
                  </a:cxn>
                  <a:cxn ang="0">
                    <a:pos x="connsiteX1" y="connsiteY1"/>
                  </a:cxn>
                  <a:cxn ang="0">
                    <a:pos x="connsiteX2" y="connsiteY2"/>
                  </a:cxn>
                  <a:cxn ang="0">
                    <a:pos x="connsiteX3" y="connsiteY3"/>
                  </a:cxn>
                </a:cxnLst>
                <a:rect l="l" t="t" r="r" b="b"/>
                <a:pathLst>
                  <a:path w="554832" h="219075">
                    <a:moveTo>
                      <a:pt x="180975" y="0"/>
                    </a:moveTo>
                    <a:lnTo>
                      <a:pt x="554832" y="7144"/>
                    </a:lnTo>
                    <a:lnTo>
                      <a:pt x="0" y="219075"/>
                    </a:lnTo>
                    <a:lnTo>
                      <a:pt x="180975" y="0"/>
                    </a:lnTo>
                    <a:close/>
                  </a:path>
                </a:pathLst>
              </a:custGeom>
              <a:grp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67" name="Straight Connector 66"/>
              <p:cNvCxnSpPr/>
              <p:nvPr/>
            </p:nvCxnSpPr>
            <p:spPr>
              <a:xfrm flipV="1">
                <a:off x="4552203" y="682043"/>
                <a:ext cx="571022" cy="211402"/>
              </a:xfrm>
              <a:prstGeom prst="line">
                <a:avLst/>
              </a:prstGeom>
              <a:grpFill/>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8" name="Straight Connector 67"/>
              <p:cNvCxnSpPr/>
              <p:nvPr/>
            </p:nvCxnSpPr>
            <p:spPr>
              <a:xfrm flipH="1" flipV="1">
                <a:off x="4552203" y="470641"/>
                <a:ext cx="571022" cy="211402"/>
              </a:xfrm>
              <a:prstGeom prst="line">
                <a:avLst/>
              </a:prstGeom>
              <a:grpFill/>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9" name="Straight Connector 68"/>
              <p:cNvCxnSpPr/>
              <p:nvPr/>
            </p:nvCxnSpPr>
            <p:spPr>
              <a:xfrm>
                <a:off x="4552203" y="470641"/>
                <a:ext cx="192078" cy="211402"/>
              </a:xfrm>
              <a:prstGeom prst="line">
                <a:avLst/>
              </a:prstGeom>
              <a:grpFill/>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3" name="Straight Connector 72"/>
              <p:cNvCxnSpPr/>
              <p:nvPr/>
            </p:nvCxnSpPr>
            <p:spPr>
              <a:xfrm flipV="1">
                <a:off x="4552203" y="682043"/>
                <a:ext cx="192078" cy="211402"/>
              </a:xfrm>
              <a:prstGeom prst="line">
                <a:avLst/>
              </a:prstGeom>
              <a:grpFill/>
              <a:ln>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62" name="TextBox 61"/>
            <p:cNvSpPr txBox="1">
              <a:spLocks noChangeAspect="1"/>
            </p:cNvSpPr>
            <p:nvPr/>
          </p:nvSpPr>
          <p:spPr>
            <a:xfrm rot="16200000">
              <a:off x="1464736" y="1424256"/>
              <a:ext cx="373063" cy="369331"/>
            </a:xfrm>
            <a:prstGeom prst="rect">
              <a:avLst/>
            </a:prstGeom>
            <a:noFill/>
          </p:spPr>
          <p:txBody>
            <a:bodyPr wrap="square" rtlCol="0">
              <a:spAutoFit/>
            </a:bodyPr>
            <a:lstStyle/>
            <a:p>
              <a:r>
                <a:rPr lang="en-US" dirty="0">
                  <a:latin typeface="Arial Black" pitchFamily="34" charset="0"/>
                </a:rPr>
                <a:t>N</a:t>
              </a:r>
            </a:p>
          </p:txBody>
        </p:sp>
      </p:grpSp>
      <p:cxnSp>
        <p:nvCxnSpPr>
          <p:cNvPr id="91" name="Straight Connector 90"/>
          <p:cNvCxnSpPr/>
          <p:nvPr/>
        </p:nvCxnSpPr>
        <p:spPr>
          <a:xfrm>
            <a:off x="1463040" y="6080760"/>
            <a:ext cx="640080" cy="0"/>
          </a:xfrm>
          <a:prstGeom prst="line">
            <a:avLst/>
          </a:prstGeom>
          <a:ln w="34925">
            <a:solidFill>
              <a:srgbClr val="7030A0"/>
            </a:solidFill>
            <a:prstDash val="sysDash"/>
            <a:tailEnd type="none"/>
          </a:ln>
        </p:spPr>
        <p:style>
          <a:lnRef idx="2">
            <a:schemeClr val="accent1"/>
          </a:lnRef>
          <a:fillRef idx="0">
            <a:schemeClr val="accent1"/>
          </a:fillRef>
          <a:effectRef idx="1">
            <a:schemeClr val="accent1"/>
          </a:effectRef>
          <a:fontRef idx="minor">
            <a:schemeClr val="tx1"/>
          </a:fontRef>
        </p:style>
      </p:cxnSp>
      <p:sp>
        <p:nvSpPr>
          <p:cNvPr id="92" name="TextBox 91"/>
          <p:cNvSpPr txBox="1"/>
          <p:nvPr/>
        </p:nvSpPr>
        <p:spPr>
          <a:xfrm>
            <a:off x="791631" y="5943600"/>
            <a:ext cx="715260" cy="307777"/>
          </a:xfrm>
          <a:prstGeom prst="rect">
            <a:avLst/>
          </a:prstGeom>
          <a:noFill/>
        </p:spPr>
        <p:txBody>
          <a:bodyPr wrap="none" rtlCol="0">
            <a:spAutoFit/>
          </a:bodyPr>
          <a:lstStyle/>
          <a:p>
            <a:r>
              <a:rPr lang="en-US" sz="1400" b="1" dirty="0">
                <a:solidFill>
                  <a:srgbClr val="7030A0"/>
                </a:solidFill>
                <a:latin typeface="+mj-lt"/>
              </a:rPr>
              <a:t>60X93</a:t>
            </a:r>
          </a:p>
        </p:txBody>
      </p:sp>
      <p:cxnSp>
        <p:nvCxnSpPr>
          <p:cNvPr id="93" name="Straight Connector 92"/>
          <p:cNvCxnSpPr/>
          <p:nvPr/>
        </p:nvCxnSpPr>
        <p:spPr>
          <a:xfrm>
            <a:off x="1463040" y="6355080"/>
            <a:ext cx="640080" cy="0"/>
          </a:xfrm>
          <a:prstGeom prst="line">
            <a:avLst/>
          </a:prstGeom>
          <a:ln w="34925">
            <a:solidFill>
              <a:srgbClr val="FF0000"/>
            </a:solidFill>
            <a:prstDash val="sysDash"/>
            <a:tailEnd type="none"/>
          </a:ln>
          <a:effectLst>
            <a:glow rad="63500">
              <a:schemeClr val="accent6">
                <a:satMod val="175000"/>
                <a:alpha val="40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sp>
        <p:nvSpPr>
          <p:cNvPr id="94" name="TextBox 93"/>
          <p:cNvSpPr txBox="1"/>
          <p:nvPr/>
        </p:nvSpPr>
        <p:spPr>
          <a:xfrm>
            <a:off x="791631" y="6217920"/>
            <a:ext cx="715260" cy="307777"/>
          </a:xfrm>
          <a:prstGeom prst="rect">
            <a:avLst/>
          </a:prstGeom>
          <a:noFill/>
        </p:spPr>
        <p:txBody>
          <a:bodyPr wrap="none" rtlCol="0">
            <a:spAutoFit/>
          </a:bodyPr>
          <a:lstStyle/>
          <a:p>
            <a:r>
              <a:rPr lang="en-US" sz="1400" b="1" dirty="0">
                <a:solidFill>
                  <a:srgbClr val="FF0000"/>
                </a:solidFill>
                <a:latin typeface="+mj-lt"/>
              </a:rPr>
              <a:t>60X79</a:t>
            </a:r>
          </a:p>
        </p:txBody>
      </p:sp>
      <p:sp>
        <p:nvSpPr>
          <p:cNvPr id="95" name="Rectangle 94"/>
          <p:cNvSpPr/>
          <p:nvPr/>
        </p:nvSpPr>
        <p:spPr>
          <a:xfrm>
            <a:off x="780718" y="5669280"/>
            <a:ext cx="1463040" cy="822960"/>
          </a:xfrm>
          <a:prstGeom prst="rect">
            <a:avLst/>
          </a:prstGeom>
          <a:noFill/>
          <a:ln w="31750">
            <a:solidFill>
              <a:schemeClr val="tx1"/>
            </a:solidFill>
            <a:tailEnd type="arrow"/>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6" name="TextBox 95"/>
          <p:cNvSpPr txBox="1"/>
          <p:nvPr/>
        </p:nvSpPr>
        <p:spPr>
          <a:xfrm>
            <a:off x="731520" y="5669280"/>
            <a:ext cx="788999" cy="307777"/>
          </a:xfrm>
          <a:prstGeom prst="rect">
            <a:avLst/>
          </a:prstGeom>
          <a:noFill/>
        </p:spPr>
        <p:txBody>
          <a:bodyPr wrap="none" rtlCol="0">
            <a:spAutoFit/>
          </a:bodyPr>
          <a:lstStyle/>
          <a:p>
            <a:r>
              <a:rPr lang="en-US" sz="1400" b="1" u="sng" dirty="0">
                <a:latin typeface="+mj-lt"/>
              </a:rPr>
              <a:t>Legend</a:t>
            </a:r>
          </a:p>
        </p:txBody>
      </p:sp>
      <p:sp>
        <p:nvSpPr>
          <p:cNvPr id="74" name="TextBox 73"/>
          <p:cNvSpPr txBox="1"/>
          <p:nvPr/>
        </p:nvSpPr>
        <p:spPr>
          <a:xfrm rot="5400000">
            <a:off x="6055283" y="6255053"/>
            <a:ext cx="575210" cy="200055"/>
          </a:xfrm>
          <a:prstGeom prst="rect">
            <a:avLst/>
          </a:prstGeom>
          <a:noFill/>
        </p:spPr>
        <p:txBody>
          <a:bodyPr wrap="square" rtlCol="0">
            <a:spAutoFit/>
          </a:bodyPr>
          <a:lstStyle/>
          <a:p>
            <a:r>
              <a:rPr lang="en-US" sz="700" b="1" dirty="0">
                <a:latin typeface="AECOM Sans" panose="020B0504020202020204" pitchFamily="34" charset="0"/>
                <a:ea typeface="AECOM Sans" panose="020B0504020202020204" pitchFamily="34" charset="0"/>
                <a:cs typeface="AECOM Sans" panose="020B0504020202020204" pitchFamily="34" charset="0"/>
              </a:rPr>
              <a:t>WB I-290</a:t>
            </a:r>
          </a:p>
        </p:txBody>
      </p:sp>
      <p:sp>
        <p:nvSpPr>
          <p:cNvPr id="75" name="TextBox 74"/>
          <p:cNvSpPr txBox="1"/>
          <p:nvPr/>
        </p:nvSpPr>
        <p:spPr>
          <a:xfrm rot="5400000">
            <a:off x="5800148" y="6267317"/>
            <a:ext cx="575210" cy="200055"/>
          </a:xfrm>
          <a:prstGeom prst="rect">
            <a:avLst/>
          </a:prstGeom>
          <a:noFill/>
        </p:spPr>
        <p:txBody>
          <a:bodyPr wrap="square" rtlCol="0">
            <a:spAutoFit/>
          </a:bodyPr>
          <a:lstStyle/>
          <a:p>
            <a:r>
              <a:rPr lang="en-US" sz="700" b="1" dirty="0">
                <a:latin typeface="AECOM Sans" panose="020B0504020202020204" pitchFamily="34" charset="0"/>
                <a:ea typeface="AECOM Sans" panose="020B0504020202020204" pitchFamily="34" charset="0"/>
                <a:cs typeface="AECOM Sans" panose="020B0504020202020204" pitchFamily="34" charset="0"/>
              </a:rPr>
              <a:t>EB I-290</a:t>
            </a:r>
          </a:p>
        </p:txBody>
      </p:sp>
    </p:spTree>
    <p:extLst>
      <p:ext uri="{BB962C8B-B14F-4D97-AF65-F5344CB8AC3E}">
        <p14:creationId xmlns:p14="http://schemas.microsoft.com/office/powerpoint/2010/main" val="7491910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559755" y="1255775"/>
            <a:ext cx="8139859" cy="5266968"/>
          </a:xfrm>
          <a:prstGeom prst="rect">
            <a:avLst/>
          </a:prstGeom>
          <a:noFill/>
          <a:effectLst/>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29768" y="256032"/>
            <a:ext cx="7551034" cy="823148"/>
          </a:xfrm>
        </p:spPr>
        <p:txBody>
          <a:bodyPr>
            <a:normAutofit fontScale="90000"/>
          </a:bodyPr>
          <a:lstStyle/>
          <a:p>
            <a:r>
              <a:rPr lang="en-US" dirty="0"/>
              <a:t>Suggested Construction Staging</a:t>
            </a:r>
            <a:br>
              <a:rPr lang="en-US" sz="2500" dirty="0"/>
            </a:br>
            <a:r>
              <a:rPr lang="en-US" sz="1400" dirty="0"/>
              <a:t>Stage 6 (</a:t>
            </a:r>
            <a:r>
              <a:rPr lang="en-US" sz="1400" dirty="0">
                <a:solidFill>
                  <a:srgbClr val="7030A0"/>
                </a:solidFill>
              </a:rPr>
              <a:t>60X93</a:t>
            </a:r>
            <a:r>
              <a:rPr lang="en-US" sz="1400" dirty="0"/>
              <a:t>) and Stage 3 (</a:t>
            </a:r>
            <a:r>
              <a:rPr lang="en-US" sz="1400" dirty="0">
                <a:solidFill>
                  <a:srgbClr val="FF0000"/>
                </a:solidFill>
              </a:rPr>
              <a:t>60X79</a:t>
            </a:r>
            <a:r>
              <a:rPr lang="en-US" sz="1400" dirty="0"/>
              <a:t>)</a:t>
            </a:r>
            <a:br>
              <a:rPr lang="en-US" sz="1400" dirty="0"/>
            </a:br>
            <a:r>
              <a:rPr lang="en-US" sz="1400" dirty="0"/>
              <a:t>Existing Ramp EN &amp; WN Closed to Traffic</a:t>
            </a:r>
            <a:endParaRPr lang="en-US" sz="1900" dirty="0"/>
          </a:p>
        </p:txBody>
      </p:sp>
      <p:sp>
        <p:nvSpPr>
          <p:cNvPr id="3" name="Freeform 2"/>
          <p:cNvSpPr/>
          <p:nvPr/>
        </p:nvSpPr>
        <p:spPr>
          <a:xfrm>
            <a:off x="2374084" y="1640600"/>
            <a:ext cx="5496343" cy="4491752"/>
          </a:xfrm>
          <a:custGeom>
            <a:avLst/>
            <a:gdLst>
              <a:gd name="connsiteX0" fmla="*/ 0 w 5352177"/>
              <a:gd name="connsiteY0" fmla="*/ 1224793 h 4462943"/>
              <a:gd name="connsiteX1" fmla="*/ 100668 w 5352177"/>
              <a:gd name="connsiteY1" fmla="*/ 1543574 h 4462943"/>
              <a:gd name="connsiteX2" fmla="*/ 3171039 w 5352177"/>
              <a:gd name="connsiteY2" fmla="*/ 570452 h 4462943"/>
              <a:gd name="connsiteX3" fmla="*/ 2869035 w 5352177"/>
              <a:gd name="connsiteY3" fmla="*/ 1862356 h 4462943"/>
              <a:gd name="connsiteX4" fmla="*/ 3372375 w 5352177"/>
              <a:gd name="connsiteY4" fmla="*/ 2776756 h 4462943"/>
              <a:gd name="connsiteX5" fmla="*/ 3556933 w 5352177"/>
              <a:gd name="connsiteY5" fmla="*/ 2776756 h 4462943"/>
              <a:gd name="connsiteX6" fmla="*/ 3531766 w 5352177"/>
              <a:gd name="connsiteY6" fmla="*/ 2575420 h 4462943"/>
              <a:gd name="connsiteX7" fmla="*/ 3103927 w 5352177"/>
              <a:gd name="connsiteY7" fmla="*/ 1719743 h 4462943"/>
              <a:gd name="connsiteX8" fmla="*/ 4379054 w 5352177"/>
              <a:gd name="connsiteY8" fmla="*/ 604008 h 4462943"/>
              <a:gd name="connsiteX9" fmla="*/ 4471333 w 5352177"/>
              <a:gd name="connsiteY9" fmla="*/ 436228 h 4462943"/>
              <a:gd name="connsiteX10" fmla="*/ 5142452 w 5352177"/>
              <a:gd name="connsiteY10" fmla="*/ 2155971 h 4462943"/>
              <a:gd name="connsiteX11" fmla="*/ 4077050 w 5352177"/>
              <a:gd name="connsiteY11" fmla="*/ 4429387 h 4462943"/>
              <a:gd name="connsiteX12" fmla="*/ 4345498 w 5352177"/>
              <a:gd name="connsiteY12" fmla="*/ 4462943 h 4462943"/>
              <a:gd name="connsiteX13" fmla="*/ 5352177 w 5352177"/>
              <a:gd name="connsiteY13" fmla="*/ 2265028 h 4462943"/>
              <a:gd name="connsiteX14" fmla="*/ 4471333 w 5352177"/>
              <a:gd name="connsiteY14" fmla="*/ 159391 h 4462943"/>
              <a:gd name="connsiteX15" fmla="*/ 4454555 w 5352177"/>
              <a:gd name="connsiteY15" fmla="*/ 0 h 4462943"/>
              <a:gd name="connsiteX16" fmla="*/ 3020037 w 5352177"/>
              <a:gd name="connsiteY16" fmla="*/ 201336 h 4462943"/>
              <a:gd name="connsiteX17" fmla="*/ 0 w 5352177"/>
              <a:gd name="connsiteY17" fmla="*/ 1224793 h 4462943"/>
              <a:gd name="connsiteX0" fmla="*/ 0 w 5352177"/>
              <a:gd name="connsiteY0" fmla="*/ 1224793 h 4462943"/>
              <a:gd name="connsiteX1" fmla="*/ 92279 w 5352177"/>
              <a:gd name="connsiteY1" fmla="*/ 1510019 h 4462943"/>
              <a:gd name="connsiteX2" fmla="*/ 3171039 w 5352177"/>
              <a:gd name="connsiteY2" fmla="*/ 570452 h 4462943"/>
              <a:gd name="connsiteX3" fmla="*/ 2869035 w 5352177"/>
              <a:gd name="connsiteY3" fmla="*/ 1862356 h 4462943"/>
              <a:gd name="connsiteX4" fmla="*/ 3372375 w 5352177"/>
              <a:gd name="connsiteY4" fmla="*/ 2776756 h 4462943"/>
              <a:gd name="connsiteX5" fmla="*/ 3556933 w 5352177"/>
              <a:gd name="connsiteY5" fmla="*/ 2776756 h 4462943"/>
              <a:gd name="connsiteX6" fmla="*/ 3531766 w 5352177"/>
              <a:gd name="connsiteY6" fmla="*/ 2575420 h 4462943"/>
              <a:gd name="connsiteX7" fmla="*/ 3103927 w 5352177"/>
              <a:gd name="connsiteY7" fmla="*/ 1719743 h 4462943"/>
              <a:gd name="connsiteX8" fmla="*/ 4379054 w 5352177"/>
              <a:gd name="connsiteY8" fmla="*/ 604008 h 4462943"/>
              <a:gd name="connsiteX9" fmla="*/ 4471333 w 5352177"/>
              <a:gd name="connsiteY9" fmla="*/ 436228 h 4462943"/>
              <a:gd name="connsiteX10" fmla="*/ 5142452 w 5352177"/>
              <a:gd name="connsiteY10" fmla="*/ 2155971 h 4462943"/>
              <a:gd name="connsiteX11" fmla="*/ 4077050 w 5352177"/>
              <a:gd name="connsiteY11" fmla="*/ 4429387 h 4462943"/>
              <a:gd name="connsiteX12" fmla="*/ 4345498 w 5352177"/>
              <a:gd name="connsiteY12" fmla="*/ 4462943 h 4462943"/>
              <a:gd name="connsiteX13" fmla="*/ 5352177 w 5352177"/>
              <a:gd name="connsiteY13" fmla="*/ 2265028 h 4462943"/>
              <a:gd name="connsiteX14" fmla="*/ 4471333 w 5352177"/>
              <a:gd name="connsiteY14" fmla="*/ 159391 h 4462943"/>
              <a:gd name="connsiteX15" fmla="*/ 4454555 w 5352177"/>
              <a:gd name="connsiteY15" fmla="*/ 0 h 4462943"/>
              <a:gd name="connsiteX16" fmla="*/ 3020037 w 5352177"/>
              <a:gd name="connsiteY16" fmla="*/ 201336 h 4462943"/>
              <a:gd name="connsiteX17" fmla="*/ 0 w 5352177"/>
              <a:gd name="connsiteY17" fmla="*/ 1224793 h 4462943"/>
              <a:gd name="connsiteX0" fmla="*/ 0 w 5352177"/>
              <a:gd name="connsiteY0" fmla="*/ 1224793 h 4462943"/>
              <a:gd name="connsiteX1" fmla="*/ 92279 w 5352177"/>
              <a:gd name="connsiteY1" fmla="*/ 1510019 h 4462943"/>
              <a:gd name="connsiteX2" fmla="*/ 3204595 w 5352177"/>
              <a:gd name="connsiteY2" fmla="*/ 545285 h 4462943"/>
              <a:gd name="connsiteX3" fmla="*/ 2869035 w 5352177"/>
              <a:gd name="connsiteY3" fmla="*/ 1862356 h 4462943"/>
              <a:gd name="connsiteX4" fmla="*/ 3372375 w 5352177"/>
              <a:gd name="connsiteY4" fmla="*/ 2776756 h 4462943"/>
              <a:gd name="connsiteX5" fmla="*/ 3556933 w 5352177"/>
              <a:gd name="connsiteY5" fmla="*/ 2776756 h 4462943"/>
              <a:gd name="connsiteX6" fmla="*/ 3531766 w 5352177"/>
              <a:gd name="connsiteY6" fmla="*/ 2575420 h 4462943"/>
              <a:gd name="connsiteX7" fmla="*/ 3103927 w 5352177"/>
              <a:gd name="connsiteY7" fmla="*/ 1719743 h 4462943"/>
              <a:gd name="connsiteX8" fmla="*/ 4379054 w 5352177"/>
              <a:gd name="connsiteY8" fmla="*/ 604008 h 4462943"/>
              <a:gd name="connsiteX9" fmla="*/ 4471333 w 5352177"/>
              <a:gd name="connsiteY9" fmla="*/ 436228 h 4462943"/>
              <a:gd name="connsiteX10" fmla="*/ 5142452 w 5352177"/>
              <a:gd name="connsiteY10" fmla="*/ 2155971 h 4462943"/>
              <a:gd name="connsiteX11" fmla="*/ 4077050 w 5352177"/>
              <a:gd name="connsiteY11" fmla="*/ 4429387 h 4462943"/>
              <a:gd name="connsiteX12" fmla="*/ 4345498 w 5352177"/>
              <a:gd name="connsiteY12" fmla="*/ 4462943 h 4462943"/>
              <a:gd name="connsiteX13" fmla="*/ 5352177 w 5352177"/>
              <a:gd name="connsiteY13" fmla="*/ 2265028 h 4462943"/>
              <a:gd name="connsiteX14" fmla="*/ 4471333 w 5352177"/>
              <a:gd name="connsiteY14" fmla="*/ 159391 h 4462943"/>
              <a:gd name="connsiteX15" fmla="*/ 4454555 w 5352177"/>
              <a:gd name="connsiteY15" fmla="*/ 0 h 4462943"/>
              <a:gd name="connsiteX16" fmla="*/ 3020037 w 5352177"/>
              <a:gd name="connsiteY16" fmla="*/ 201336 h 4462943"/>
              <a:gd name="connsiteX17" fmla="*/ 0 w 5352177"/>
              <a:gd name="connsiteY17" fmla="*/ 1224793 h 4462943"/>
              <a:gd name="connsiteX0" fmla="*/ 0 w 5352177"/>
              <a:gd name="connsiteY0" fmla="*/ 1224793 h 4462943"/>
              <a:gd name="connsiteX1" fmla="*/ 92279 w 5352177"/>
              <a:gd name="connsiteY1" fmla="*/ 1510019 h 4462943"/>
              <a:gd name="connsiteX2" fmla="*/ 3204595 w 5352177"/>
              <a:gd name="connsiteY2" fmla="*/ 545285 h 4462943"/>
              <a:gd name="connsiteX3" fmla="*/ 2869035 w 5352177"/>
              <a:gd name="connsiteY3" fmla="*/ 1862356 h 4462943"/>
              <a:gd name="connsiteX4" fmla="*/ 3372375 w 5352177"/>
              <a:gd name="connsiteY4" fmla="*/ 2776756 h 4462943"/>
              <a:gd name="connsiteX5" fmla="*/ 3556933 w 5352177"/>
              <a:gd name="connsiteY5" fmla="*/ 2776756 h 4462943"/>
              <a:gd name="connsiteX6" fmla="*/ 3531766 w 5352177"/>
              <a:gd name="connsiteY6" fmla="*/ 2575420 h 4462943"/>
              <a:gd name="connsiteX7" fmla="*/ 3103927 w 5352177"/>
              <a:gd name="connsiteY7" fmla="*/ 1719743 h 4462943"/>
              <a:gd name="connsiteX8" fmla="*/ 4379054 w 5352177"/>
              <a:gd name="connsiteY8" fmla="*/ 604008 h 4462943"/>
              <a:gd name="connsiteX9" fmla="*/ 4471333 w 5352177"/>
              <a:gd name="connsiteY9" fmla="*/ 436228 h 4462943"/>
              <a:gd name="connsiteX10" fmla="*/ 5142452 w 5352177"/>
              <a:gd name="connsiteY10" fmla="*/ 2155971 h 4462943"/>
              <a:gd name="connsiteX11" fmla="*/ 4077050 w 5352177"/>
              <a:gd name="connsiteY11" fmla="*/ 4429387 h 4462943"/>
              <a:gd name="connsiteX12" fmla="*/ 4345498 w 5352177"/>
              <a:gd name="connsiteY12" fmla="*/ 4462943 h 4462943"/>
              <a:gd name="connsiteX13" fmla="*/ 5352177 w 5352177"/>
              <a:gd name="connsiteY13" fmla="*/ 2265028 h 4462943"/>
              <a:gd name="connsiteX14" fmla="*/ 4471333 w 5352177"/>
              <a:gd name="connsiteY14" fmla="*/ 159391 h 4462943"/>
              <a:gd name="connsiteX15" fmla="*/ 4454555 w 5352177"/>
              <a:gd name="connsiteY15" fmla="*/ 0 h 4462943"/>
              <a:gd name="connsiteX16" fmla="*/ 3020037 w 5352177"/>
              <a:gd name="connsiteY16" fmla="*/ 201336 h 4462943"/>
              <a:gd name="connsiteX17" fmla="*/ 0 w 5352177"/>
              <a:gd name="connsiteY17" fmla="*/ 1224793 h 4462943"/>
              <a:gd name="connsiteX0" fmla="*/ 0 w 5352177"/>
              <a:gd name="connsiteY0" fmla="*/ 1224793 h 4462943"/>
              <a:gd name="connsiteX1" fmla="*/ 92279 w 5352177"/>
              <a:gd name="connsiteY1" fmla="*/ 1510019 h 4462943"/>
              <a:gd name="connsiteX2" fmla="*/ 3204595 w 5352177"/>
              <a:gd name="connsiteY2" fmla="*/ 545285 h 4462943"/>
              <a:gd name="connsiteX3" fmla="*/ 2869035 w 5352177"/>
              <a:gd name="connsiteY3" fmla="*/ 1862356 h 4462943"/>
              <a:gd name="connsiteX4" fmla="*/ 3372375 w 5352177"/>
              <a:gd name="connsiteY4" fmla="*/ 2776756 h 4462943"/>
              <a:gd name="connsiteX5" fmla="*/ 3556933 w 5352177"/>
              <a:gd name="connsiteY5" fmla="*/ 2776756 h 4462943"/>
              <a:gd name="connsiteX6" fmla="*/ 3531766 w 5352177"/>
              <a:gd name="connsiteY6" fmla="*/ 2575420 h 4462943"/>
              <a:gd name="connsiteX7" fmla="*/ 3103927 w 5352177"/>
              <a:gd name="connsiteY7" fmla="*/ 1719743 h 4462943"/>
              <a:gd name="connsiteX8" fmla="*/ 4379054 w 5352177"/>
              <a:gd name="connsiteY8" fmla="*/ 604008 h 4462943"/>
              <a:gd name="connsiteX9" fmla="*/ 4471333 w 5352177"/>
              <a:gd name="connsiteY9" fmla="*/ 436228 h 4462943"/>
              <a:gd name="connsiteX10" fmla="*/ 5142452 w 5352177"/>
              <a:gd name="connsiteY10" fmla="*/ 2155971 h 4462943"/>
              <a:gd name="connsiteX11" fmla="*/ 4077050 w 5352177"/>
              <a:gd name="connsiteY11" fmla="*/ 4429387 h 4462943"/>
              <a:gd name="connsiteX12" fmla="*/ 4345498 w 5352177"/>
              <a:gd name="connsiteY12" fmla="*/ 4462943 h 4462943"/>
              <a:gd name="connsiteX13" fmla="*/ 5352177 w 5352177"/>
              <a:gd name="connsiteY13" fmla="*/ 2265028 h 4462943"/>
              <a:gd name="connsiteX14" fmla="*/ 4471333 w 5352177"/>
              <a:gd name="connsiteY14" fmla="*/ 159391 h 4462943"/>
              <a:gd name="connsiteX15" fmla="*/ 4454555 w 5352177"/>
              <a:gd name="connsiteY15" fmla="*/ 0 h 4462943"/>
              <a:gd name="connsiteX16" fmla="*/ 3020037 w 5352177"/>
              <a:gd name="connsiteY16" fmla="*/ 201336 h 4462943"/>
              <a:gd name="connsiteX17" fmla="*/ 0 w 5352177"/>
              <a:gd name="connsiteY17" fmla="*/ 1224793 h 4462943"/>
              <a:gd name="connsiteX0" fmla="*/ 0 w 5352177"/>
              <a:gd name="connsiteY0" fmla="*/ 1224793 h 4462943"/>
              <a:gd name="connsiteX1" fmla="*/ 92279 w 5352177"/>
              <a:gd name="connsiteY1" fmla="*/ 1510019 h 4462943"/>
              <a:gd name="connsiteX2" fmla="*/ 3204595 w 5352177"/>
              <a:gd name="connsiteY2" fmla="*/ 545285 h 4462943"/>
              <a:gd name="connsiteX3" fmla="*/ 2894202 w 5352177"/>
              <a:gd name="connsiteY3" fmla="*/ 1853967 h 4462943"/>
              <a:gd name="connsiteX4" fmla="*/ 3372375 w 5352177"/>
              <a:gd name="connsiteY4" fmla="*/ 2776756 h 4462943"/>
              <a:gd name="connsiteX5" fmla="*/ 3556933 w 5352177"/>
              <a:gd name="connsiteY5" fmla="*/ 2776756 h 4462943"/>
              <a:gd name="connsiteX6" fmla="*/ 3531766 w 5352177"/>
              <a:gd name="connsiteY6" fmla="*/ 2575420 h 4462943"/>
              <a:gd name="connsiteX7" fmla="*/ 3103927 w 5352177"/>
              <a:gd name="connsiteY7" fmla="*/ 1719743 h 4462943"/>
              <a:gd name="connsiteX8" fmla="*/ 4379054 w 5352177"/>
              <a:gd name="connsiteY8" fmla="*/ 604008 h 4462943"/>
              <a:gd name="connsiteX9" fmla="*/ 4471333 w 5352177"/>
              <a:gd name="connsiteY9" fmla="*/ 436228 h 4462943"/>
              <a:gd name="connsiteX10" fmla="*/ 5142452 w 5352177"/>
              <a:gd name="connsiteY10" fmla="*/ 2155971 h 4462943"/>
              <a:gd name="connsiteX11" fmla="*/ 4077050 w 5352177"/>
              <a:gd name="connsiteY11" fmla="*/ 4429387 h 4462943"/>
              <a:gd name="connsiteX12" fmla="*/ 4345498 w 5352177"/>
              <a:gd name="connsiteY12" fmla="*/ 4462943 h 4462943"/>
              <a:gd name="connsiteX13" fmla="*/ 5352177 w 5352177"/>
              <a:gd name="connsiteY13" fmla="*/ 2265028 h 4462943"/>
              <a:gd name="connsiteX14" fmla="*/ 4471333 w 5352177"/>
              <a:gd name="connsiteY14" fmla="*/ 159391 h 4462943"/>
              <a:gd name="connsiteX15" fmla="*/ 4454555 w 5352177"/>
              <a:gd name="connsiteY15" fmla="*/ 0 h 4462943"/>
              <a:gd name="connsiteX16" fmla="*/ 3020037 w 5352177"/>
              <a:gd name="connsiteY16" fmla="*/ 201336 h 4462943"/>
              <a:gd name="connsiteX17" fmla="*/ 0 w 5352177"/>
              <a:gd name="connsiteY17" fmla="*/ 1224793 h 4462943"/>
              <a:gd name="connsiteX0" fmla="*/ 0 w 5352177"/>
              <a:gd name="connsiteY0" fmla="*/ 1224793 h 4462943"/>
              <a:gd name="connsiteX1" fmla="*/ 92279 w 5352177"/>
              <a:gd name="connsiteY1" fmla="*/ 1510019 h 4462943"/>
              <a:gd name="connsiteX2" fmla="*/ 3204595 w 5352177"/>
              <a:gd name="connsiteY2" fmla="*/ 545285 h 4462943"/>
              <a:gd name="connsiteX3" fmla="*/ 2894202 w 5352177"/>
              <a:gd name="connsiteY3" fmla="*/ 1853967 h 4462943"/>
              <a:gd name="connsiteX4" fmla="*/ 3372375 w 5352177"/>
              <a:gd name="connsiteY4" fmla="*/ 2776756 h 4462943"/>
              <a:gd name="connsiteX5" fmla="*/ 3556933 w 5352177"/>
              <a:gd name="connsiteY5" fmla="*/ 2776756 h 4462943"/>
              <a:gd name="connsiteX6" fmla="*/ 3531766 w 5352177"/>
              <a:gd name="connsiteY6" fmla="*/ 2575420 h 4462943"/>
              <a:gd name="connsiteX7" fmla="*/ 3103927 w 5352177"/>
              <a:gd name="connsiteY7" fmla="*/ 1719743 h 4462943"/>
              <a:gd name="connsiteX8" fmla="*/ 4379054 w 5352177"/>
              <a:gd name="connsiteY8" fmla="*/ 604008 h 4462943"/>
              <a:gd name="connsiteX9" fmla="*/ 4471333 w 5352177"/>
              <a:gd name="connsiteY9" fmla="*/ 436228 h 4462943"/>
              <a:gd name="connsiteX10" fmla="*/ 5142452 w 5352177"/>
              <a:gd name="connsiteY10" fmla="*/ 2155971 h 4462943"/>
              <a:gd name="connsiteX11" fmla="*/ 4077050 w 5352177"/>
              <a:gd name="connsiteY11" fmla="*/ 4429387 h 4462943"/>
              <a:gd name="connsiteX12" fmla="*/ 4345498 w 5352177"/>
              <a:gd name="connsiteY12" fmla="*/ 4462943 h 4462943"/>
              <a:gd name="connsiteX13" fmla="*/ 5352177 w 5352177"/>
              <a:gd name="connsiteY13" fmla="*/ 2265028 h 4462943"/>
              <a:gd name="connsiteX14" fmla="*/ 4471333 w 5352177"/>
              <a:gd name="connsiteY14" fmla="*/ 159391 h 4462943"/>
              <a:gd name="connsiteX15" fmla="*/ 4454555 w 5352177"/>
              <a:gd name="connsiteY15" fmla="*/ 0 h 4462943"/>
              <a:gd name="connsiteX16" fmla="*/ 3020037 w 5352177"/>
              <a:gd name="connsiteY16" fmla="*/ 201336 h 4462943"/>
              <a:gd name="connsiteX17" fmla="*/ 0 w 5352177"/>
              <a:gd name="connsiteY17" fmla="*/ 1224793 h 4462943"/>
              <a:gd name="connsiteX0" fmla="*/ 0 w 5352177"/>
              <a:gd name="connsiteY0" fmla="*/ 1224793 h 4462943"/>
              <a:gd name="connsiteX1" fmla="*/ 92279 w 5352177"/>
              <a:gd name="connsiteY1" fmla="*/ 1510019 h 4462943"/>
              <a:gd name="connsiteX2" fmla="*/ 3204595 w 5352177"/>
              <a:gd name="connsiteY2" fmla="*/ 545285 h 4462943"/>
              <a:gd name="connsiteX3" fmla="*/ 2894202 w 5352177"/>
              <a:gd name="connsiteY3" fmla="*/ 1853967 h 4462943"/>
              <a:gd name="connsiteX4" fmla="*/ 3372375 w 5352177"/>
              <a:gd name="connsiteY4" fmla="*/ 2776756 h 4462943"/>
              <a:gd name="connsiteX5" fmla="*/ 3556933 w 5352177"/>
              <a:gd name="connsiteY5" fmla="*/ 2776756 h 4462943"/>
              <a:gd name="connsiteX6" fmla="*/ 3531766 w 5352177"/>
              <a:gd name="connsiteY6" fmla="*/ 2575420 h 4462943"/>
              <a:gd name="connsiteX7" fmla="*/ 3103927 w 5352177"/>
              <a:gd name="connsiteY7" fmla="*/ 1719743 h 4462943"/>
              <a:gd name="connsiteX8" fmla="*/ 4379054 w 5352177"/>
              <a:gd name="connsiteY8" fmla="*/ 604008 h 4462943"/>
              <a:gd name="connsiteX9" fmla="*/ 4471333 w 5352177"/>
              <a:gd name="connsiteY9" fmla="*/ 436228 h 4462943"/>
              <a:gd name="connsiteX10" fmla="*/ 5142452 w 5352177"/>
              <a:gd name="connsiteY10" fmla="*/ 2155971 h 4462943"/>
              <a:gd name="connsiteX11" fmla="*/ 4077050 w 5352177"/>
              <a:gd name="connsiteY11" fmla="*/ 4429387 h 4462943"/>
              <a:gd name="connsiteX12" fmla="*/ 4345498 w 5352177"/>
              <a:gd name="connsiteY12" fmla="*/ 4462943 h 4462943"/>
              <a:gd name="connsiteX13" fmla="*/ 5352177 w 5352177"/>
              <a:gd name="connsiteY13" fmla="*/ 2265028 h 4462943"/>
              <a:gd name="connsiteX14" fmla="*/ 4471333 w 5352177"/>
              <a:gd name="connsiteY14" fmla="*/ 159391 h 4462943"/>
              <a:gd name="connsiteX15" fmla="*/ 4454555 w 5352177"/>
              <a:gd name="connsiteY15" fmla="*/ 0 h 4462943"/>
              <a:gd name="connsiteX16" fmla="*/ 3020037 w 5352177"/>
              <a:gd name="connsiteY16" fmla="*/ 201336 h 4462943"/>
              <a:gd name="connsiteX17" fmla="*/ 0 w 5352177"/>
              <a:gd name="connsiteY17" fmla="*/ 1224793 h 4462943"/>
              <a:gd name="connsiteX0" fmla="*/ 0 w 5352177"/>
              <a:gd name="connsiteY0" fmla="*/ 1224793 h 4462943"/>
              <a:gd name="connsiteX1" fmla="*/ 92279 w 5352177"/>
              <a:gd name="connsiteY1" fmla="*/ 1510019 h 4462943"/>
              <a:gd name="connsiteX2" fmla="*/ 3204595 w 5352177"/>
              <a:gd name="connsiteY2" fmla="*/ 545285 h 4462943"/>
              <a:gd name="connsiteX3" fmla="*/ 2894202 w 5352177"/>
              <a:gd name="connsiteY3" fmla="*/ 1853967 h 4462943"/>
              <a:gd name="connsiteX4" fmla="*/ 3372375 w 5352177"/>
              <a:gd name="connsiteY4" fmla="*/ 2776756 h 4462943"/>
              <a:gd name="connsiteX5" fmla="*/ 3556933 w 5352177"/>
              <a:gd name="connsiteY5" fmla="*/ 2776756 h 4462943"/>
              <a:gd name="connsiteX6" fmla="*/ 3531766 w 5352177"/>
              <a:gd name="connsiteY6" fmla="*/ 2575420 h 4462943"/>
              <a:gd name="connsiteX7" fmla="*/ 3103927 w 5352177"/>
              <a:gd name="connsiteY7" fmla="*/ 1719743 h 4462943"/>
              <a:gd name="connsiteX8" fmla="*/ 4353887 w 5352177"/>
              <a:gd name="connsiteY8" fmla="*/ 578842 h 4462943"/>
              <a:gd name="connsiteX9" fmla="*/ 4471333 w 5352177"/>
              <a:gd name="connsiteY9" fmla="*/ 436228 h 4462943"/>
              <a:gd name="connsiteX10" fmla="*/ 5142452 w 5352177"/>
              <a:gd name="connsiteY10" fmla="*/ 2155971 h 4462943"/>
              <a:gd name="connsiteX11" fmla="*/ 4077050 w 5352177"/>
              <a:gd name="connsiteY11" fmla="*/ 4429387 h 4462943"/>
              <a:gd name="connsiteX12" fmla="*/ 4345498 w 5352177"/>
              <a:gd name="connsiteY12" fmla="*/ 4462943 h 4462943"/>
              <a:gd name="connsiteX13" fmla="*/ 5352177 w 5352177"/>
              <a:gd name="connsiteY13" fmla="*/ 2265028 h 4462943"/>
              <a:gd name="connsiteX14" fmla="*/ 4471333 w 5352177"/>
              <a:gd name="connsiteY14" fmla="*/ 159391 h 4462943"/>
              <a:gd name="connsiteX15" fmla="*/ 4454555 w 5352177"/>
              <a:gd name="connsiteY15" fmla="*/ 0 h 4462943"/>
              <a:gd name="connsiteX16" fmla="*/ 3020037 w 5352177"/>
              <a:gd name="connsiteY16" fmla="*/ 201336 h 4462943"/>
              <a:gd name="connsiteX17" fmla="*/ 0 w 5352177"/>
              <a:gd name="connsiteY17" fmla="*/ 1224793 h 4462943"/>
              <a:gd name="connsiteX0" fmla="*/ 0 w 5352177"/>
              <a:gd name="connsiteY0" fmla="*/ 1224793 h 4462943"/>
              <a:gd name="connsiteX1" fmla="*/ 92279 w 5352177"/>
              <a:gd name="connsiteY1" fmla="*/ 1510019 h 4462943"/>
              <a:gd name="connsiteX2" fmla="*/ 3204595 w 5352177"/>
              <a:gd name="connsiteY2" fmla="*/ 545285 h 4462943"/>
              <a:gd name="connsiteX3" fmla="*/ 2894202 w 5352177"/>
              <a:gd name="connsiteY3" fmla="*/ 1853967 h 4462943"/>
              <a:gd name="connsiteX4" fmla="*/ 3372375 w 5352177"/>
              <a:gd name="connsiteY4" fmla="*/ 2776756 h 4462943"/>
              <a:gd name="connsiteX5" fmla="*/ 3556933 w 5352177"/>
              <a:gd name="connsiteY5" fmla="*/ 2776756 h 4462943"/>
              <a:gd name="connsiteX6" fmla="*/ 3531766 w 5352177"/>
              <a:gd name="connsiteY6" fmla="*/ 2575420 h 4462943"/>
              <a:gd name="connsiteX7" fmla="*/ 3103927 w 5352177"/>
              <a:gd name="connsiteY7" fmla="*/ 1719743 h 4462943"/>
              <a:gd name="connsiteX8" fmla="*/ 4353887 w 5352177"/>
              <a:gd name="connsiteY8" fmla="*/ 578842 h 4462943"/>
              <a:gd name="connsiteX9" fmla="*/ 4471333 w 5352177"/>
              <a:gd name="connsiteY9" fmla="*/ 436228 h 4462943"/>
              <a:gd name="connsiteX10" fmla="*/ 5142452 w 5352177"/>
              <a:gd name="connsiteY10" fmla="*/ 2155971 h 4462943"/>
              <a:gd name="connsiteX11" fmla="*/ 4077050 w 5352177"/>
              <a:gd name="connsiteY11" fmla="*/ 4429387 h 4462943"/>
              <a:gd name="connsiteX12" fmla="*/ 4345498 w 5352177"/>
              <a:gd name="connsiteY12" fmla="*/ 4462943 h 4462943"/>
              <a:gd name="connsiteX13" fmla="*/ 5352177 w 5352177"/>
              <a:gd name="connsiteY13" fmla="*/ 2265028 h 4462943"/>
              <a:gd name="connsiteX14" fmla="*/ 4471333 w 5352177"/>
              <a:gd name="connsiteY14" fmla="*/ 159391 h 4462943"/>
              <a:gd name="connsiteX15" fmla="*/ 4454555 w 5352177"/>
              <a:gd name="connsiteY15" fmla="*/ 0 h 4462943"/>
              <a:gd name="connsiteX16" fmla="*/ 3020037 w 5352177"/>
              <a:gd name="connsiteY16" fmla="*/ 201336 h 4462943"/>
              <a:gd name="connsiteX17" fmla="*/ 0 w 5352177"/>
              <a:gd name="connsiteY17" fmla="*/ 1224793 h 4462943"/>
              <a:gd name="connsiteX0" fmla="*/ 0 w 5352177"/>
              <a:gd name="connsiteY0" fmla="*/ 1224793 h 4462943"/>
              <a:gd name="connsiteX1" fmla="*/ 92279 w 5352177"/>
              <a:gd name="connsiteY1" fmla="*/ 1510019 h 4462943"/>
              <a:gd name="connsiteX2" fmla="*/ 3204595 w 5352177"/>
              <a:gd name="connsiteY2" fmla="*/ 545285 h 4462943"/>
              <a:gd name="connsiteX3" fmla="*/ 2894202 w 5352177"/>
              <a:gd name="connsiteY3" fmla="*/ 1853967 h 4462943"/>
              <a:gd name="connsiteX4" fmla="*/ 3372375 w 5352177"/>
              <a:gd name="connsiteY4" fmla="*/ 2776756 h 4462943"/>
              <a:gd name="connsiteX5" fmla="*/ 3556933 w 5352177"/>
              <a:gd name="connsiteY5" fmla="*/ 2776756 h 4462943"/>
              <a:gd name="connsiteX6" fmla="*/ 3531766 w 5352177"/>
              <a:gd name="connsiteY6" fmla="*/ 2575420 h 4462943"/>
              <a:gd name="connsiteX7" fmla="*/ 3103927 w 5352177"/>
              <a:gd name="connsiteY7" fmla="*/ 1719743 h 4462943"/>
              <a:gd name="connsiteX8" fmla="*/ 4353887 w 5352177"/>
              <a:gd name="connsiteY8" fmla="*/ 578842 h 4462943"/>
              <a:gd name="connsiteX9" fmla="*/ 4471333 w 5352177"/>
              <a:gd name="connsiteY9" fmla="*/ 436228 h 4462943"/>
              <a:gd name="connsiteX10" fmla="*/ 5142452 w 5352177"/>
              <a:gd name="connsiteY10" fmla="*/ 2155971 h 4462943"/>
              <a:gd name="connsiteX11" fmla="*/ 4077050 w 5352177"/>
              <a:gd name="connsiteY11" fmla="*/ 4429387 h 4462943"/>
              <a:gd name="connsiteX12" fmla="*/ 4345498 w 5352177"/>
              <a:gd name="connsiteY12" fmla="*/ 4462943 h 4462943"/>
              <a:gd name="connsiteX13" fmla="*/ 5352177 w 5352177"/>
              <a:gd name="connsiteY13" fmla="*/ 2265028 h 4462943"/>
              <a:gd name="connsiteX14" fmla="*/ 4471333 w 5352177"/>
              <a:gd name="connsiteY14" fmla="*/ 159391 h 4462943"/>
              <a:gd name="connsiteX15" fmla="*/ 4454555 w 5352177"/>
              <a:gd name="connsiteY15" fmla="*/ 0 h 4462943"/>
              <a:gd name="connsiteX16" fmla="*/ 3020037 w 5352177"/>
              <a:gd name="connsiteY16" fmla="*/ 201336 h 4462943"/>
              <a:gd name="connsiteX17" fmla="*/ 0 w 5352177"/>
              <a:gd name="connsiteY17" fmla="*/ 1224793 h 4462943"/>
              <a:gd name="connsiteX0" fmla="*/ 0 w 5352177"/>
              <a:gd name="connsiteY0" fmla="*/ 1253602 h 4491752"/>
              <a:gd name="connsiteX1" fmla="*/ 92279 w 5352177"/>
              <a:gd name="connsiteY1" fmla="*/ 1538828 h 4491752"/>
              <a:gd name="connsiteX2" fmla="*/ 3204595 w 5352177"/>
              <a:gd name="connsiteY2" fmla="*/ 574094 h 4491752"/>
              <a:gd name="connsiteX3" fmla="*/ 2894202 w 5352177"/>
              <a:gd name="connsiteY3" fmla="*/ 1882776 h 4491752"/>
              <a:gd name="connsiteX4" fmla="*/ 3372375 w 5352177"/>
              <a:gd name="connsiteY4" fmla="*/ 2805565 h 4491752"/>
              <a:gd name="connsiteX5" fmla="*/ 3556933 w 5352177"/>
              <a:gd name="connsiteY5" fmla="*/ 2805565 h 4491752"/>
              <a:gd name="connsiteX6" fmla="*/ 3531766 w 5352177"/>
              <a:gd name="connsiteY6" fmla="*/ 2604229 h 4491752"/>
              <a:gd name="connsiteX7" fmla="*/ 3103927 w 5352177"/>
              <a:gd name="connsiteY7" fmla="*/ 1748552 h 4491752"/>
              <a:gd name="connsiteX8" fmla="*/ 4353887 w 5352177"/>
              <a:gd name="connsiteY8" fmla="*/ 607651 h 4491752"/>
              <a:gd name="connsiteX9" fmla="*/ 4471333 w 5352177"/>
              <a:gd name="connsiteY9" fmla="*/ 465037 h 4491752"/>
              <a:gd name="connsiteX10" fmla="*/ 5142452 w 5352177"/>
              <a:gd name="connsiteY10" fmla="*/ 2184780 h 4491752"/>
              <a:gd name="connsiteX11" fmla="*/ 4077050 w 5352177"/>
              <a:gd name="connsiteY11" fmla="*/ 4458196 h 4491752"/>
              <a:gd name="connsiteX12" fmla="*/ 4345498 w 5352177"/>
              <a:gd name="connsiteY12" fmla="*/ 4491752 h 4491752"/>
              <a:gd name="connsiteX13" fmla="*/ 5352177 w 5352177"/>
              <a:gd name="connsiteY13" fmla="*/ 2293837 h 4491752"/>
              <a:gd name="connsiteX14" fmla="*/ 4471333 w 5352177"/>
              <a:gd name="connsiteY14" fmla="*/ 188200 h 4491752"/>
              <a:gd name="connsiteX15" fmla="*/ 4454555 w 5352177"/>
              <a:gd name="connsiteY15" fmla="*/ 28809 h 4491752"/>
              <a:gd name="connsiteX16" fmla="*/ 3020037 w 5352177"/>
              <a:gd name="connsiteY16" fmla="*/ 230145 h 4491752"/>
              <a:gd name="connsiteX17" fmla="*/ 0 w 5352177"/>
              <a:gd name="connsiteY17" fmla="*/ 1253602 h 4491752"/>
              <a:gd name="connsiteX0" fmla="*/ 0 w 5352177"/>
              <a:gd name="connsiteY0" fmla="*/ 1253602 h 4491752"/>
              <a:gd name="connsiteX1" fmla="*/ 92279 w 5352177"/>
              <a:gd name="connsiteY1" fmla="*/ 1538828 h 4491752"/>
              <a:gd name="connsiteX2" fmla="*/ 3204595 w 5352177"/>
              <a:gd name="connsiteY2" fmla="*/ 574094 h 4491752"/>
              <a:gd name="connsiteX3" fmla="*/ 2894202 w 5352177"/>
              <a:gd name="connsiteY3" fmla="*/ 1882776 h 4491752"/>
              <a:gd name="connsiteX4" fmla="*/ 3372375 w 5352177"/>
              <a:gd name="connsiteY4" fmla="*/ 2805565 h 4491752"/>
              <a:gd name="connsiteX5" fmla="*/ 3556933 w 5352177"/>
              <a:gd name="connsiteY5" fmla="*/ 2805565 h 4491752"/>
              <a:gd name="connsiteX6" fmla="*/ 3531766 w 5352177"/>
              <a:gd name="connsiteY6" fmla="*/ 2604229 h 4491752"/>
              <a:gd name="connsiteX7" fmla="*/ 3103927 w 5352177"/>
              <a:gd name="connsiteY7" fmla="*/ 1748552 h 4491752"/>
              <a:gd name="connsiteX8" fmla="*/ 4353887 w 5352177"/>
              <a:gd name="connsiteY8" fmla="*/ 607651 h 4491752"/>
              <a:gd name="connsiteX9" fmla="*/ 4471333 w 5352177"/>
              <a:gd name="connsiteY9" fmla="*/ 465037 h 4491752"/>
              <a:gd name="connsiteX10" fmla="*/ 5142452 w 5352177"/>
              <a:gd name="connsiteY10" fmla="*/ 2184780 h 4491752"/>
              <a:gd name="connsiteX11" fmla="*/ 4077050 w 5352177"/>
              <a:gd name="connsiteY11" fmla="*/ 4458196 h 4491752"/>
              <a:gd name="connsiteX12" fmla="*/ 4345498 w 5352177"/>
              <a:gd name="connsiteY12" fmla="*/ 4491752 h 4491752"/>
              <a:gd name="connsiteX13" fmla="*/ 5352177 w 5352177"/>
              <a:gd name="connsiteY13" fmla="*/ 2293837 h 4491752"/>
              <a:gd name="connsiteX14" fmla="*/ 4471333 w 5352177"/>
              <a:gd name="connsiteY14" fmla="*/ 188200 h 4491752"/>
              <a:gd name="connsiteX15" fmla="*/ 4454555 w 5352177"/>
              <a:gd name="connsiteY15" fmla="*/ 28809 h 4491752"/>
              <a:gd name="connsiteX16" fmla="*/ 3020037 w 5352177"/>
              <a:gd name="connsiteY16" fmla="*/ 230145 h 4491752"/>
              <a:gd name="connsiteX17" fmla="*/ 0 w 5352177"/>
              <a:gd name="connsiteY17" fmla="*/ 1253602 h 4491752"/>
              <a:gd name="connsiteX0" fmla="*/ 0 w 5485691"/>
              <a:gd name="connsiteY0" fmla="*/ 1253602 h 4491752"/>
              <a:gd name="connsiteX1" fmla="*/ 92279 w 5485691"/>
              <a:gd name="connsiteY1" fmla="*/ 1538828 h 4491752"/>
              <a:gd name="connsiteX2" fmla="*/ 3204595 w 5485691"/>
              <a:gd name="connsiteY2" fmla="*/ 574094 h 4491752"/>
              <a:gd name="connsiteX3" fmla="*/ 2894202 w 5485691"/>
              <a:gd name="connsiteY3" fmla="*/ 1882776 h 4491752"/>
              <a:gd name="connsiteX4" fmla="*/ 3372375 w 5485691"/>
              <a:gd name="connsiteY4" fmla="*/ 2805565 h 4491752"/>
              <a:gd name="connsiteX5" fmla="*/ 3556933 w 5485691"/>
              <a:gd name="connsiteY5" fmla="*/ 2805565 h 4491752"/>
              <a:gd name="connsiteX6" fmla="*/ 3531766 w 5485691"/>
              <a:gd name="connsiteY6" fmla="*/ 2604229 h 4491752"/>
              <a:gd name="connsiteX7" fmla="*/ 3103927 w 5485691"/>
              <a:gd name="connsiteY7" fmla="*/ 1748552 h 4491752"/>
              <a:gd name="connsiteX8" fmla="*/ 4353887 w 5485691"/>
              <a:gd name="connsiteY8" fmla="*/ 607651 h 4491752"/>
              <a:gd name="connsiteX9" fmla="*/ 4471333 w 5485691"/>
              <a:gd name="connsiteY9" fmla="*/ 465037 h 4491752"/>
              <a:gd name="connsiteX10" fmla="*/ 5142452 w 5485691"/>
              <a:gd name="connsiteY10" fmla="*/ 2184780 h 4491752"/>
              <a:gd name="connsiteX11" fmla="*/ 4077050 w 5485691"/>
              <a:gd name="connsiteY11" fmla="*/ 4458196 h 4491752"/>
              <a:gd name="connsiteX12" fmla="*/ 4345498 w 5485691"/>
              <a:gd name="connsiteY12" fmla="*/ 4491752 h 4491752"/>
              <a:gd name="connsiteX13" fmla="*/ 5352177 w 5485691"/>
              <a:gd name="connsiteY13" fmla="*/ 2293837 h 4491752"/>
              <a:gd name="connsiteX14" fmla="*/ 4471333 w 5485691"/>
              <a:gd name="connsiteY14" fmla="*/ 188200 h 4491752"/>
              <a:gd name="connsiteX15" fmla="*/ 4454555 w 5485691"/>
              <a:gd name="connsiteY15" fmla="*/ 28809 h 4491752"/>
              <a:gd name="connsiteX16" fmla="*/ 3020037 w 5485691"/>
              <a:gd name="connsiteY16" fmla="*/ 230145 h 4491752"/>
              <a:gd name="connsiteX17" fmla="*/ 0 w 5485691"/>
              <a:gd name="connsiteY17" fmla="*/ 1253602 h 4491752"/>
              <a:gd name="connsiteX0" fmla="*/ 0 w 5493139"/>
              <a:gd name="connsiteY0" fmla="*/ 1253602 h 4491752"/>
              <a:gd name="connsiteX1" fmla="*/ 92279 w 5493139"/>
              <a:gd name="connsiteY1" fmla="*/ 1538828 h 4491752"/>
              <a:gd name="connsiteX2" fmla="*/ 3204595 w 5493139"/>
              <a:gd name="connsiteY2" fmla="*/ 574094 h 4491752"/>
              <a:gd name="connsiteX3" fmla="*/ 2894202 w 5493139"/>
              <a:gd name="connsiteY3" fmla="*/ 1882776 h 4491752"/>
              <a:gd name="connsiteX4" fmla="*/ 3372375 w 5493139"/>
              <a:gd name="connsiteY4" fmla="*/ 2805565 h 4491752"/>
              <a:gd name="connsiteX5" fmla="*/ 3556933 w 5493139"/>
              <a:gd name="connsiteY5" fmla="*/ 2805565 h 4491752"/>
              <a:gd name="connsiteX6" fmla="*/ 3531766 w 5493139"/>
              <a:gd name="connsiteY6" fmla="*/ 2604229 h 4491752"/>
              <a:gd name="connsiteX7" fmla="*/ 3103927 w 5493139"/>
              <a:gd name="connsiteY7" fmla="*/ 1748552 h 4491752"/>
              <a:gd name="connsiteX8" fmla="*/ 4353887 w 5493139"/>
              <a:gd name="connsiteY8" fmla="*/ 607651 h 4491752"/>
              <a:gd name="connsiteX9" fmla="*/ 4471333 w 5493139"/>
              <a:gd name="connsiteY9" fmla="*/ 465037 h 4491752"/>
              <a:gd name="connsiteX10" fmla="*/ 5142452 w 5493139"/>
              <a:gd name="connsiteY10" fmla="*/ 2184780 h 4491752"/>
              <a:gd name="connsiteX11" fmla="*/ 4077050 w 5493139"/>
              <a:gd name="connsiteY11" fmla="*/ 4458196 h 4491752"/>
              <a:gd name="connsiteX12" fmla="*/ 4345498 w 5493139"/>
              <a:gd name="connsiteY12" fmla="*/ 4491752 h 4491752"/>
              <a:gd name="connsiteX13" fmla="*/ 5352177 w 5493139"/>
              <a:gd name="connsiteY13" fmla="*/ 2293837 h 4491752"/>
              <a:gd name="connsiteX14" fmla="*/ 4471333 w 5493139"/>
              <a:gd name="connsiteY14" fmla="*/ 188200 h 4491752"/>
              <a:gd name="connsiteX15" fmla="*/ 4454555 w 5493139"/>
              <a:gd name="connsiteY15" fmla="*/ 28809 h 4491752"/>
              <a:gd name="connsiteX16" fmla="*/ 3020037 w 5493139"/>
              <a:gd name="connsiteY16" fmla="*/ 230145 h 4491752"/>
              <a:gd name="connsiteX17" fmla="*/ 0 w 5493139"/>
              <a:gd name="connsiteY17" fmla="*/ 1253602 h 4491752"/>
              <a:gd name="connsiteX0" fmla="*/ 0 w 5482685"/>
              <a:gd name="connsiteY0" fmla="*/ 1253602 h 4491752"/>
              <a:gd name="connsiteX1" fmla="*/ 92279 w 5482685"/>
              <a:gd name="connsiteY1" fmla="*/ 1538828 h 4491752"/>
              <a:gd name="connsiteX2" fmla="*/ 3204595 w 5482685"/>
              <a:gd name="connsiteY2" fmla="*/ 574094 h 4491752"/>
              <a:gd name="connsiteX3" fmla="*/ 2894202 w 5482685"/>
              <a:gd name="connsiteY3" fmla="*/ 1882776 h 4491752"/>
              <a:gd name="connsiteX4" fmla="*/ 3372375 w 5482685"/>
              <a:gd name="connsiteY4" fmla="*/ 2805565 h 4491752"/>
              <a:gd name="connsiteX5" fmla="*/ 3556933 w 5482685"/>
              <a:gd name="connsiteY5" fmla="*/ 2805565 h 4491752"/>
              <a:gd name="connsiteX6" fmla="*/ 3531766 w 5482685"/>
              <a:gd name="connsiteY6" fmla="*/ 2604229 h 4491752"/>
              <a:gd name="connsiteX7" fmla="*/ 3103927 w 5482685"/>
              <a:gd name="connsiteY7" fmla="*/ 1748552 h 4491752"/>
              <a:gd name="connsiteX8" fmla="*/ 4353887 w 5482685"/>
              <a:gd name="connsiteY8" fmla="*/ 607651 h 4491752"/>
              <a:gd name="connsiteX9" fmla="*/ 4471333 w 5482685"/>
              <a:gd name="connsiteY9" fmla="*/ 465037 h 4491752"/>
              <a:gd name="connsiteX10" fmla="*/ 5142452 w 5482685"/>
              <a:gd name="connsiteY10" fmla="*/ 2184780 h 4491752"/>
              <a:gd name="connsiteX11" fmla="*/ 4077050 w 5482685"/>
              <a:gd name="connsiteY11" fmla="*/ 4458196 h 4491752"/>
              <a:gd name="connsiteX12" fmla="*/ 4345498 w 5482685"/>
              <a:gd name="connsiteY12" fmla="*/ 4491752 h 4491752"/>
              <a:gd name="connsiteX13" fmla="*/ 5352177 w 5482685"/>
              <a:gd name="connsiteY13" fmla="*/ 2293837 h 4491752"/>
              <a:gd name="connsiteX14" fmla="*/ 4471333 w 5482685"/>
              <a:gd name="connsiteY14" fmla="*/ 188200 h 4491752"/>
              <a:gd name="connsiteX15" fmla="*/ 4454555 w 5482685"/>
              <a:gd name="connsiteY15" fmla="*/ 28809 h 4491752"/>
              <a:gd name="connsiteX16" fmla="*/ 3020037 w 5482685"/>
              <a:gd name="connsiteY16" fmla="*/ 230145 h 4491752"/>
              <a:gd name="connsiteX17" fmla="*/ 0 w 5482685"/>
              <a:gd name="connsiteY17" fmla="*/ 1253602 h 4491752"/>
              <a:gd name="connsiteX0" fmla="*/ 0 w 5482685"/>
              <a:gd name="connsiteY0" fmla="*/ 1253602 h 4491752"/>
              <a:gd name="connsiteX1" fmla="*/ 92279 w 5482685"/>
              <a:gd name="connsiteY1" fmla="*/ 1538828 h 4491752"/>
              <a:gd name="connsiteX2" fmla="*/ 3204595 w 5482685"/>
              <a:gd name="connsiteY2" fmla="*/ 574094 h 4491752"/>
              <a:gd name="connsiteX3" fmla="*/ 2894202 w 5482685"/>
              <a:gd name="connsiteY3" fmla="*/ 1882776 h 4491752"/>
              <a:gd name="connsiteX4" fmla="*/ 3372375 w 5482685"/>
              <a:gd name="connsiteY4" fmla="*/ 2805565 h 4491752"/>
              <a:gd name="connsiteX5" fmla="*/ 3556933 w 5482685"/>
              <a:gd name="connsiteY5" fmla="*/ 2805565 h 4491752"/>
              <a:gd name="connsiteX6" fmla="*/ 3531766 w 5482685"/>
              <a:gd name="connsiteY6" fmla="*/ 2604229 h 4491752"/>
              <a:gd name="connsiteX7" fmla="*/ 3103927 w 5482685"/>
              <a:gd name="connsiteY7" fmla="*/ 1748552 h 4491752"/>
              <a:gd name="connsiteX8" fmla="*/ 4353887 w 5482685"/>
              <a:gd name="connsiteY8" fmla="*/ 607651 h 4491752"/>
              <a:gd name="connsiteX9" fmla="*/ 4471333 w 5482685"/>
              <a:gd name="connsiteY9" fmla="*/ 465037 h 4491752"/>
              <a:gd name="connsiteX10" fmla="*/ 5142452 w 5482685"/>
              <a:gd name="connsiteY10" fmla="*/ 2184780 h 4491752"/>
              <a:gd name="connsiteX11" fmla="*/ 4077050 w 5482685"/>
              <a:gd name="connsiteY11" fmla="*/ 4458196 h 4491752"/>
              <a:gd name="connsiteX12" fmla="*/ 4345498 w 5482685"/>
              <a:gd name="connsiteY12" fmla="*/ 4491752 h 4491752"/>
              <a:gd name="connsiteX13" fmla="*/ 5352177 w 5482685"/>
              <a:gd name="connsiteY13" fmla="*/ 2293837 h 4491752"/>
              <a:gd name="connsiteX14" fmla="*/ 4471333 w 5482685"/>
              <a:gd name="connsiteY14" fmla="*/ 188200 h 4491752"/>
              <a:gd name="connsiteX15" fmla="*/ 4454555 w 5482685"/>
              <a:gd name="connsiteY15" fmla="*/ 28809 h 4491752"/>
              <a:gd name="connsiteX16" fmla="*/ 3020037 w 5482685"/>
              <a:gd name="connsiteY16" fmla="*/ 230145 h 4491752"/>
              <a:gd name="connsiteX17" fmla="*/ 0 w 5482685"/>
              <a:gd name="connsiteY17" fmla="*/ 1253602 h 4491752"/>
              <a:gd name="connsiteX0" fmla="*/ 0 w 5482685"/>
              <a:gd name="connsiteY0" fmla="*/ 1253602 h 4491752"/>
              <a:gd name="connsiteX1" fmla="*/ 92279 w 5482685"/>
              <a:gd name="connsiteY1" fmla="*/ 1538828 h 4491752"/>
              <a:gd name="connsiteX2" fmla="*/ 3204595 w 5482685"/>
              <a:gd name="connsiteY2" fmla="*/ 574094 h 4491752"/>
              <a:gd name="connsiteX3" fmla="*/ 2894202 w 5482685"/>
              <a:gd name="connsiteY3" fmla="*/ 1882776 h 4491752"/>
              <a:gd name="connsiteX4" fmla="*/ 3372375 w 5482685"/>
              <a:gd name="connsiteY4" fmla="*/ 2805565 h 4491752"/>
              <a:gd name="connsiteX5" fmla="*/ 3556933 w 5482685"/>
              <a:gd name="connsiteY5" fmla="*/ 2805565 h 4491752"/>
              <a:gd name="connsiteX6" fmla="*/ 3531766 w 5482685"/>
              <a:gd name="connsiteY6" fmla="*/ 2604229 h 4491752"/>
              <a:gd name="connsiteX7" fmla="*/ 3103927 w 5482685"/>
              <a:gd name="connsiteY7" fmla="*/ 1748552 h 4491752"/>
              <a:gd name="connsiteX8" fmla="*/ 4353887 w 5482685"/>
              <a:gd name="connsiteY8" fmla="*/ 607651 h 4491752"/>
              <a:gd name="connsiteX9" fmla="*/ 4471333 w 5482685"/>
              <a:gd name="connsiteY9" fmla="*/ 465037 h 4491752"/>
              <a:gd name="connsiteX10" fmla="*/ 5142452 w 5482685"/>
              <a:gd name="connsiteY10" fmla="*/ 2184780 h 4491752"/>
              <a:gd name="connsiteX11" fmla="*/ 4077050 w 5482685"/>
              <a:gd name="connsiteY11" fmla="*/ 4458196 h 4491752"/>
              <a:gd name="connsiteX12" fmla="*/ 4345498 w 5482685"/>
              <a:gd name="connsiteY12" fmla="*/ 4491752 h 4491752"/>
              <a:gd name="connsiteX13" fmla="*/ 5352177 w 5482685"/>
              <a:gd name="connsiteY13" fmla="*/ 2293837 h 4491752"/>
              <a:gd name="connsiteX14" fmla="*/ 4471333 w 5482685"/>
              <a:gd name="connsiteY14" fmla="*/ 188200 h 4491752"/>
              <a:gd name="connsiteX15" fmla="*/ 4454555 w 5482685"/>
              <a:gd name="connsiteY15" fmla="*/ 28809 h 4491752"/>
              <a:gd name="connsiteX16" fmla="*/ 3020037 w 5482685"/>
              <a:gd name="connsiteY16" fmla="*/ 230145 h 4491752"/>
              <a:gd name="connsiteX17" fmla="*/ 0 w 5482685"/>
              <a:gd name="connsiteY17" fmla="*/ 1253602 h 4491752"/>
              <a:gd name="connsiteX0" fmla="*/ 0 w 5482685"/>
              <a:gd name="connsiteY0" fmla="*/ 1253602 h 4491752"/>
              <a:gd name="connsiteX1" fmla="*/ 92279 w 5482685"/>
              <a:gd name="connsiteY1" fmla="*/ 1538828 h 4491752"/>
              <a:gd name="connsiteX2" fmla="*/ 3204595 w 5482685"/>
              <a:gd name="connsiteY2" fmla="*/ 574094 h 4491752"/>
              <a:gd name="connsiteX3" fmla="*/ 2894202 w 5482685"/>
              <a:gd name="connsiteY3" fmla="*/ 1882776 h 4491752"/>
              <a:gd name="connsiteX4" fmla="*/ 3372375 w 5482685"/>
              <a:gd name="connsiteY4" fmla="*/ 2805565 h 4491752"/>
              <a:gd name="connsiteX5" fmla="*/ 3556933 w 5482685"/>
              <a:gd name="connsiteY5" fmla="*/ 2805565 h 4491752"/>
              <a:gd name="connsiteX6" fmla="*/ 3531766 w 5482685"/>
              <a:gd name="connsiteY6" fmla="*/ 2604229 h 4491752"/>
              <a:gd name="connsiteX7" fmla="*/ 3103927 w 5482685"/>
              <a:gd name="connsiteY7" fmla="*/ 1748552 h 4491752"/>
              <a:gd name="connsiteX8" fmla="*/ 4353887 w 5482685"/>
              <a:gd name="connsiteY8" fmla="*/ 607651 h 4491752"/>
              <a:gd name="connsiteX9" fmla="*/ 4471333 w 5482685"/>
              <a:gd name="connsiteY9" fmla="*/ 465037 h 4491752"/>
              <a:gd name="connsiteX10" fmla="*/ 5142452 w 5482685"/>
              <a:gd name="connsiteY10" fmla="*/ 2184780 h 4491752"/>
              <a:gd name="connsiteX11" fmla="*/ 4077050 w 5482685"/>
              <a:gd name="connsiteY11" fmla="*/ 4458196 h 4491752"/>
              <a:gd name="connsiteX12" fmla="*/ 4345498 w 5482685"/>
              <a:gd name="connsiteY12" fmla="*/ 4491752 h 4491752"/>
              <a:gd name="connsiteX13" fmla="*/ 5352177 w 5482685"/>
              <a:gd name="connsiteY13" fmla="*/ 2293837 h 4491752"/>
              <a:gd name="connsiteX14" fmla="*/ 4471333 w 5482685"/>
              <a:gd name="connsiteY14" fmla="*/ 188200 h 4491752"/>
              <a:gd name="connsiteX15" fmla="*/ 4454555 w 5482685"/>
              <a:gd name="connsiteY15" fmla="*/ 28809 h 4491752"/>
              <a:gd name="connsiteX16" fmla="*/ 3020037 w 5482685"/>
              <a:gd name="connsiteY16" fmla="*/ 230145 h 4491752"/>
              <a:gd name="connsiteX17" fmla="*/ 0 w 5482685"/>
              <a:gd name="connsiteY17" fmla="*/ 1253602 h 4491752"/>
              <a:gd name="connsiteX0" fmla="*/ 0 w 5482685"/>
              <a:gd name="connsiteY0" fmla="*/ 1253602 h 4491752"/>
              <a:gd name="connsiteX1" fmla="*/ 92279 w 5482685"/>
              <a:gd name="connsiteY1" fmla="*/ 1538828 h 4491752"/>
              <a:gd name="connsiteX2" fmla="*/ 3204595 w 5482685"/>
              <a:gd name="connsiteY2" fmla="*/ 574094 h 4491752"/>
              <a:gd name="connsiteX3" fmla="*/ 2894202 w 5482685"/>
              <a:gd name="connsiteY3" fmla="*/ 1882776 h 4491752"/>
              <a:gd name="connsiteX4" fmla="*/ 3372375 w 5482685"/>
              <a:gd name="connsiteY4" fmla="*/ 2805565 h 4491752"/>
              <a:gd name="connsiteX5" fmla="*/ 3556933 w 5482685"/>
              <a:gd name="connsiteY5" fmla="*/ 2805565 h 4491752"/>
              <a:gd name="connsiteX6" fmla="*/ 3531766 w 5482685"/>
              <a:gd name="connsiteY6" fmla="*/ 2604229 h 4491752"/>
              <a:gd name="connsiteX7" fmla="*/ 3103927 w 5482685"/>
              <a:gd name="connsiteY7" fmla="*/ 1748552 h 4491752"/>
              <a:gd name="connsiteX8" fmla="*/ 4353887 w 5482685"/>
              <a:gd name="connsiteY8" fmla="*/ 607651 h 4491752"/>
              <a:gd name="connsiteX9" fmla="*/ 4471333 w 5482685"/>
              <a:gd name="connsiteY9" fmla="*/ 465037 h 4491752"/>
              <a:gd name="connsiteX10" fmla="*/ 5142452 w 5482685"/>
              <a:gd name="connsiteY10" fmla="*/ 2184780 h 4491752"/>
              <a:gd name="connsiteX11" fmla="*/ 4077050 w 5482685"/>
              <a:gd name="connsiteY11" fmla="*/ 4458196 h 4491752"/>
              <a:gd name="connsiteX12" fmla="*/ 4345498 w 5482685"/>
              <a:gd name="connsiteY12" fmla="*/ 4491752 h 4491752"/>
              <a:gd name="connsiteX13" fmla="*/ 5352177 w 5482685"/>
              <a:gd name="connsiteY13" fmla="*/ 2293837 h 4491752"/>
              <a:gd name="connsiteX14" fmla="*/ 4471333 w 5482685"/>
              <a:gd name="connsiteY14" fmla="*/ 188200 h 4491752"/>
              <a:gd name="connsiteX15" fmla="*/ 4454555 w 5482685"/>
              <a:gd name="connsiteY15" fmla="*/ 28809 h 4491752"/>
              <a:gd name="connsiteX16" fmla="*/ 3020037 w 5482685"/>
              <a:gd name="connsiteY16" fmla="*/ 230145 h 4491752"/>
              <a:gd name="connsiteX17" fmla="*/ 0 w 5482685"/>
              <a:gd name="connsiteY17" fmla="*/ 1253602 h 4491752"/>
              <a:gd name="connsiteX0" fmla="*/ 0 w 5482685"/>
              <a:gd name="connsiteY0" fmla="*/ 1253602 h 4491752"/>
              <a:gd name="connsiteX1" fmla="*/ 92279 w 5482685"/>
              <a:gd name="connsiteY1" fmla="*/ 1538828 h 4491752"/>
              <a:gd name="connsiteX2" fmla="*/ 3204595 w 5482685"/>
              <a:gd name="connsiteY2" fmla="*/ 574094 h 4491752"/>
              <a:gd name="connsiteX3" fmla="*/ 2894202 w 5482685"/>
              <a:gd name="connsiteY3" fmla="*/ 1882776 h 4491752"/>
              <a:gd name="connsiteX4" fmla="*/ 3372375 w 5482685"/>
              <a:gd name="connsiteY4" fmla="*/ 2805565 h 4491752"/>
              <a:gd name="connsiteX5" fmla="*/ 3556933 w 5482685"/>
              <a:gd name="connsiteY5" fmla="*/ 2805565 h 4491752"/>
              <a:gd name="connsiteX6" fmla="*/ 3531766 w 5482685"/>
              <a:gd name="connsiteY6" fmla="*/ 2604229 h 4491752"/>
              <a:gd name="connsiteX7" fmla="*/ 3103927 w 5482685"/>
              <a:gd name="connsiteY7" fmla="*/ 1748552 h 4491752"/>
              <a:gd name="connsiteX8" fmla="*/ 4353887 w 5482685"/>
              <a:gd name="connsiteY8" fmla="*/ 607651 h 4491752"/>
              <a:gd name="connsiteX9" fmla="*/ 4471333 w 5482685"/>
              <a:gd name="connsiteY9" fmla="*/ 465037 h 4491752"/>
              <a:gd name="connsiteX10" fmla="*/ 5142452 w 5482685"/>
              <a:gd name="connsiteY10" fmla="*/ 2184780 h 4491752"/>
              <a:gd name="connsiteX11" fmla="*/ 4077050 w 5482685"/>
              <a:gd name="connsiteY11" fmla="*/ 4458196 h 4491752"/>
              <a:gd name="connsiteX12" fmla="*/ 4345498 w 5482685"/>
              <a:gd name="connsiteY12" fmla="*/ 4491752 h 4491752"/>
              <a:gd name="connsiteX13" fmla="*/ 5352177 w 5482685"/>
              <a:gd name="connsiteY13" fmla="*/ 2293837 h 4491752"/>
              <a:gd name="connsiteX14" fmla="*/ 4471333 w 5482685"/>
              <a:gd name="connsiteY14" fmla="*/ 188200 h 4491752"/>
              <a:gd name="connsiteX15" fmla="*/ 4454555 w 5482685"/>
              <a:gd name="connsiteY15" fmla="*/ 28809 h 4491752"/>
              <a:gd name="connsiteX16" fmla="*/ 3020037 w 5482685"/>
              <a:gd name="connsiteY16" fmla="*/ 230145 h 4491752"/>
              <a:gd name="connsiteX17" fmla="*/ 0 w 5482685"/>
              <a:gd name="connsiteY17" fmla="*/ 1253602 h 4491752"/>
              <a:gd name="connsiteX0" fmla="*/ 0 w 5482685"/>
              <a:gd name="connsiteY0" fmla="*/ 1253602 h 4491752"/>
              <a:gd name="connsiteX1" fmla="*/ 92279 w 5482685"/>
              <a:gd name="connsiteY1" fmla="*/ 1538828 h 4491752"/>
              <a:gd name="connsiteX2" fmla="*/ 3204595 w 5482685"/>
              <a:gd name="connsiteY2" fmla="*/ 574094 h 4491752"/>
              <a:gd name="connsiteX3" fmla="*/ 2894202 w 5482685"/>
              <a:gd name="connsiteY3" fmla="*/ 1882776 h 4491752"/>
              <a:gd name="connsiteX4" fmla="*/ 3372375 w 5482685"/>
              <a:gd name="connsiteY4" fmla="*/ 2805565 h 4491752"/>
              <a:gd name="connsiteX5" fmla="*/ 3556933 w 5482685"/>
              <a:gd name="connsiteY5" fmla="*/ 2805565 h 4491752"/>
              <a:gd name="connsiteX6" fmla="*/ 3531766 w 5482685"/>
              <a:gd name="connsiteY6" fmla="*/ 2604229 h 4491752"/>
              <a:gd name="connsiteX7" fmla="*/ 3103927 w 5482685"/>
              <a:gd name="connsiteY7" fmla="*/ 1748552 h 4491752"/>
              <a:gd name="connsiteX8" fmla="*/ 4353887 w 5482685"/>
              <a:gd name="connsiteY8" fmla="*/ 607651 h 4491752"/>
              <a:gd name="connsiteX9" fmla="*/ 4471333 w 5482685"/>
              <a:gd name="connsiteY9" fmla="*/ 465037 h 4491752"/>
              <a:gd name="connsiteX10" fmla="*/ 5142452 w 5482685"/>
              <a:gd name="connsiteY10" fmla="*/ 2184780 h 4491752"/>
              <a:gd name="connsiteX11" fmla="*/ 4077050 w 5482685"/>
              <a:gd name="connsiteY11" fmla="*/ 4458196 h 4491752"/>
              <a:gd name="connsiteX12" fmla="*/ 4345498 w 5482685"/>
              <a:gd name="connsiteY12" fmla="*/ 4491752 h 4491752"/>
              <a:gd name="connsiteX13" fmla="*/ 5352177 w 5482685"/>
              <a:gd name="connsiteY13" fmla="*/ 2293837 h 4491752"/>
              <a:gd name="connsiteX14" fmla="*/ 4471333 w 5482685"/>
              <a:gd name="connsiteY14" fmla="*/ 188200 h 4491752"/>
              <a:gd name="connsiteX15" fmla="*/ 4454555 w 5482685"/>
              <a:gd name="connsiteY15" fmla="*/ 28809 h 4491752"/>
              <a:gd name="connsiteX16" fmla="*/ 3020037 w 5482685"/>
              <a:gd name="connsiteY16" fmla="*/ 230145 h 4491752"/>
              <a:gd name="connsiteX17" fmla="*/ 0 w 5482685"/>
              <a:gd name="connsiteY17" fmla="*/ 1253602 h 4491752"/>
              <a:gd name="connsiteX0" fmla="*/ 0 w 5482685"/>
              <a:gd name="connsiteY0" fmla="*/ 1253602 h 4491752"/>
              <a:gd name="connsiteX1" fmla="*/ 92279 w 5482685"/>
              <a:gd name="connsiteY1" fmla="*/ 1538828 h 4491752"/>
              <a:gd name="connsiteX2" fmla="*/ 3204595 w 5482685"/>
              <a:gd name="connsiteY2" fmla="*/ 574094 h 4491752"/>
              <a:gd name="connsiteX3" fmla="*/ 2894202 w 5482685"/>
              <a:gd name="connsiteY3" fmla="*/ 1882776 h 4491752"/>
              <a:gd name="connsiteX4" fmla="*/ 3372375 w 5482685"/>
              <a:gd name="connsiteY4" fmla="*/ 2805565 h 4491752"/>
              <a:gd name="connsiteX5" fmla="*/ 3556933 w 5482685"/>
              <a:gd name="connsiteY5" fmla="*/ 2805565 h 4491752"/>
              <a:gd name="connsiteX6" fmla="*/ 3531766 w 5482685"/>
              <a:gd name="connsiteY6" fmla="*/ 2604229 h 4491752"/>
              <a:gd name="connsiteX7" fmla="*/ 3103927 w 5482685"/>
              <a:gd name="connsiteY7" fmla="*/ 1748552 h 4491752"/>
              <a:gd name="connsiteX8" fmla="*/ 4353887 w 5482685"/>
              <a:gd name="connsiteY8" fmla="*/ 607651 h 4491752"/>
              <a:gd name="connsiteX9" fmla="*/ 4471333 w 5482685"/>
              <a:gd name="connsiteY9" fmla="*/ 465037 h 4491752"/>
              <a:gd name="connsiteX10" fmla="*/ 5142452 w 5482685"/>
              <a:gd name="connsiteY10" fmla="*/ 2184780 h 4491752"/>
              <a:gd name="connsiteX11" fmla="*/ 4077050 w 5482685"/>
              <a:gd name="connsiteY11" fmla="*/ 4458196 h 4491752"/>
              <a:gd name="connsiteX12" fmla="*/ 4345498 w 5482685"/>
              <a:gd name="connsiteY12" fmla="*/ 4491752 h 4491752"/>
              <a:gd name="connsiteX13" fmla="*/ 5352177 w 5482685"/>
              <a:gd name="connsiteY13" fmla="*/ 2293837 h 4491752"/>
              <a:gd name="connsiteX14" fmla="*/ 4471333 w 5482685"/>
              <a:gd name="connsiteY14" fmla="*/ 188200 h 4491752"/>
              <a:gd name="connsiteX15" fmla="*/ 4454555 w 5482685"/>
              <a:gd name="connsiteY15" fmla="*/ 28809 h 4491752"/>
              <a:gd name="connsiteX16" fmla="*/ 3020037 w 5482685"/>
              <a:gd name="connsiteY16" fmla="*/ 230145 h 4491752"/>
              <a:gd name="connsiteX17" fmla="*/ 0 w 5482685"/>
              <a:gd name="connsiteY17" fmla="*/ 1253602 h 4491752"/>
              <a:gd name="connsiteX0" fmla="*/ 0 w 5482685"/>
              <a:gd name="connsiteY0" fmla="*/ 1253602 h 4491752"/>
              <a:gd name="connsiteX1" fmla="*/ 92279 w 5482685"/>
              <a:gd name="connsiteY1" fmla="*/ 1538828 h 4491752"/>
              <a:gd name="connsiteX2" fmla="*/ 3204595 w 5482685"/>
              <a:gd name="connsiteY2" fmla="*/ 574094 h 4491752"/>
              <a:gd name="connsiteX3" fmla="*/ 2894202 w 5482685"/>
              <a:gd name="connsiteY3" fmla="*/ 1882776 h 4491752"/>
              <a:gd name="connsiteX4" fmla="*/ 3372375 w 5482685"/>
              <a:gd name="connsiteY4" fmla="*/ 2805565 h 4491752"/>
              <a:gd name="connsiteX5" fmla="*/ 3556933 w 5482685"/>
              <a:gd name="connsiteY5" fmla="*/ 2805565 h 4491752"/>
              <a:gd name="connsiteX6" fmla="*/ 3531766 w 5482685"/>
              <a:gd name="connsiteY6" fmla="*/ 2604229 h 4491752"/>
              <a:gd name="connsiteX7" fmla="*/ 3103927 w 5482685"/>
              <a:gd name="connsiteY7" fmla="*/ 1748552 h 4491752"/>
              <a:gd name="connsiteX8" fmla="*/ 4353887 w 5482685"/>
              <a:gd name="connsiteY8" fmla="*/ 607651 h 4491752"/>
              <a:gd name="connsiteX9" fmla="*/ 4471333 w 5482685"/>
              <a:gd name="connsiteY9" fmla="*/ 448259 h 4491752"/>
              <a:gd name="connsiteX10" fmla="*/ 5142452 w 5482685"/>
              <a:gd name="connsiteY10" fmla="*/ 2184780 h 4491752"/>
              <a:gd name="connsiteX11" fmla="*/ 4077050 w 5482685"/>
              <a:gd name="connsiteY11" fmla="*/ 4458196 h 4491752"/>
              <a:gd name="connsiteX12" fmla="*/ 4345498 w 5482685"/>
              <a:gd name="connsiteY12" fmla="*/ 4491752 h 4491752"/>
              <a:gd name="connsiteX13" fmla="*/ 5352177 w 5482685"/>
              <a:gd name="connsiteY13" fmla="*/ 2293837 h 4491752"/>
              <a:gd name="connsiteX14" fmla="*/ 4471333 w 5482685"/>
              <a:gd name="connsiteY14" fmla="*/ 188200 h 4491752"/>
              <a:gd name="connsiteX15" fmla="*/ 4454555 w 5482685"/>
              <a:gd name="connsiteY15" fmla="*/ 28809 h 4491752"/>
              <a:gd name="connsiteX16" fmla="*/ 3020037 w 5482685"/>
              <a:gd name="connsiteY16" fmla="*/ 230145 h 4491752"/>
              <a:gd name="connsiteX17" fmla="*/ 0 w 5482685"/>
              <a:gd name="connsiteY17" fmla="*/ 1253602 h 4491752"/>
              <a:gd name="connsiteX0" fmla="*/ 0 w 5482685"/>
              <a:gd name="connsiteY0" fmla="*/ 1253602 h 4491752"/>
              <a:gd name="connsiteX1" fmla="*/ 92279 w 5482685"/>
              <a:gd name="connsiteY1" fmla="*/ 1538828 h 4491752"/>
              <a:gd name="connsiteX2" fmla="*/ 3204595 w 5482685"/>
              <a:gd name="connsiteY2" fmla="*/ 574094 h 4491752"/>
              <a:gd name="connsiteX3" fmla="*/ 2894202 w 5482685"/>
              <a:gd name="connsiteY3" fmla="*/ 1882776 h 4491752"/>
              <a:gd name="connsiteX4" fmla="*/ 3372375 w 5482685"/>
              <a:gd name="connsiteY4" fmla="*/ 2805565 h 4491752"/>
              <a:gd name="connsiteX5" fmla="*/ 3556933 w 5482685"/>
              <a:gd name="connsiteY5" fmla="*/ 2805565 h 4491752"/>
              <a:gd name="connsiteX6" fmla="*/ 3531766 w 5482685"/>
              <a:gd name="connsiteY6" fmla="*/ 2604229 h 4491752"/>
              <a:gd name="connsiteX7" fmla="*/ 3103927 w 5482685"/>
              <a:gd name="connsiteY7" fmla="*/ 1748552 h 4491752"/>
              <a:gd name="connsiteX8" fmla="*/ 4353887 w 5482685"/>
              <a:gd name="connsiteY8" fmla="*/ 607651 h 4491752"/>
              <a:gd name="connsiteX9" fmla="*/ 4471333 w 5482685"/>
              <a:gd name="connsiteY9" fmla="*/ 448259 h 4491752"/>
              <a:gd name="connsiteX10" fmla="*/ 5117285 w 5482685"/>
              <a:gd name="connsiteY10" fmla="*/ 2151224 h 4491752"/>
              <a:gd name="connsiteX11" fmla="*/ 4077050 w 5482685"/>
              <a:gd name="connsiteY11" fmla="*/ 4458196 h 4491752"/>
              <a:gd name="connsiteX12" fmla="*/ 4345498 w 5482685"/>
              <a:gd name="connsiteY12" fmla="*/ 4491752 h 4491752"/>
              <a:gd name="connsiteX13" fmla="*/ 5352177 w 5482685"/>
              <a:gd name="connsiteY13" fmla="*/ 2293837 h 4491752"/>
              <a:gd name="connsiteX14" fmla="*/ 4471333 w 5482685"/>
              <a:gd name="connsiteY14" fmla="*/ 188200 h 4491752"/>
              <a:gd name="connsiteX15" fmla="*/ 4454555 w 5482685"/>
              <a:gd name="connsiteY15" fmla="*/ 28809 h 4491752"/>
              <a:gd name="connsiteX16" fmla="*/ 3020037 w 5482685"/>
              <a:gd name="connsiteY16" fmla="*/ 230145 h 4491752"/>
              <a:gd name="connsiteX17" fmla="*/ 0 w 5482685"/>
              <a:gd name="connsiteY17" fmla="*/ 1253602 h 4491752"/>
              <a:gd name="connsiteX0" fmla="*/ 0 w 5482685"/>
              <a:gd name="connsiteY0" fmla="*/ 1253602 h 4491752"/>
              <a:gd name="connsiteX1" fmla="*/ 92279 w 5482685"/>
              <a:gd name="connsiteY1" fmla="*/ 1538828 h 4491752"/>
              <a:gd name="connsiteX2" fmla="*/ 3204595 w 5482685"/>
              <a:gd name="connsiteY2" fmla="*/ 574094 h 4491752"/>
              <a:gd name="connsiteX3" fmla="*/ 2894202 w 5482685"/>
              <a:gd name="connsiteY3" fmla="*/ 1882776 h 4491752"/>
              <a:gd name="connsiteX4" fmla="*/ 3372375 w 5482685"/>
              <a:gd name="connsiteY4" fmla="*/ 2805565 h 4491752"/>
              <a:gd name="connsiteX5" fmla="*/ 3556933 w 5482685"/>
              <a:gd name="connsiteY5" fmla="*/ 2805565 h 4491752"/>
              <a:gd name="connsiteX6" fmla="*/ 3531766 w 5482685"/>
              <a:gd name="connsiteY6" fmla="*/ 2604229 h 4491752"/>
              <a:gd name="connsiteX7" fmla="*/ 3103927 w 5482685"/>
              <a:gd name="connsiteY7" fmla="*/ 1748552 h 4491752"/>
              <a:gd name="connsiteX8" fmla="*/ 4353887 w 5482685"/>
              <a:gd name="connsiteY8" fmla="*/ 607651 h 4491752"/>
              <a:gd name="connsiteX9" fmla="*/ 4471333 w 5482685"/>
              <a:gd name="connsiteY9" fmla="*/ 448259 h 4491752"/>
              <a:gd name="connsiteX10" fmla="*/ 5134063 w 5482685"/>
              <a:gd name="connsiteY10" fmla="*/ 2168002 h 4491752"/>
              <a:gd name="connsiteX11" fmla="*/ 4077050 w 5482685"/>
              <a:gd name="connsiteY11" fmla="*/ 4458196 h 4491752"/>
              <a:gd name="connsiteX12" fmla="*/ 4345498 w 5482685"/>
              <a:gd name="connsiteY12" fmla="*/ 4491752 h 4491752"/>
              <a:gd name="connsiteX13" fmla="*/ 5352177 w 5482685"/>
              <a:gd name="connsiteY13" fmla="*/ 2293837 h 4491752"/>
              <a:gd name="connsiteX14" fmla="*/ 4471333 w 5482685"/>
              <a:gd name="connsiteY14" fmla="*/ 188200 h 4491752"/>
              <a:gd name="connsiteX15" fmla="*/ 4454555 w 5482685"/>
              <a:gd name="connsiteY15" fmla="*/ 28809 h 4491752"/>
              <a:gd name="connsiteX16" fmla="*/ 3020037 w 5482685"/>
              <a:gd name="connsiteY16" fmla="*/ 230145 h 4491752"/>
              <a:gd name="connsiteX17" fmla="*/ 0 w 5482685"/>
              <a:gd name="connsiteY17" fmla="*/ 1253602 h 4491752"/>
              <a:gd name="connsiteX0" fmla="*/ 0 w 5503216"/>
              <a:gd name="connsiteY0" fmla="*/ 1253602 h 4491752"/>
              <a:gd name="connsiteX1" fmla="*/ 92279 w 5503216"/>
              <a:gd name="connsiteY1" fmla="*/ 1538828 h 4491752"/>
              <a:gd name="connsiteX2" fmla="*/ 3204595 w 5503216"/>
              <a:gd name="connsiteY2" fmla="*/ 574094 h 4491752"/>
              <a:gd name="connsiteX3" fmla="*/ 2894202 w 5503216"/>
              <a:gd name="connsiteY3" fmla="*/ 1882776 h 4491752"/>
              <a:gd name="connsiteX4" fmla="*/ 3372375 w 5503216"/>
              <a:gd name="connsiteY4" fmla="*/ 2805565 h 4491752"/>
              <a:gd name="connsiteX5" fmla="*/ 3556933 w 5503216"/>
              <a:gd name="connsiteY5" fmla="*/ 2805565 h 4491752"/>
              <a:gd name="connsiteX6" fmla="*/ 3531766 w 5503216"/>
              <a:gd name="connsiteY6" fmla="*/ 2604229 h 4491752"/>
              <a:gd name="connsiteX7" fmla="*/ 3103927 w 5503216"/>
              <a:gd name="connsiteY7" fmla="*/ 1748552 h 4491752"/>
              <a:gd name="connsiteX8" fmla="*/ 4353887 w 5503216"/>
              <a:gd name="connsiteY8" fmla="*/ 607651 h 4491752"/>
              <a:gd name="connsiteX9" fmla="*/ 4471333 w 5503216"/>
              <a:gd name="connsiteY9" fmla="*/ 448259 h 4491752"/>
              <a:gd name="connsiteX10" fmla="*/ 5134063 w 5503216"/>
              <a:gd name="connsiteY10" fmla="*/ 2168002 h 4491752"/>
              <a:gd name="connsiteX11" fmla="*/ 4077050 w 5503216"/>
              <a:gd name="connsiteY11" fmla="*/ 4458196 h 4491752"/>
              <a:gd name="connsiteX12" fmla="*/ 4345498 w 5503216"/>
              <a:gd name="connsiteY12" fmla="*/ 4491752 h 4491752"/>
              <a:gd name="connsiteX13" fmla="*/ 5352177 w 5503216"/>
              <a:gd name="connsiteY13" fmla="*/ 2293837 h 4491752"/>
              <a:gd name="connsiteX14" fmla="*/ 4471333 w 5503216"/>
              <a:gd name="connsiteY14" fmla="*/ 188200 h 4491752"/>
              <a:gd name="connsiteX15" fmla="*/ 4454555 w 5503216"/>
              <a:gd name="connsiteY15" fmla="*/ 28809 h 4491752"/>
              <a:gd name="connsiteX16" fmla="*/ 3020037 w 5503216"/>
              <a:gd name="connsiteY16" fmla="*/ 230145 h 4491752"/>
              <a:gd name="connsiteX17" fmla="*/ 0 w 5503216"/>
              <a:gd name="connsiteY17" fmla="*/ 1253602 h 4491752"/>
              <a:gd name="connsiteX0" fmla="*/ 0 w 5496343"/>
              <a:gd name="connsiteY0" fmla="*/ 1253602 h 4491752"/>
              <a:gd name="connsiteX1" fmla="*/ 92279 w 5496343"/>
              <a:gd name="connsiteY1" fmla="*/ 1538828 h 4491752"/>
              <a:gd name="connsiteX2" fmla="*/ 3204595 w 5496343"/>
              <a:gd name="connsiteY2" fmla="*/ 574094 h 4491752"/>
              <a:gd name="connsiteX3" fmla="*/ 2894202 w 5496343"/>
              <a:gd name="connsiteY3" fmla="*/ 1882776 h 4491752"/>
              <a:gd name="connsiteX4" fmla="*/ 3372375 w 5496343"/>
              <a:gd name="connsiteY4" fmla="*/ 2805565 h 4491752"/>
              <a:gd name="connsiteX5" fmla="*/ 3556933 w 5496343"/>
              <a:gd name="connsiteY5" fmla="*/ 2805565 h 4491752"/>
              <a:gd name="connsiteX6" fmla="*/ 3531766 w 5496343"/>
              <a:gd name="connsiteY6" fmla="*/ 2604229 h 4491752"/>
              <a:gd name="connsiteX7" fmla="*/ 3103927 w 5496343"/>
              <a:gd name="connsiteY7" fmla="*/ 1748552 h 4491752"/>
              <a:gd name="connsiteX8" fmla="*/ 4353887 w 5496343"/>
              <a:gd name="connsiteY8" fmla="*/ 607651 h 4491752"/>
              <a:gd name="connsiteX9" fmla="*/ 4471333 w 5496343"/>
              <a:gd name="connsiteY9" fmla="*/ 448259 h 4491752"/>
              <a:gd name="connsiteX10" fmla="*/ 5134063 w 5496343"/>
              <a:gd name="connsiteY10" fmla="*/ 2168002 h 4491752"/>
              <a:gd name="connsiteX11" fmla="*/ 4077050 w 5496343"/>
              <a:gd name="connsiteY11" fmla="*/ 4458196 h 4491752"/>
              <a:gd name="connsiteX12" fmla="*/ 4345498 w 5496343"/>
              <a:gd name="connsiteY12" fmla="*/ 4491752 h 4491752"/>
              <a:gd name="connsiteX13" fmla="*/ 5352177 w 5496343"/>
              <a:gd name="connsiteY13" fmla="*/ 2293837 h 4491752"/>
              <a:gd name="connsiteX14" fmla="*/ 4471333 w 5496343"/>
              <a:gd name="connsiteY14" fmla="*/ 188200 h 4491752"/>
              <a:gd name="connsiteX15" fmla="*/ 4454555 w 5496343"/>
              <a:gd name="connsiteY15" fmla="*/ 28809 h 4491752"/>
              <a:gd name="connsiteX16" fmla="*/ 3020037 w 5496343"/>
              <a:gd name="connsiteY16" fmla="*/ 230145 h 4491752"/>
              <a:gd name="connsiteX17" fmla="*/ 0 w 5496343"/>
              <a:gd name="connsiteY17" fmla="*/ 1253602 h 4491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496343" h="4491752">
                <a:moveTo>
                  <a:pt x="0" y="1253602"/>
                </a:moveTo>
                <a:lnTo>
                  <a:pt x="92279" y="1538828"/>
                </a:lnTo>
                <a:lnTo>
                  <a:pt x="3204595" y="574094"/>
                </a:lnTo>
                <a:cubicBezTo>
                  <a:pt x="2757182" y="946006"/>
                  <a:pt x="2779552" y="1502475"/>
                  <a:pt x="2894202" y="1882776"/>
                </a:cubicBezTo>
                <a:lnTo>
                  <a:pt x="3372375" y="2805565"/>
                </a:lnTo>
                <a:lnTo>
                  <a:pt x="3556933" y="2805565"/>
                </a:lnTo>
                <a:lnTo>
                  <a:pt x="3531766" y="2604229"/>
                </a:lnTo>
                <a:lnTo>
                  <a:pt x="3103927" y="1748552"/>
                </a:lnTo>
                <a:cubicBezTo>
                  <a:pt x="2849460" y="1066247"/>
                  <a:pt x="3568118" y="283277"/>
                  <a:pt x="4353887" y="607651"/>
                </a:cubicBezTo>
                <a:lnTo>
                  <a:pt x="4471333" y="448259"/>
                </a:lnTo>
                <a:cubicBezTo>
                  <a:pt x="5030599" y="669169"/>
                  <a:pt x="5514364" y="1385031"/>
                  <a:pt x="5134063" y="2168002"/>
                </a:cubicBezTo>
                <a:cubicBezTo>
                  <a:pt x="4720206" y="2976141"/>
                  <a:pt x="4272793" y="3633279"/>
                  <a:pt x="4077050" y="4458196"/>
                </a:cubicBezTo>
                <a:lnTo>
                  <a:pt x="4345498" y="4491752"/>
                </a:lnTo>
                <a:cubicBezTo>
                  <a:pt x="4462945" y="3717169"/>
                  <a:pt x="5016617" y="3026475"/>
                  <a:pt x="5352177" y="2293837"/>
                </a:cubicBezTo>
                <a:cubicBezTo>
                  <a:pt x="5788404" y="1248010"/>
                  <a:pt x="5159231" y="453852"/>
                  <a:pt x="4471333" y="188200"/>
                </a:cubicBezTo>
                <a:lnTo>
                  <a:pt x="4454555" y="28809"/>
                </a:lnTo>
                <a:cubicBezTo>
                  <a:pt x="3867325" y="-55081"/>
                  <a:pt x="3514988" y="53976"/>
                  <a:pt x="3020037" y="230145"/>
                </a:cubicBezTo>
                <a:lnTo>
                  <a:pt x="0" y="1253602"/>
                </a:lnTo>
                <a:close/>
              </a:path>
            </a:pathLst>
          </a:custGeom>
          <a:noFill/>
          <a:ln w="31750" cap="rnd">
            <a:solidFill>
              <a:srgbClr val="7030A0"/>
            </a:solidFill>
            <a:prstDash val="sysDash"/>
            <a:tailEnd type="arrow"/>
          </a:ln>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2" name="TextBox 41"/>
          <p:cNvSpPr txBox="1"/>
          <p:nvPr/>
        </p:nvSpPr>
        <p:spPr>
          <a:xfrm>
            <a:off x="1828800" y="4038600"/>
            <a:ext cx="1714124" cy="357021"/>
          </a:xfrm>
          <a:prstGeom prst="rect">
            <a:avLst/>
          </a:prstGeom>
          <a:solidFill>
            <a:srgbClr val="B6F04E">
              <a:alpha val="82000"/>
            </a:srgbClr>
          </a:solidFill>
          <a:ln w="25400" cmpd="sng">
            <a:solidFill>
              <a:srgbClr val="FF0000"/>
            </a:solidFill>
          </a:ln>
        </p:spPr>
        <p:txBody>
          <a:bodyPr wrap="square" lIns="9144" tIns="9144" rIns="9144" bIns="9144" rtlCol="0">
            <a:spAutoFit/>
          </a:bodyPr>
          <a:lstStyle/>
          <a:p>
            <a:pPr marL="91440" lvl="1"/>
            <a:r>
              <a:rPr lang="en-US" sz="1100" b="1" dirty="0">
                <a:latin typeface="+mj-lt"/>
              </a:rPr>
              <a:t>Remove Remaining</a:t>
            </a:r>
          </a:p>
          <a:p>
            <a:pPr marL="91440" lvl="1"/>
            <a:r>
              <a:rPr lang="en-US" sz="1100" b="1" dirty="0">
                <a:latin typeface="+mj-lt"/>
              </a:rPr>
              <a:t>Portions of Ex Ramp EN</a:t>
            </a:r>
          </a:p>
        </p:txBody>
      </p:sp>
      <p:cxnSp>
        <p:nvCxnSpPr>
          <p:cNvPr id="43" name="Straight Arrow Connector 42"/>
          <p:cNvCxnSpPr>
            <a:stCxn id="42" idx="3"/>
          </p:cNvCxnSpPr>
          <p:nvPr/>
        </p:nvCxnSpPr>
        <p:spPr>
          <a:xfrm>
            <a:off x="3542924" y="4217111"/>
            <a:ext cx="783646" cy="84639"/>
          </a:xfrm>
          <a:prstGeom prst="straightConnector1">
            <a:avLst/>
          </a:prstGeom>
          <a:ln w="12700">
            <a:solidFill>
              <a:srgbClr val="FF0000"/>
            </a:solidFill>
            <a:tailEnd type="triangle" w="med" len="lg"/>
          </a:ln>
        </p:spPr>
        <p:style>
          <a:lnRef idx="2">
            <a:schemeClr val="accent1"/>
          </a:lnRef>
          <a:fillRef idx="0">
            <a:schemeClr val="accent1"/>
          </a:fillRef>
          <a:effectRef idx="1">
            <a:schemeClr val="accent1"/>
          </a:effectRef>
          <a:fontRef idx="minor">
            <a:schemeClr val="tx1"/>
          </a:fontRef>
        </p:style>
      </p:cxnSp>
      <p:sp>
        <p:nvSpPr>
          <p:cNvPr id="44" name="TextBox 43"/>
          <p:cNvSpPr txBox="1"/>
          <p:nvPr/>
        </p:nvSpPr>
        <p:spPr>
          <a:xfrm>
            <a:off x="1321965" y="1905000"/>
            <a:ext cx="1714124" cy="526298"/>
          </a:xfrm>
          <a:prstGeom prst="rect">
            <a:avLst/>
          </a:prstGeom>
          <a:solidFill>
            <a:schemeClr val="accent6">
              <a:lumMod val="60000"/>
              <a:lumOff val="40000"/>
              <a:alpha val="82000"/>
            </a:schemeClr>
          </a:solidFill>
          <a:ln w="31750" cmpd="sng">
            <a:solidFill>
              <a:srgbClr val="7030A0"/>
            </a:solidFill>
          </a:ln>
        </p:spPr>
        <p:txBody>
          <a:bodyPr wrap="square" lIns="9144" tIns="9144" rIns="9144" bIns="9144" rtlCol="0">
            <a:spAutoFit/>
          </a:bodyPr>
          <a:lstStyle/>
          <a:p>
            <a:pPr marL="91440" lvl="1"/>
            <a:r>
              <a:rPr lang="en-US" sz="1100" b="1" dirty="0">
                <a:latin typeface="+mj-lt"/>
              </a:rPr>
              <a:t>Erect Girders &amp; Deck for Ramp WS. SE &amp;</a:t>
            </a:r>
          </a:p>
          <a:p>
            <a:pPr marL="91440" lvl="1"/>
            <a:r>
              <a:rPr lang="en-US" sz="1100" b="1" dirty="0">
                <a:latin typeface="+mj-lt"/>
              </a:rPr>
              <a:t>Taylor Bypass</a:t>
            </a:r>
          </a:p>
        </p:txBody>
      </p:sp>
      <p:cxnSp>
        <p:nvCxnSpPr>
          <p:cNvPr id="45" name="Straight Arrow Connector 44"/>
          <p:cNvCxnSpPr>
            <a:stCxn id="44" idx="3"/>
          </p:cNvCxnSpPr>
          <p:nvPr/>
        </p:nvCxnSpPr>
        <p:spPr>
          <a:xfrm>
            <a:off x="3036089" y="2168149"/>
            <a:ext cx="697711" cy="263149"/>
          </a:xfrm>
          <a:prstGeom prst="straightConnector1">
            <a:avLst/>
          </a:prstGeom>
          <a:ln w="25400">
            <a:solidFill>
              <a:srgbClr val="7030A0"/>
            </a:solidFill>
            <a:tailEnd type="triangle" w="med" len="lg"/>
          </a:ln>
        </p:spPr>
        <p:style>
          <a:lnRef idx="2">
            <a:schemeClr val="accent1"/>
          </a:lnRef>
          <a:fillRef idx="0">
            <a:schemeClr val="accent1"/>
          </a:fillRef>
          <a:effectRef idx="1">
            <a:schemeClr val="accent1"/>
          </a:effectRef>
          <a:fontRef idx="minor">
            <a:schemeClr val="tx1"/>
          </a:fontRef>
        </p:style>
      </p:cxnSp>
      <p:sp>
        <p:nvSpPr>
          <p:cNvPr id="5" name="Freeform 4"/>
          <p:cNvSpPr/>
          <p:nvPr/>
        </p:nvSpPr>
        <p:spPr>
          <a:xfrm>
            <a:off x="4235411" y="4785173"/>
            <a:ext cx="1054645" cy="774155"/>
          </a:xfrm>
          <a:custGeom>
            <a:avLst/>
            <a:gdLst>
              <a:gd name="connsiteX0" fmla="*/ 33659 w 1054645"/>
              <a:gd name="connsiteY0" fmla="*/ 566591 h 774155"/>
              <a:gd name="connsiteX1" fmla="*/ 0 w 1054645"/>
              <a:gd name="connsiteY1" fmla="*/ 50488 h 774155"/>
              <a:gd name="connsiteX2" fmla="*/ 269271 w 1054645"/>
              <a:gd name="connsiteY2" fmla="*/ 100977 h 774155"/>
              <a:gd name="connsiteX3" fmla="*/ 549762 w 1054645"/>
              <a:gd name="connsiteY3" fmla="*/ 297320 h 774155"/>
              <a:gd name="connsiteX4" fmla="*/ 695617 w 1054645"/>
              <a:gd name="connsiteY4" fmla="*/ 0 h 774155"/>
              <a:gd name="connsiteX5" fmla="*/ 869522 w 1054645"/>
              <a:gd name="connsiteY5" fmla="*/ 84147 h 774155"/>
              <a:gd name="connsiteX6" fmla="*/ 723666 w 1054645"/>
              <a:gd name="connsiteY6" fmla="*/ 409517 h 774155"/>
              <a:gd name="connsiteX7" fmla="*/ 1054645 w 1054645"/>
              <a:gd name="connsiteY7" fmla="*/ 605860 h 774155"/>
              <a:gd name="connsiteX8" fmla="*/ 1054645 w 1054645"/>
              <a:gd name="connsiteY8" fmla="*/ 757325 h 774155"/>
              <a:gd name="connsiteX9" fmla="*/ 723666 w 1054645"/>
              <a:gd name="connsiteY9" fmla="*/ 774155 h 774155"/>
              <a:gd name="connsiteX10" fmla="*/ 364638 w 1054645"/>
              <a:gd name="connsiteY10" fmla="*/ 549762 h 774155"/>
              <a:gd name="connsiteX11" fmla="*/ 33659 w 1054645"/>
              <a:gd name="connsiteY11" fmla="*/ 566591 h 774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54645" h="774155">
                <a:moveTo>
                  <a:pt x="33659" y="566591"/>
                </a:moveTo>
                <a:lnTo>
                  <a:pt x="0" y="50488"/>
                </a:lnTo>
                <a:lnTo>
                  <a:pt x="269271" y="100977"/>
                </a:lnTo>
                <a:lnTo>
                  <a:pt x="549762" y="297320"/>
                </a:lnTo>
                <a:lnTo>
                  <a:pt x="695617" y="0"/>
                </a:lnTo>
                <a:lnTo>
                  <a:pt x="869522" y="84147"/>
                </a:lnTo>
                <a:lnTo>
                  <a:pt x="723666" y="409517"/>
                </a:lnTo>
                <a:lnTo>
                  <a:pt x="1054645" y="605860"/>
                </a:lnTo>
                <a:lnTo>
                  <a:pt x="1054645" y="757325"/>
                </a:lnTo>
                <a:lnTo>
                  <a:pt x="723666" y="774155"/>
                </a:lnTo>
                <a:lnTo>
                  <a:pt x="364638" y="549762"/>
                </a:lnTo>
                <a:lnTo>
                  <a:pt x="33659" y="566591"/>
                </a:lnTo>
                <a:close/>
              </a:path>
            </a:pathLst>
          </a:custGeom>
          <a:noFill/>
          <a:ln w="31750" cap="rnd">
            <a:solidFill>
              <a:srgbClr val="FF0000"/>
            </a:solidFill>
            <a:prstDash val="sysDash"/>
            <a:tailEnd type="arrow"/>
          </a:ln>
          <a:effectLst>
            <a:glow rad="63500">
              <a:schemeClr val="accent6">
                <a:satMod val="175000"/>
                <a:alpha val="40000"/>
              </a:scheme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6" name="Freeform 5"/>
          <p:cNvSpPr/>
          <p:nvPr/>
        </p:nvSpPr>
        <p:spPr>
          <a:xfrm>
            <a:off x="7494714" y="4925418"/>
            <a:ext cx="454395" cy="258053"/>
          </a:xfrm>
          <a:custGeom>
            <a:avLst/>
            <a:gdLst>
              <a:gd name="connsiteX0" fmla="*/ 16830 w 454395"/>
              <a:gd name="connsiteY0" fmla="*/ 297321 h 297321"/>
              <a:gd name="connsiteX1" fmla="*/ 0 w 454395"/>
              <a:gd name="connsiteY1" fmla="*/ 11220 h 297321"/>
              <a:gd name="connsiteX2" fmla="*/ 213173 w 454395"/>
              <a:gd name="connsiteY2" fmla="*/ 0 h 297321"/>
              <a:gd name="connsiteX3" fmla="*/ 224393 w 454395"/>
              <a:gd name="connsiteY3" fmla="*/ 78538 h 297321"/>
              <a:gd name="connsiteX4" fmla="*/ 258052 w 454395"/>
              <a:gd name="connsiteY4" fmla="*/ 100977 h 297321"/>
              <a:gd name="connsiteX5" fmla="*/ 454395 w 454395"/>
              <a:gd name="connsiteY5" fmla="*/ 112197 h 297321"/>
              <a:gd name="connsiteX6" fmla="*/ 403907 w 454395"/>
              <a:gd name="connsiteY6" fmla="*/ 235613 h 297321"/>
              <a:gd name="connsiteX7" fmla="*/ 330979 w 454395"/>
              <a:gd name="connsiteY7" fmla="*/ 224393 h 297321"/>
              <a:gd name="connsiteX8" fmla="*/ 308540 w 454395"/>
              <a:gd name="connsiteY8" fmla="*/ 297321 h 297321"/>
              <a:gd name="connsiteX9" fmla="*/ 16830 w 454395"/>
              <a:gd name="connsiteY9" fmla="*/ 297321 h 297321"/>
              <a:gd name="connsiteX0" fmla="*/ 0 w 465614"/>
              <a:gd name="connsiteY0" fmla="*/ 258053 h 297321"/>
              <a:gd name="connsiteX1" fmla="*/ 11219 w 465614"/>
              <a:gd name="connsiteY1" fmla="*/ 11220 h 297321"/>
              <a:gd name="connsiteX2" fmla="*/ 224392 w 465614"/>
              <a:gd name="connsiteY2" fmla="*/ 0 h 297321"/>
              <a:gd name="connsiteX3" fmla="*/ 235612 w 465614"/>
              <a:gd name="connsiteY3" fmla="*/ 78538 h 297321"/>
              <a:gd name="connsiteX4" fmla="*/ 269271 w 465614"/>
              <a:gd name="connsiteY4" fmla="*/ 100977 h 297321"/>
              <a:gd name="connsiteX5" fmla="*/ 465614 w 465614"/>
              <a:gd name="connsiteY5" fmla="*/ 112197 h 297321"/>
              <a:gd name="connsiteX6" fmla="*/ 415126 w 465614"/>
              <a:gd name="connsiteY6" fmla="*/ 235613 h 297321"/>
              <a:gd name="connsiteX7" fmla="*/ 342198 w 465614"/>
              <a:gd name="connsiteY7" fmla="*/ 224393 h 297321"/>
              <a:gd name="connsiteX8" fmla="*/ 319759 w 465614"/>
              <a:gd name="connsiteY8" fmla="*/ 297321 h 297321"/>
              <a:gd name="connsiteX9" fmla="*/ 0 w 465614"/>
              <a:gd name="connsiteY9" fmla="*/ 258053 h 297321"/>
              <a:gd name="connsiteX0" fmla="*/ 0 w 465614"/>
              <a:gd name="connsiteY0" fmla="*/ 258053 h 258053"/>
              <a:gd name="connsiteX1" fmla="*/ 11219 w 465614"/>
              <a:gd name="connsiteY1" fmla="*/ 11220 h 258053"/>
              <a:gd name="connsiteX2" fmla="*/ 224392 w 465614"/>
              <a:gd name="connsiteY2" fmla="*/ 0 h 258053"/>
              <a:gd name="connsiteX3" fmla="*/ 235612 w 465614"/>
              <a:gd name="connsiteY3" fmla="*/ 78538 h 258053"/>
              <a:gd name="connsiteX4" fmla="*/ 269271 w 465614"/>
              <a:gd name="connsiteY4" fmla="*/ 100977 h 258053"/>
              <a:gd name="connsiteX5" fmla="*/ 465614 w 465614"/>
              <a:gd name="connsiteY5" fmla="*/ 112197 h 258053"/>
              <a:gd name="connsiteX6" fmla="*/ 415126 w 465614"/>
              <a:gd name="connsiteY6" fmla="*/ 235613 h 258053"/>
              <a:gd name="connsiteX7" fmla="*/ 342198 w 465614"/>
              <a:gd name="connsiteY7" fmla="*/ 224393 h 258053"/>
              <a:gd name="connsiteX8" fmla="*/ 302929 w 465614"/>
              <a:gd name="connsiteY8" fmla="*/ 252442 h 258053"/>
              <a:gd name="connsiteX9" fmla="*/ 0 w 465614"/>
              <a:gd name="connsiteY9" fmla="*/ 258053 h 258053"/>
              <a:gd name="connsiteX0" fmla="*/ 11220 w 454395"/>
              <a:gd name="connsiteY0" fmla="*/ 258053 h 258053"/>
              <a:gd name="connsiteX1" fmla="*/ 0 w 454395"/>
              <a:gd name="connsiteY1" fmla="*/ 11220 h 258053"/>
              <a:gd name="connsiteX2" fmla="*/ 213173 w 454395"/>
              <a:gd name="connsiteY2" fmla="*/ 0 h 258053"/>
              <a:gd name="connsiteX3" fmla="*/ 224393 w 454395"/>
              <a:gd name="connsiteY3" fmla="*/ 78538 h 258053"/>
              <a:gd name="connsiteX4" fmla="*/ 258052 w 454395"/>
              <a:gd name="connsiteY4" fmla="*/ 100977 h 258053"/>
              <a:gd name="connsiteX5" fmla="*/ 454395 w 454395"/>
              <a:gd name="connsiteY5" fmla="*/ 112197 h 258053"/>
              <a:gd name="connsiteX6" fmla="*/ 403907 w 454395"/>
              <a:gd name="connsiteY6" fmla="*/ 235613 h 258053"/>
              <a:gd name="connsiteX7" fmla="*/ 330979 w 454395"/>
              <a:gd name="connsiteY7" fmla="*/ 224393 h 258053"/>
              <a:gd name="connsiteX8" fmla="*/ 291710 w 454395"/>
              <a:gd name="connsiteY8" fmla="*/ 252442 h 258053"/>
              <a:gd name="connsiteX9" fmla="*/ 11220 w 454395"/>
              <a:gd name="connsiteY9" fmla="*/ 258053 h 258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4395" h="258053">
                <a:moveTo>
                  <a:pt x="11220" y="258053"/>
                </a:moveTo>
                <a:lnTo>
                  <a:pt x="0" y="11220"/>
                </a:lnTo>
                <a:lnTo>
                  <a:pt x="213173" y="0"/>
                </a:lnTo>
                <a:lnTo>
                  <a:pt x="224393" y="78538"/>
                </a:lnTo>
                <a:lnTo>
                  <a:pt x="258052" y="100977"/>
                </a:lnTo>
                <a:lnTo>
                  <a:pt x="454395" y="112197"/>
                </a:lnTo>
                <a:lnTo>
                  <a:pt x="403907" y="235613"/>
                </a:lnTo>
                <a:lnTo>
                  <a:pt x="330979" y="224393"/>
                </a:lnTo>
                <a:lnTo>
                  <a:pt x="291710" y="252442"/>
                </a:lnTo>
                <a:lnTo>
                  <a:pt x="11220" y="258053"/>
                </a:lnTo>
                <a:close/>
              </a:path>
            </a:pathLst>
          </a:custGeom>
          <a:noFill/>
          <a:ln w="31750" cap="rnd">
            <a:solidFill>
              <a:srgbClr val="FF0000"/>
            </a:solidFill>
            <a:prstDash val="sysDash"/>
            <a:tailEnd type="arrow"/>
          </a:ln>
          <a:effectLst>
            <a:glow rad="63500">
              <a:schemeClr val="accent6">
                <a:satMod val="175000"/>
                <a:alpha val="40000"/>
              </a:scheme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2" name="TextBox 11"/>
          <p:cNvSpPr txBox="1"/>
          <p:nvPr/>
        </p:nvSpPr>
        <p:spPr>
          <a:xfrm>
            <a:off x="1321965" y="5054444"/>
            <a:ext cx="2552324" cy="526298"/>
          </a:xfrm>
          <a:prstGeom prst="rect">
            <a:avLst/>
          </a:prstGeom>
          <a:solidFill>
            <a:srgbClr val="B6F04E">
              <a:alpha val="82000"/>
            </a:srgbClr>
          </a:solidFill>
          <a:ln w="25400" cmpd="sng">
            <a:solidFill>
              <a:srgbClr val="FF0000"/>
            </a:solidFill>
          </a:ln>
        </p:spPr>
        <p:txBody>
          <a:bodyPr wrap="square" lIns="9144" tIns="9144" rIns="9144" bIns="9144" rtlCol="0">
            <a:spAutoFit/>
          </a:bodyPr>
          <a:lstStyle/>
          <a:p>
            <a:pPr marL="91440" lvl="1"/>
            <a:r>
              <a:rPr lang="en-US" sz="1100" b="1" dirty="0">
                <a:latin typeface="+mj-lt"/>
              </a:rPr>
              <a:t>Complete RW22A &amp; RW22B</a:t>
            </a:r>
          </a:p>
          <a:p>
            <a:pPr marL="91440" lvl="1"/>
            <a:r>
              <a:rPr lang="en-US" sz="1100" b="1" dirty="0">
                <a:latin typeface="+mj-lt"/>
              </a:rPr>
              <a:t>Construct Ramp NE Pier 1 Extension &amp; CTA Bus Turnaround</a:t>
            </a:r>
          </a:p>
        </p:txBody>
      </p:sp>
      <p:cxnSp>
        <p:nvCxnSpPr>
          <p:cNvPr id="13" name="Straight Arrow Connector 12"/>
          <p:cNvCxnSpPr>
            <a:stCxn id="12" idx="3"/>
            <a:endCxn id="5" idx="0"/>
          </p:cNvCxnSpPr>
          <p:nvPr/>
        </p:nvCxnSpPr>
        <p:spPr>
          <a:xfrm>
            <a:off x="3874289" y="5317593"/>
            <a:ext cx="394781" cy="34171"/>
          </a:xfrm>
          <a:prstGeom prst="straightConnector1">
            <a:avLst/>
          </a:prstGeom>
          <a:ln w="12700">
            <a:solidFill>
              <a:srgbClr val="FF0000"/>
            </a:solidFill>
            <a:tailEnd type="triangle" w="med" len="lg"/>
          </a:ln>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5486400" y="4568397"/>
            <a:ext cx="1441538" cy="357021"/>
          </a:xfrm>
          <a:prstGeom prst="rect">
            <a:avLst/>
          </a:prstGeom>
          <a:solidFill>
            <a:srgbClr val="B6F04E">
              <a:alpha val="82000"/>
            </a:srgbClr>
          </a:solidFill>
          <a:ln w="25400" cmpd="sng">
            <a:solidFill>
              <a:srgbClr val="FF0000"/>
            </a:solidFill>
          </a:ln>
        </p:spPr>
        <p:txBody>
          <a:bodyPr wrap="square" lIns="9144" tIns="9144" rIns="9144" bIns="9144" rtlCol="0">
            <a:spAutoFit/>
          </a:bodyPr>
          <a:lstStyle/>
          <a:p>
            <a:pPr marL="91440" lvl="1"/>
            <a:r>
              <a:rPr lang="en-US" sz="1100" b="1" dirty="0">
                <a:latin typeface="+mj-lt"/>
              </a:rPr>
              <a:t>Construct Pump</a:t>
            </a:r>
          </a:p>
          <a:p>
            <a:pPr marL="91440" lvl="1"/>
            <a:r>
              <a:rPr lang="en-US" sz="1100" b="1" dirty="0">
                <a:latin typeface="+mj-lt"/>
              </a:rPr>
              <a:t>Station 5 Pavement</a:t>
            </a:r>
          </a:p>
        </p:txBody>
      </p:sp>
      <p:cxnSp>
        <p:nvCxnSpPr>
          <p:cNvPr id="17" name="Straight Arrow Connector 16"/>
          <p:cNvCxnSpPr>
            <a:stCxn id="16" idx="3"/>
          </p:cNvCxnSpPr>
          <p:nvPr/>
        </p:nvCxnSpPr>
        <p:spPr>
          <a:xfrm>
            <a:off x="6927938" y="4746908"/>
            <a:ext cx="615862" cy="307536"/>
          </a:xfrm>
          <a:prstGeom prst="straightConnector1">
            <a:avLst/>
          </a:prstGeom>
          <a:ln w="12700">
            <a:solidFill>
              <a:srgbClr val="FF0000"/>
            </a:solidFill>
            <a:tailEnd type="triangle" w="med" len="lg"/>
          </a:ln>
        </p:spPr>
        <p:style>
          <a:lnRef idx="2">
            <a:schemeClr val="accent1"/>
          </a:lnRef>
          <a:fillRef idx="0">
            <a:schemeClr val="accent1"/>
          </a:fillRef>
          <a:effectRef idx="1">
            <a:schemeClr val="accent1"/>
          </a:effectRef>
          <a:fontRef idx="minor">
            <a:schemeClr val="tx1"/>
          </a:fontRef>
        </p:style>
      </p:cxnSp>
      <p:grpSp>
        <p:nvGrpSpPr>
          <p:cNvPr id="26" name="Group 25"/>
          <p:cNvGrpSpPr>
            <a:grpSpLocks noChangeAspect="1"/>
          </p:cNvGrpSpPr>
          <p:nvPr/>
        </p:nvGrpSpPr>
        <p:grpSpPr>
          <a:xfrm>
            <a:off x="640080" y="1371600"/>
            <a:ext cx="823544" cy="429348"/>
            <a:chOff x="845722" y="1278363"/>
            <a:chExt cx="1041400" cy="542925"/>
          </a:xfrm>
        </p:grpSpPr>
        <p:sp>
          <p:nvSpPr>
            <p:cNvPr id="27" name="Rounded Rectangle 26"/>
            <p:cNvSpPr/>
            <p:nvPr/>
          </p:nvSpPr>
          <p:spPr>
            <a:xfrm>
              <a:off x="845722" y="1278363"/>
              <a:ext cx="1041400" cy="542925"/>
            </a:xfrm>
            <a:prstGeom prst="roundRect">
              <a:avLst/>
            </a:prstGeom>
            <a:solidFill>
              <a:srgbClr val="3A68AF">
                <a:alpha val="70000"/>
              </a:srgbClr>
            </a:solidFill>
            <a:scene3d>
              <a:camera prst="orthographicFront"/>
              <a:lightRig rig="threePt" dir="t"/>
            </a:scene3d>
            <a:sp3d>
              <a:bevelT w="50800" h="5080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28" name="Group 27"/>
            <p:cNvGrpSpPr/>
            <p:nvPr/>
          </p:nvGrpSpPr>
          <p:grpSpPr>
            <a:xfrm>
              <a:off x="927525" y="1339429"/>
              <a:ext cx="571022" cy="422804"/>
              <a:chOff x="4552203" y="470641"/>
              <a:chExt cx="571022" cy="422804"/>
            </a:xfrm>
            <a:solidFill>
              <a:schemeClr val="tx1">
                <a:lumMod val="65000"/>
                <a:lumOff val="35000"/>
              </a:schemeClr>
            </a:solidFill>
          </p:grpSpPr>
          <p:sp>
            <p:nvSpPr>
              <p:cNvPr id="30" name="Freeform 29"/>
              <p:cNvSpPr>
                <a:spLocks noChangeAspect="1"/>
              </p:cNvSpPr>
              <p:nvPr/>
            </p:nvSpPr>
            <p:spPr>
              <a:xfrm>
                <a:off x="4552203" y="678286"/>
                <a:ext cx="564356" cy="215159"/>
              </a:xfrm>
              <a:custGeom>
                <a:avLst/>
                <a:gdLst>
                  <a:gd name="connsiteX0" fmla="*/ 180975 w 554832"/>
                  <a:gd name="connsiteY0" fmla="*/ 0 h 219075"/>
                  <a:gd name="connsiteX1" fmla="*/ 554832 w 554832"/>
                  <a:gd name="connsiteY1" fmla="*/ 7144 h 219075"/>
                  <a:gd name="connsiteX2" fmla="*/ 0 w 554832"/>
                  <a:gd name="connsiteY2" fmla="*/ 219075 h 219075"/>
                  <a:gd name="connsiteX3" fmla="*/ 180975 w 554832"/>
                  <a:gd name="connsiteY3" fmla="*/ 0 h 219075"/>
                </a:gdLst>
                <a:ahLst/>
                <a:cxnLst>
                  <a:cxn ang="0">
                    <a:pos x="connsiteX0" y="connsiteY0"/>
                  </a:cxn>
                  <a:cxn ang="0">
                    <a:pos x="connsiteX1" y="connsiteY1"/>
                  </a:cxn>
                  <a:cxn ang="0">
                    <a:pos x="connsiteX2" y="connsiteY2"/>
                  </a:cxn>
                  <a:cxn ang="0">
                    <a:pos x="connsiteX3" y="connsiteY3"/>
                  </a:cxn>
                </a:cxnLst>
                <a:rect l="l" t="t" r="r" b="b"/>
                <a:pathLst>
                  <a:path w="554832" h="219075">
                    <a:moveTo>
                      <a:pt x="180975" y="0"/>
                    </a:moveTo>
                    <a:lnTo>
                      <a:pt x="554832" y="7144"/>
                    </a:lnTo>
                    <a:lnTo>
                      <a:pt x="0" y="219075"/>
                    </a:lnTo>
                    <a:lnTo>
                      <a:pt x="180975" y="0"/>
                    </a:lnTo>
                    <a:close/>
                  </a:path>
                </a:pathLst>
              </a:custGeom>
              <a:grp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31" name="Straight Connector 30"/>
              <p:cNvCxnSpPr/>
              <p:nvPr/>
            </p:nvCxnSpPr>
            <p:spPr>
              <a:xfrm flipV="1">
                <a:off x="4552203" y="682043"/>
                <a:ext cx="571022" cy="211402"/>
              </a:xfrm>
              <a:prstGeom prst="line">
                <a:avLst/>
              </a:prstGeom>
              <a:grpFill/>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flipH="1" flipV="1">
                <a:off x="4552203" y="470641"/>
                <a:ext cx="571022" cy="211402"/>
              </a:xfrm>
              <a:prstGeom prst="line">
                <a:avLst/>
              </a:prstGeom>
              <a:grpFill/>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a:off x="4552203" y="470641"/>
                <a:ext cx="192078" cy="211402"/>
              </a:xfrm>
              <a:prstGeom prst="line">
                <a:avLst/>
              </a:prstGeom>
              <a:grpFill/>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flipV="1">
                <a:off x="4552203" y="682043"/>
                <a:ext cx="192078" cy="211402"/>
              </a:xfrm>
              <a:prstGeom prst="line">
                <a:avLst/>
              </a:prstGeom>
              <a:grpFill/>
              <a:ln>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9" name="TextBox 28"/>
            <p:cNvSpPr txBox="1">
              <a:spLocks noChangeAspect="1"/>
            </p:cNvSpPr>
            <p:nvPr/>
          </p:nvSpPr>
          <p:spPr>
            <a:xfrm rot="16200000">
              <a:off x="1464736" y="1424256"/>
              <a:ext cx="373063" cy="369331"/>
            </a:xfrm>
            <a:prstGeom prst="rect">
              <a:avLst/>
            </a:prstGeom>
            <a:noFill/>
          </p:spPr>
          <p:txBody>
            <a:bodyPr wrap="square" rtlCol="0">
              <a:spAutoFit/>
            </a:bodyPr>
            <a:lstStyle/>
            <a:p>
              <a:r>
                <a:rPr lang="en-US" dirty="0">
                  <a:latin typeface="Arial Black" pitchFamily="34" charset="0"/>
                </a:rPr>
                <a:t>N</a:t>
              </a:r>
            </a:p>
          </p:txBody>
        </p:sp>
      </p:grpSp>
      <p:cxnSp>
        <p:nvCxnSpPr>
          <p:cNvPr id="35" name="Straight Connector 34"/>
          <p:cNvCxnSpPr/>
          <p:nvPr/>
        </p:nvCxnSpPr>
        <p:spPr>
          <a:xfrm>
            <a:off x="1463040" y="6080760"/>
            <a:ext cx="640080" cy="0"/>
          </a:xfrm>
          <a:prstGeom prst="line">
            <a:avLst/>
          </a:prstGeom>
          <a:ln w="34925">
            <a:solidFill>
              <a:srgbClr val="7030A0"/>
            </a:solidFill>
            <a:prstDash val="sysDash"/>
            <a:tailEnd type="none"/>
          </a:ln>
        </p:spPr>
        <p:style>
          <a:lnRef idx="2">
            <a:schemeClr val="accent1"/>
          </a:lnRef>
          <a:fillRef idx="0">
            <a:schemeClr val="accent1"/>
          </a:fillRef>
          <a:effectRef idx="1">
            <a:schemeClr val="accent1"/>
          </a:effectRef>
          <a:fontRef idx="minor">
            <a:schemeClr val="tx1"/>
          </a:fontRef>
        </p:style>
      </p:cxnSp>
      <p:sp>
        <p:nvSpPr>
          <p:cNvPr id="36" name="TextBox 35"/>
          <p:cNvSpPr txBox="1"/>
          <p:nvPr/>
        </p:nvSpPr>
        <p:spPr>
          <a:xfrm>
            <a:off x="791631" y="5943600"/>
            <a:ext cx="715260" cy="307777"/>
          </a:xfrm>
          <a:prstGeom prst="rect">
            <a:avLst/>
          </a:prstGeom>
          <a:noFill/>
        </p:spPr>
        <p:txBody>
          <a:bodyPr wrap="none" rtlCol="0">
            <a:spAutoFit/>
          </a:bodyPr>
          <a:lstStyle/>
          <a:p>
            <a:r>
              <a:rPr lang="en-US" sz="1400" b="1" dirty="0">
                <a:solidFill>
                  <a:srgbClr val="7030A0"/>
                </a:solidFill>
                <a:latin typeface="+mj-lt"/>
              </a:rPr>
              <a:t>60X93</a:t>
            </a:r>
          </a:p>
        </p:txBody>
      </p:sp>
      <p:cxnSp>
        <p:nvCxnSpPr>
          <p:cNvPr id="37" name="Straight Connector 36"/>
          <p:cNvCxnSpPr/>
          <p:nvPr/>
        </p:nvCxnSpPr>
        <p:spPr>
          <a:xfrm>
            <a:off x="1463040" y="6355080"/>
            <a:ext cx="640080" cy="0"/>
          </a:xfrm>
          <a:prstGeom prst="line">
            <a:avLst/>
          </a:prstGeom>
          <a:ln w="34925">
            <a:solidFill>
              <a:srgbClr val="FF0000"/>
            </a:solidFill>
            <a:prstDash val="sysDash"/>
            <a:tailEnd type="none"/>
          </a:ln>
          <a:effectLst>
            <a:glow rad="63500">
              <a:schemeClr val="accent6">
                <a:satMod val="175000"/>
                <a:alpha val="40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sp>
        <p:nvSpPr>
          <p:cNvPr id="38" name="TextBox 37"/>
          <p:cNvSpPr txBox="1"/>
          <p:nvPr/>
        </p:nvSpPr>
        <p:spPr>
          <a:xfrm>
            <a:off x="791631" y="6217920"/>
            <a:ext cx="715260" cy="307777"/>
          </a:xfrm>
          <a:prstGeom prst="rect">
            <a:avLst/>
          </a:prstGeom>
          <a:noFill/>
        </p:spPr>
        <p:txBody>
          <a:bodyPr wrap="none" rtlCol="0">
            <a:spAutoFit/>
          </a:bodyPr>
          <a:lstStyle/>
          <a:p>
            <a:r>
              <a:rPr lang="en-US" sz="1400" b="1" dirty="0">
                <a:solidFill>
                  <a:srgbClr val="FF0000"/>
                </a:solidFill>
                <a:latin typeface="+mj-lt"/>
              </a:rPr>
              <a:t>60X79</a:t>
            </a:r>
          </a:p>
        </p:txBody>
      </p:sp>
      <p:sp>
        <p:nvSpPr>
          <p:cNvPr id="39" name="Rectangle 38"/>
          <p:cNvSpPr/>
          <p:nvPr/>
        </p:nvSpPr>
        <p:spPr>
          <a:xfrm>
            <a:off x="780718" y="5669280"/>
            <a:ext cx="1463040" cy="822960"/>
          </a:xfrm>
          <a:prstGeom prst="rect">
            <a:avLst/>
          </a:prstGeom>
          <a:noFill/>
          <a:ln w="31750">
            <a:solidFill>
              <a:schemeClr val="tx1"/>
            </a:solidFill>
            <a:tailEnd type="arrow"/>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0" name="TextBox 39"/>
          <p:cNvSpPr txBox="1"/>
          <p:nvPr/>
        </p:nvSpPr>
        <p:spPr>
          <a:xfrm>
            <a:off x="731520" y="5669280"/>
            <a:ext cx="788999" cy="307777"/>
          </a:xfrm>
          <a:prstGeom prst="rect">
            <a:avLst/>
          </a:prstGeom>
          <a:noFill/>
        </p:spPr>
        <p:txBody>
          <a:bodyPr wrap="none" rtlCol="0">
            <a:spAutoFit/>
          </a:bodyPr>
          <a:lstStyle/>
          <a:p>
            <a:r>
              <a:rPr lang="en-US" sz="1400" b="1" u="sng" dirty="0">
                <a:latin typeface="+mj-lt"/>
              </a:rPr>
              <a:t>Legend</a:t>
            </a:r>
          </a:p>
        </p:txBody>
      </p:sp>
      <p:sp>
        <p:nvSpPr>
          <p:cNvPr id="41" name="TextBox 40"/>
          <p:cNvSpPr txBox="1"/>
          <p:nvPr/>
        </p:nvSpPr>
        <p:spPr>
          <a:xfrm rot="5400000">
            <a:off x="6055884" y="6022862"/>
            <a:ext cx="575210" cy="200055"/>
          </a:xfrm>
          <a:prstGeom prst="rect">
            <a:avLst/>
          </a:prstGeom>
          <a:noFill/>
        </p:spPr>
        <p:txBody>
          <a:bodyPr wrap="square" rtlCol="0">
            <a:spAutoFit/>
          </a:bodyPr>
          <a:lstStyle/>
          <a:p>
            <a:r>
              <a:rPr lang="en-US" sz="700" b="1" dirty="0">
                <a:latin typeface="AECOM Sans" panose="020B0504020202020204" pitchFamily="34" charset="0"/>
                <a:ea typeface="AECOM Sans" panose="020B0504020202020204" pitchFamily="34" charset="0"/>
                <a:cs typeface="AECOM Sans" panose="020B0504020202020204" pitchFamily="34" charset="0"/>
              </a:rPr>
              <a:t>WB I-290</a:t>
            </a:r>
          </a:p>
        </p:txBody>
      </p:sp>
      <p:sp>
        <p:nvSpPr>
          <p:cNvPr id="46" name="TextBox 45"/>
          <p:cNvSpPr txBox="1"/>
          <p:nvPr/>
        </p:nvSpPr>
        <p:spPr>
          <a:xfrm rot="5400000">
            <a:off x="5800749" y="6035126"/>
            <a:ext cx="575210" cy="200055"/>
          </a:xfrm>
          <a:prstGeom prst="rect">
            <a:avLst/>
          </a:prstGeom>
          <a:noFill/>
        </p:spPr>
        <p:txBody>
          <a:bodyPr wrap="square" rtlCol="0">
            <a:spAutoFit/>
          </a:bodyPr>
          <a:lstStyle/>
          <a:p>
            <a:r>
              <a:rPr lang="en-US" sz="700" b="1" dirty="0">
                <a:latin typeface="AECOM Sans" panose="020B0504020202020204" pitchFamily="34" charset="0"/>
                <a:ea typeface="AECOM Sans" panose="020B0504020202020204" pitchFamily="34" charset="0"/>
                <a:cs typeface="AECOM Sans" panose="020B0504020202020204" pitchFamily="34" charset="0"/>
              </a:rPr>
              <a:t>EB I-290</a:t>
            </a:r>
          </a:p>
        </p:txBody>
      </p:sp>
    </p:spTree>
    <p:extLst>
      <p:ext uri="{BB962C8B-B14F-4D97-AF65-F5344CB8AC3E}">
        <p14:creationId xmlns:p14="http://schemas.microsoft.com/office/powerpoint/2010/main" val="72458163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9768" y="251082"/>
            <a:ext cx="7573435" cy="864278"/>
          </a:xfrm>
        </p:spPr>
        <p:txBody>
          <a:bodyPr>
            <a:noAutofit/>
          </a:bodyPr>
          <a:lstStyle/>
          <a:p>
            <a:r>
              <a:rPr lang="en-US" sz="2500" dirty="0"/>
              <a:t>Contract 60X93 &amp; 60X79</a:t>
            </a:r>
            <a:br>
              <a:rPr lang="en-US" sz="2500" dirty="0"/>
            </a:br>
            <a:r>
              <a:rPr lang="en-US" sz="2500" dirty="0"/>
              <a:t>Ramp Closure Considerations</a:t>
            </a:r>
          </a:p>
        </p:txBody>
      </p:sp>
      <p:sp>
        <p:nvSpPr>
          <p:cNvPr id="4" name="Content Placeholder 3"/>
          <p:cNvSpPr txBox="1">
            <a:spLocks noGrp="1"/>
          </p:cNvSpPr>
          <p:nvPr>
            <p:ph idx="1"/>
          </p:nvPr>
        </p:nvSpPr>
        <p:spPr>
          <a:xfrm>
            <a:off x="700301" y="1352550"/>
            <a:ext cx="8061562" cy="4850559"/>
          </a:xfrm>
          <a:prstGeom prst="rect">
            <a:avLst/>
          </a:prstGeom>
          <a:noFill/>
        </p:spPr>
        <p:txBody>
          <a:bodyPr wrap="square" rtlCol="0">
            <a:spAutoFit/>
          </a:bodyPr>
          <a:lstStyle/>
          <a:p>
            <a:pPr marL="0" lvl="0" indent="0">
              <a:buClr>
                <a:srgbClr val="63AF34"/>
              </a:buClr>
              <a:buNone/>
            </a:pPr>
            <a:r>
              <a:rPr lang="en-US" sz="1400" b="1" dirty="0">
                <a:solidFill>
                  <a:prstClr val="black"/>
                </a:solidFill>
              </a:rPr>
              <a:t>For Both Contracts - See STAGING AND INTERCHANGE RESTRICTIONS Special Provisions</a:t>
            </a:r>
          </a:p>
          <a:p>
            <a:pPr marL="0" indent="0">
              <a:buNone/>
            </a:pPr>
            <a:endParaRPr lang="en-US" sz="1200" b="1" dirty="0"/>
          </a:p>
          <a:p>
            <a:pPr>
              <a:buFont typeface="Arial" pitchFamily="34" charset="0"/>
              <a:buChar char="•"/>
            </a:pPr>
            <a:r>
              <a:rPr lang="en-US" sz="1400" b="1" dirty="0"/>
              <a:t>Contract 60X93</a:t>
            </a:r>
          </a:p>
          <a:p>
            <a:pPr lvl="1">
              <a:buClr>
                <a:srgbClr val="63AF34"/>
              </a:buClr>
              <a:buFont typeface="Arial" pitchFamily="34" charset="0"/>
              <a:buChar char="•"/>
            </a:pPr>
            <a:r>
              <a:rPr lang="en-US" sz="1400" b="1" dirty="0">
                <a:solidFill>
                  <a:prstClr val="black"/>
                </a:solidFill>
              </a:rPr>
              <a:t>Ramp WS</a:t>
            </a:r>
          </a:p>
          <a:p>
            <a:pPr lvl="2">
              <a:buClr>
                <a:srgbClr val="63AF34"/>
              </a:buClr>
              <a:buFont typeface="Arial" pitchFamily="34" charset="0"/>
              <a:buChar char="•"/>
            </a:pPr>
            <a:r>
              <a:rPr lang="en-US" sz="1200" dirty="0">
                <a:solidFill>
                  <a:prstClr val="black"/>
                </a:solidFill>
              </a:rPr>
              <a:t>Existing – Allowable closure after demolition plans are approved.</a:t>
            </a:r>
          </a:p>
          <a:p>
            <a:pPr lvl="2">
              <a:buClr>
                <a:srgbClr val="63AF34"/>
              </a:buClr>
              <a:buFont typeface="Arial" pitchFamily="34" charset="0"/>
              <a:buChar char="•"/>
            </a:pPr>
            <a:r>
              <a:rPr lang="en-US" sz="1200" dirty="0">
                <a:solidFill>
                  <a:prstClr val="black"/>
                </a:solidFill>
              </a:rPr>
              <a:t>Proposed - Fully open to traffic on or before December 1, 2020</a:t>
            </a:r>
            <a:r>
              <a:rPr lang="en-US" sz="1200" b="1" dirty="0">
                <a:solidFill>
                  <a:prstClr val="black"/>
                </a:solidFill>
              </a:rPr>
              <a:t>.</a:t>
            </a:r>
          </a:p>
          <a:p>
            <a:pPr lvl="1">
              <a:buClr>
                <a:srgbClr val="63AF34"/>
              </a:buClr>
              <a:buFont typeface="Arial" pitchFamily="34" charset="0"/>
              <a:buChar char="•"/>
            </a:pPr>
            <a:r>
              <a:rPr lang="en-US" sz="1400" b="1" dirty="0">
                <a:solidFill>
                  <a:prstClr val="black"/>
                </a:solidFill>
              </a:rPr>
              <a:t>Ramp SE (Already Closed and Demolished by Others)</a:t>
            </a:r>
          </a:p>
          <a:p>
            <a:pPr lvl="2">
              <a:buClr>
                <a:srgbClr val="63AF34"/>
              </a:buClr>
              <a:buFont typeface="Arial" pitchFamily="34" charset="0"/>
              <a:buChar char="•"/>
            </a:pPr>
            <a:r>
              <a:rPr lang="en-US" sz="1200" dirty="0">
                <a:solidFill>
                  <a:prstClr val="black"/>
                </a:solidFill>
              </a:rPr>
              <a:t>Proposed - Fully open to traffic on or before December 1, 2020.</a:t>
            </a:r>
          </a:p>
          <a:p>
            <a:pPr lvl="1">
              <a:buClr>
                <a:srgbClr val="63AF34"/>
              </a:buClr>
              <a:buFont typeface="Arial" pitchFamily="34" charset="0"/>
              <a:buChar char="•"/>
            </a:pPr>
            <a:r>
              <a:rPr lang="en-US" sz="1400" b="1" dirty="0">
                <a:solidFill>
                  <a:prstClr val="black"/>
                </a:solidFill>
              </a:rPr>
              <a:t>Ramp WN </a:t>
            </a:r>
          </a:p>
          <a:p>
            <a:pPr lvl="2">
              <a:buClr>
                <a:srgbClr val="63AF34"/>
              </a:buClr>
              <a:buFont typeface="Arial" pitchFamily="34" charset="0"/>
              <a:buChar char="•"/>
            </a:pPr>
            <a:r>
              <a:rPr lang="en-US" sz="1200" dirty="0">
                <a:solidFill>
                  <a:prstClr val="black"/>
                </a:solidFill>
              </a:rPr>
              <a:t>Existing – Closure on or after January 1, 2020; coordination with Contract 60X79.</a:t>
            </a:r>
          </a:p>
          <a:p>
            <a:pPr lvl="2">
              <a:buClr>
                <a:srgbClr val="63AF34"/>
              </a:buClr>
              <a:buFont typeface="Arial" pitchFamily="34" charset="0"/>
              <a:buChar char="•"/>
            </a:pPr>
            <a:r>
              <a:rPr lang="en-US" sz="1200" dirty="0">
                <a:solidFill>
                  <a:prstClr val="black"/>
                </a:solidFill>
              </a:rPr>
              <a:t>Proposed – Fully open to traffic 240 calendar days after closure – open with Ramp EN (60X79).</a:t>
            </a:r>
            <a:endParaRPr lang="en-US" sz="1200" b="1" dirty="0">
              <a:solidFill>
                <a:prstClr val="black"/>
              </a:solidFill>
            </a:endParaRPr>
          </a:p>
          <a:p>
            <a:pPr lvl="1">
              <a:buClr>
                <a:srgbClr val="63AF34"/>
              </a:buClr>
              <a:buFont typeface="Arial" pitchFamily="34" charset="0"/>
              <a:buChar char="•"/>
            </a:pPr>
            <a:r>
              <a:rPr lang="en-US" sz="1400" b="1" dirty="0">
                <a:solidFill>
                  <a:prstClr val="black"/>
                </a:solidFill>
              </a:rPr>
              <a:t>EB I-90/94 Taylor Street Exit Ramp</a:t>
            </a:r>
          </a:p>
          <a:p>
            <a:pPr lvl="2">
              <a:buClr>
                <a:srgbClr val="63AF34"/>
              </a:buClr>
              <a:buFont typeface="Arial" pitchFamily="34" charset="0"/>
              <a:buChar char="•"/>
            </a:pPr>
            <a:r>
              <a:rPr lang="en-US" sz="1200" dirty="0">
                <a:solidFill>
                  <a:prstClr val="black"/>
                </a:solidFill>
              </a:rPr>
              <a:t>Existing – Closure on or after July 9, 2019.</a:t>
            </a:r>
          </a:p>
          <a:p>
            <a:pPr lvl="2">
              <a:buClr>
                <a:srgbClr val="63AF34"/>
              </a:buClr>
              <a:buFont typeface="Arial" pitchFamily="34" charset="0"/>
              <a:buChar char="•"/>
            </a:pPr>
            <a:r>
              <a:rPr lang="en-US" sz="1200" dirty="0">
                <a:solidFill>
                  <a:prstClr val="black"/>
                </a:solidFill>
              </a:rPr>
              <a:t>Proposed - Fully open to traffic on or before December 1, 2020</a:t>
            </a:r>
            <a:r>
              <a:rPr lang="en-US" sz="1200" b="1" dirty="0">
                <a:solidFill>
                  <a:prstClr val="black"/>
                </a:solidFill>
              </a:rPr>
              <a:t>.</a:t>
            </a:r>
          </a:p>
          <a:p>
            <a:pPr lvl="1">
              <a:buClr>
                <a:srgbClr val="63AF34"/>
              </a:buClr>
              <a:buFont typeface="Arial" pitchFamily="34" charset="0"/>
              <a:buChar char="•"/>
            </a:pPr>
            <a:r>
              <a:rPr lang="en-US" sz="1400" b="1" dirty="0">
                <a:solidFill>
                  <a:prstClr val="black"/>
                </a:solidFill>
              </a:rPr>
              <a:t>EB I-290 Taylor Street Exit Ramp</a:t>
            </a:r>
          </a:p>
          <a:p>
            <a:pPr lvl="2">
              <a:buClr>
                <a:srgbClr val="63AF34"/>
              </a:buClr>
              <a:buFont typeface="Arial" pitchFamily="34" charset="0"/>
              <a:buChar char="•"/>
            </a:pPr>
            <a:r>
              <a:rPr lang="en-US" sz="1200" dirty="0">
                <a:solidFill>
                  <a:prstClr val="black"/>
                </a:solidFill>
              </a:rPr>
              <a:t>Existing - Closed in conjunction with or after EB I-90/94 Taylor Street Exit Ramp.</a:t>
            </a:r>
          </a:p>
          <a:p>
            <a:pPr lvl="2">
              <a:buClr>
                <a:srgbClr val="63AF34"/>
              </a:buClr>
              <a:buFont typeface="Arial" pitchFamily="34" charset="0"/>
              <a:buChar char="•"/>
            </a:pPr>
            <a:r>
              <a:rPr lang="en-US" sz="1200" dirty="0">
                <a:solidFill>
                  <a:prstClr val="black"/>
                </a:solidFill>
              </a:rPr>
              <a:t>Proposed – Available by May 1, 2020 to support Contract 60X79 Ramp EN detour.</a:t>
            </a:r>
          </a:p>
          <a:p>
            <a:pPr lvl="0">
              <a:buClr>
                <a:srgbClr val="63AF34"/>
              </a:buClr>
              <a:buFont typeface="Arial" pitchFamily="34" charset="0"/>
              <a:buChar char="•"/>
            </a:pPr>
            <a:r>
              <a:rPr lang="en-US" sz="1400" b="1" dirty="0">
                <a:solidFill>
                  <a:prstClr val="black"/>
                </a:solidFill>
              </a:rPr>
              <a:t>Contract 60X79 –</a:t>
            </a:r>
          </a:p>
          <a:p>
            <a:pPr lvl="1">
              <a:buClr>
                <a:srgbClr val="63AF34"/>
              </a:buClr>
              <a:buFont typeface="Arial" pitchFamily="34" charset="0"/>
              <a:buChar char="•"/>
            </a:pPr>
            <a:r>
              <a:rPr lang="en-US" sz="1400" b="1" dirty="0">
                <a:solidFill>
                  <a:prstClr val="black"/>
                </a:solidFill>
              </a:rPr>
              <a:t>Ramp EN</a:t>
            </a:r>
          </a:p>
          <a:p>
            <a:pPr lvl="2">
              <a:buClr>
                <a:srgbClr val="63AF34"/>
              </a:buClr>
              <a:buFont typeface="Arial" pitchFamily="34" charset="0"/>
              <a:buChar char="•"/>
            </a:pPr>
            <a:r>
              <a:rPr lang="en-US" sz="1200" dirty="0">
                <a:solidFill>
                  <a:prstClr val="black"/>
                </a:solidFill>
              </a:rPr>
              <a:t>120 consecutive calendar day closure period – See INCENTIVE/DISINCENTIVE PAYMENT PLAN</a:t>
            </a:r>
          </a:p>
        </p:txBody>
      </p:sp>
    </p:spTree>
    <p:extLst>
      <p:ext uri="{BB962C8B-B14F-4D97-AF65-F5344CB8AC3E}">
        <p14:creationId xmlns:p14="http://schemas.microsoft.com/office/powerpoint/2010/main" val="33776137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500" dirty="0"/>
              <a:t>Pre-Bid Meeting Agenda</a:t>
            </a:r>
          </a:p>
        </p:txBody>
      </p:sp>
      <p:sp>
        <p:nvSpPr>
          <p:cNvPr id="3" name="Content Placeholder 2"/>
          <p:cNvSpPr>
            <a:spLocks noGrp="1"/>
          </p:cNvSpPr>
          <p:nvPr>
            <p:ph idx="1"/>
          </p:nvPr>
        </p:nvSpPr>
        <p:spPr>
          <a:xfrm>
            <a:off x="781538" y="1328616"/>
            <a:ext cx="7901354" cy="4964370"/>
          </a:xfrm>
        </p:spPr>
        <p:txBody>
          <a:bodyPr>
            <a:normAutofit fontScale="92500" lnSpcReduction="20000"/>
          </a:bodyPr>
          <a:lstStyle/>
          <a:p>
            <a:pPr>
              <a:buFont typeface="Arial" pitchFamily="34" charset="0"/>
              <a:buChar char="•"/>
            </a:pPr>
            <a:endParaRPr lang="en-US" sz="2600" dirty="0"/>
          </a:p>
          <a:p>
            <a:pPr>
              <a:buFont typeface="Arial" pitchFamily="34" charset="0"/>
              <a:buChar char="•"/>
            </a:pPr>
            <a:r>
              <a:rPr lang="en-US" sz="3000" b="1" dirty="0"/>
              <a:t>Welcome and Introductions</a:t>
            </a:r>
          </a:p>
          <a:p>
            <a:pPr>
              <a:buFont typeface="Arial" pitchFamily="34" charset="0"/>
              <a:buChar char="•"/>
            </a:pPr>
            <a:r>
              <a:rPr lang="en-US" sz="3000" b="1" dirty="0"/>
              <a:t>Projects Overview</a:t>
            </a:r>
          </a:p>
          <a:p>
            <a:pPr>
              <a:buFont typeface="Arial" pitchFamily="34" charset="0"/>
              <a:buChar char="•"/>
            </a:pPr>
            <a:r>
              <a:rPr lang="en-US" sz="3000" b="1" dirty="0"/>
              <a:t>Major Construction Items</a:t>
            </a:r>
          </a:p>
          <a:p>
            <a:pPr>
              <a:buFont typeface="Arial" pitchFamily="34" charset="0"/>
              <a:buChar char="•"/>
            </a:pPr>
            <a:r>
              <a:rPr lang="en-US" sz="3000" b="1" dirty="0"/>
              <a:t>Suggested Staging</a:t>
            </a:r>
          </a:p>
          <a:p>
            <a:pPr>
              <a:buFont typeface="Arial" pitchFamily="34" charset="0"/>
              <a:buChar char="•"/>
            </a:pPr>
            <a:r>
              <a:rPr lang="en-US" sz="3000" b="1" dirty="0"/>
              <a:t>CTA and Utility Coordination</a:t>
            </a:r>
          </a:p>
          <a:p>
            <a:pPr>
              <a:buFont typeface="Arial" pitchFamily="34" charset="0"/>
              <a:buChar char="•"/>
            </a:pPr>
            <a:r>
              <a:rPr lang="en-US" sz="3000" b="1" dirty="0"/>
              <a:t>DBE Requirements</a:t>
            </a:r>
          </a:p>
          <a:p>
            <a:pPr>
              <a:buFont typeface="Arial" pitchFamily="34" charset="0"/>
              <a:buChar char="•"/>
            </a:pPr>
            <a:r>
              <a:rPr lang="en-US" sz="3000" b="1" dirty="0"/>
              <a:t>Questions / Comments</a:t>
            </a:r>
          </a:p>
          <a:p>
            <a:pPr>
              <a:buFont typeface="Arial" pitchFamily="34" charset="0"/>
              <a:buChar char="•"/>
            </a:pPr>
            <a:endParaRPr lang="en-US" sz="2400" dirty="0"/>
          </a:p>
          <a:p>
            <a:pPr>
              <a:buFont typeface="Arial" pitchFamily="34" charset="0"/>
              <a:buChar char="•"/>
            </a:pPr>
            <a:endParaRPr lang="en-US" sz="2400" dirty="0"/>
          </a:p>
          <a:p>
            <a:pPr marL="0" indent="0">
              <a:buNone/>
            </a:pPr>
            <a:endParaRPr lang="en-US" sz="2400" dirty="0"/>
          </a:p>
          <a:p>
            <a:pPr marL="0" indent="0">
              <a:buNone/>
            </a:pPr>
            <a:r>
              <a:rPr lang="en-US" sz="1200" b="1" i="1" dirty="0">
                <a:solidFill>
                  <a:srgbClr val="FF0000"/>
                </a:solidFill>
              </a:rPr>
              <a:t>The contents of this presentation slides are intended for information purposes only &amp; clarification of the contract documents for bidders and are not intended to supersede the requirements and contents of the posted contract documents available on the Department’s website for bidding purposes.</a:t>
            </a:r>
          </a:p>
          <a:p>
            <a:pPr>
              <a:buFont typeface="Arial" pitchFamily="34" charset="0"/>
              <a:buChar char="•"/>
            </a:pPr>
            <a:endParaRPr lang="en-US" dirty="0"/>
          </a:p>
        </p:txBody>
      </p:sp>
    </p:spTree>
    <p:extLst>
      <p:ext uri="{BB962C8B-B14F-4D97-AF65-F5344CB8AC3E}">
        <p14:creationId xmlns:p14="http://schemas.microsoft.com/office/powerpoint/2010/main" val="41825617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9768" y="251082"/>
            <a:ext cx="7573435" cy="864278"/>
          </a:xfrm>
        </p:spPr>
        <p:txBody>
          <a:bodyPr>
            <a:noAutofit/>
          </a:bodyPr>
          <a:lstStyle/>
          <a:p>
            <a:r>
              <a:rPr lang="en-US" sz="2500" dirty="0"/>
              <a:t>Contract 60X93 &amp; 60X79</a:t>
            </a:r>
            <a:br>
              <a:rPr lang="en-US" sz="2500" dirty="0"/>
            </a:br>
            <a:r>
              <a:rPr lang="en-US" sz="2500" dirty="0"/>
              <a:t>Work Area Considerations</a:t>
            </a:r>
          </a:p>
        </p:txBody>
      </p:sp>
      <p:sp>
        <p:nvSpPr>
          <p:cNvPr id="4" name="Content Placeholder 3"/>
          <p:cNvSpPr txBox="1">
            <a:spLocks noGrp="1"/>
          </p:cNvSpPr>
          <p:nvPr>
            <p:ph idx="1"/>
          </p:nvPr>
        </p:nvSpPr>
        <p:spPr>
          <a:xfrm>
            <a:off x="914400" y="1371600"/>
            <a:ext cx="7772400" cy="4253472"/>
          </a:xfrm>
          <a:prstGeom prst="rect">
            <a:avLst/>
          </a:prstGeom>
          <a:noFill/>
        </p:spPr>
        <p:txBody>
          <a:bodyPr wrap="square" rtlCol="0">
            <a:spAutoFit/>
          </a:bodyPr>
          <a:lstStyle/>
          <a:p>
            <a:pPr>
              <a:buFont typeface="Arial" pitchFamily="34" charset="0"/>
              <a:buChar char="•"/>
            </a:pPr>
            <a:r>
              <a:rPr lang="en-US" sz="2000" b="1" dirty="0"/>
              <a:t>For Both Contracts - See AVAILABLE WORK AREAS AND SEQUENCING REQUIREMENTS</a:t>
            </a:r>
          </a:p>
          <a:p>
            <a:pPr>
              <a:buFont typeface="Arial" pitchFamily="34" charset="0"/>
              <a:buChar char="•"/>
            </a:pPr>
            <a:endParaRPr lang="en-US" sz="1600" b="1" dirty="0"/>
          </a:p>
          <a:p>
            <a:pPr>
              <a:buFont typeface="Arial" pitchFamily="34" charset="0"/>
              <a:buChar char="•"/>
            </a:pPr>
            <a:r>
              <a:rPr lang="en-US" sz="2000" b="1" dirty="0"/>
              <a:t>Contract 60X93 – </a:t>
            </a:r>
          </a:p>
          <a:p>
            <a:pPr lvl="1">
              <a:buFont typeface="Arial" pitchFamily="34" charset="0"/>
              <a:buChar char="•"/>
            </a:pPr>
            <a:r>
              <a:rPr lang="en-US" sz="1600" b="1" dirty="0"/>
              <a:t>Substructure Construction Restricted Until Others Have Completed All or Portions of Work</a:t>
            </a:r>
          </a:p>
          <a:p>
            <a:pPr lvl="2">
              <a:buFont typeface="Arial" pitchFamily="34" charset="0"/>
              <a:buChar char="•"/>
            </a:pPr>
            <a:r>
              <a:rPr lang="en-US" sz="1600" b="1" dirty="0"/>
              <a:t>13 Piers , 2 abutments and 2 retaining walls</a:t>
            </a:r>
          </a:p>
          <a:p>
            <a:pPr lvl="1">
              <a:buFont typeface="Arial" pitchFamily="34" charset="0"/>
              <a:buChar char="•"/>
            </a:pPr>
            <a:r>
              <a:rPr lang="en-US" sz="1600" b="1" dirty="0"/>
              <a:t>One pier is required to be partially completed early to allow Contract 60X79 retaining wall work to proceed</a:t>
            </a:r>
          </a:p>
          <a:p>
            <a:pPr lvl="1">
              <a:buFont typeface="Arial" pitchFamily="34" charset="0"/>
              <a:buChar char="•"/>
            </a:pPr>
            <a:r>
              <a:rPr lang="en-US" sz="1600" b="1" dirty="0"/>
              <a:t>Two piers need to be started and completed in a specific timeframe</a:t>
            </a:r>
          </a:p>
          <a:p>
            <a:pPr>
              <a:buFont typeface="Arial" pitchFamily="34" charset="0"/>
              <a:buChar char="•"/>
            </a:pPr>
            <a:endParaRPr lang="en-US" sz="1600" b="1" dirty="0"/>
          </a:p>
          <a:p>
            <a:pPr>
              <a:buFont typeface="Arial" pitchFamily="34" charset="0"/>
              <a:buChar char="•"/>
            </a:pPr>
            <a:r>
              <a:rPr lang="en-US" sz="2000" b="1" dirty="0"/>
              <a:t>Contract 60X79 –</a:t>
            </a:r>
          </a:p>
          <a:p>
            <a:pPr lvl="1">
              <a:buFont typeface="Arial" pitchFamily="34" charset="0"/>
              <a:buChar char="•"/>
            </a:pPr>
            <a:r>
              <a:rPr lang="en-US" sz="1600" b="1" dirty="0"/>
              <a:t>Retaining Wall No. 23 Must Be Built During 240 Day Ramp WN Closure (60X93)</a:t>
            </a:r>
          </a:p>
        </p:txBody>
      </p:sp>
    </p:spTree>
    <p:extLst>
      <p:ext uri="{BB962C8B-B14F-4D97-AF65-F5344CB8AC3E}">
        <p14:creationId xmlns:p14="http://schemas.microsoft.com/office/powerpoint/2010/main" val="35916499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0739" y="253622"/>
            <a:ext cx="6855885" cy="864278"/>
          </a:xfrm>
        </p:spPr>
        <p:txBody>
          <a:bodyPr>
            <a:normAutofit fontScale="90000"/>
          </a:bodyPr>
          <a:lstStyle/>
          <a:p>
            <a:r>
              <a:rPr lang="en-US" dirty="0"/>
              <a:t>Contract 60X79 and 60X93</a:t>
            </a:r>
            <a:br>
              <a:rPr lang="en-US" dirty="0"/>
            </a:br>
            <a:r>
              <a:rPr lang="en-US" dirty="0"/>
              <a:t>CTA Coordination</a:t>
            </a:r>
          </a:p>
        </p:txBody>
      </p:sp>
      <p:sp>
        <p:nvSpPr>
          <p:cNvPr id="1038" name="AutoShape 5" descr="http://upload.wikimedia.org/wikipedia/commons/f/f3/I-94.svg"/>
          <p:cNvSpPr>
            <a:spLocks noChangeAspect="1" noChangeArrowheads="1"/>
          </p:cNvSpPr>
          <p:nvPr/>
        </p:nvSpPr>
        <p:spPr bwMode="auto">
          <a:xfrm>
            <a:off x="155575" y="-2560638"/>
            <a:ext cx="5334000" cy="53340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39" name="AutoShape 7" descr="http://upload.wikimedia.org/wikipedia/commons/f/f3/I-94.svg"/>
          <p:cNvSpPr>
            <a:spLocks noChangeAspect="1" noChangeArrowheads="1"/>
          </p:cNvSpPr>
          <p:nvPr/>
        </p:nvSpPr>
        <p:spPr bwMode="auto">
          <a:xfrm>
            <a:off x="307975" y="-2408238"/>
            <a:ext cx="5334000" cy="53340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3" name="Rectangle 2"/>
          <p:cNvSpPr/>
          <p:nvPr/>
        </p:nvSpPr>
        <p:spPr>
          <a:xfrm>
            <a:off x="914400" y="1371600"/>
            <a:ext cx="8018628" cy="4180632"/>
          </a:xfrm>
          <a:prstGeom prst="rect">
            <a:avLst/>
          </a:prstGeom>
        </p:spPr>
        <p:txBody>
          <a:bodyPr wrap="square">
            <a:spAutoFit/>
          </a:bodyPr>
          <a:lstStyle/>
          <a:p>
            <a:pPr marL="338328" indent="-338328">
              <a:spcBef>
                <a:spcPts val="480"/>
              </a:spcBef>
              <a:buClr>
                <a:schemeClr val="accent2"/>
              </a:buClr>
              <a:buFont typeface="Arial" pitchFamily="34" charset="0"/>
              <a:buChar char="•"/>
            </a:pPr>
            <a:r>
              <a:rPr lang="en-US" sz="2000" b="1" dirty="0">
                <a:latin typeface="+mj-lt"/>
              </a:rPr>
              <a:t>60X79</a:t>
            </a:r>
          </a:p>
          <a:p>
            <a:pPr marL="795528" lvl="1" indent="-338328">
              <a:spcBef>
                <a:spcPts val="480"/>
              </a:spcBef>
              <a:buClr>
                <a:schemeClr val="accent2"/>
              </a:buClr>
              <a:buFont typeface="Arial" pitchFamily="34" charset="0"/>
              <a:buChar char="•"/>
            </a:pPr>
            <a:r>
              <a:rPr lang="en-US" sz="1600" b="1" dirty="0">
                <a:latin typeface="+mj-lt"/>
              </a:rPr>
              <a:t>CTA FLAGGING AND COORDINATION Special Provision</a:t>
            </a:r>
          </a:p>
          <a:p>
            <a:pPr marL="795528" lvl="1" indent="-338328">
              <a:spcBef>
                <a:spcPts val="480"/>
              </a:spcBef>
              <a:buClr>
                <a:schemeClr val="accent2"/>
              </a:buClr>
              <a:buFont typeface="Arial" pitchFamily="34" charset="0"/>
              <a:buChar char="•"/>
            </a:pPr>
            <a:r>
              <a:rPr lang="en-US" sz="1600" b="1" dirty="0">
                <a:latin typeface="+mj-lt"/>
              </a:rPr>
              <a:t>Closure of CTA Bus Turnaround Facility on or after July 1, 2020 for building demolition, excavation and pavement/lighting reconstruction</a:t>
            </a:r>
          </a:p>
          <a:p>
            <a:pPr>
              <a:spcBef>
                <a:spcPts val="480"/>
              </a:spcBef>
              <a:buClr>
                <a:schemeClr val="accent2"/>
              </a:buClr>
            </a:pPr>
            <a:endParaRPr lang="en-US" sz="2000" b="1" dirty="0">
              <a:latin typeface="+mj-lt"/>
            </a:endParaRPr>
          </a:p>
          <a:p>
            <a:pPr marL="338328" indent="-338328">
              <a:spcBef>
                <a:spcPts val="480"/>
              </a:spcBef>
              <a:buClr>
                <a:schemeClr val="accent2"/>
              </a:buClr>
              <a:buFont typeface="Arial" pitchFamily="34" charset="0"/>
              <a:buChar char="•"/>
            </a:pPr>
            <a:r>
              <a:rPr lang="en-US" sz="2000" b="1" dirty="0">
                <a:latin typeface="+mj-lt"/>
              </a:rPr>
              <a:t>60X93</a:t>
            </a:r>
          </a:p>
          <a:p>
            <a:pPr marL="795528" lvl="1" indent="-338328">
              <a:spcBef>
                <a:spcPts val="480"/>
              </a:spcBef>
              <a:buClr>
                <a:schemeClr val="accent2"/>
              </a:buClr>
              <a:buFont typeface="Arial" pitchFamily="34" charset="0"/>
              <a:buChar char="•"/>
            </a:pPr>
            <a:r>
              <a:rPr lang="en-US" sz="1600" b="1" dirty="0">
                <a:latin typeface="+mj-lt"/>
              </a:rPr>
              <a:t>CTA FLAGGING AND COORDINATION Special Provision</a:t>
            </a:r>
          </a:p>
          <a:p>
            <a:pPr marL="795528" lvl="1" indent="-338328">
              <a:spcBef>
                <a:spcPts val="480"/>
              </a:spcBef>
              <a:buClr>
                <a:schemeClr val="accent2"/>
              </a:buClr>
              <a:buFont typeface="Arial" pitchFamily="34" charset="0"/>
              <a:buChar char="•"/>
            </a:pPr>
            <a:r>
              <a:rPr lang="en-US" sz="1600" b="1" dirty="0">
                <a:latin typeface="+mj-lt"/>
              </a:rPr>
              <a:t>Entry into CTA Operating Area – Access from WB I-290 (Contract 60X77)</a:t>
            </a:r>
          </a:p>
          <a:p>
            <a:pPr marL="795528" lvl="1" indent="-338328">
              <a:spcBef>
                <a:spcPts val="480"/>
              </a:spcBef>
              <a:buClr>
                <a:schemeClr val="accent2"/>
              </a:buClr>
              <a:buFont typeface="Arial" pitchFamily="34" charset="0"/>
              <a:buChar char="•"/>
            </a:pPr>
            <a:r>
              <a:rPr lang="en-US" sz="1600" b="1" dirty="0">
                <a:latin typeface="+mj-lt"/>
              </a:rPr>
              <a:t>Installation, Maintenance and Removal of CTA PROTECTIVE SHIELD</a:t>
            </a:r>
          </a:p>
          <a:p>
            <a:pPr marL="795528" lvl="1" indent="-338328">
              <a:spcBef>
                <a:spcPts val="480"/>
              </a:spcBef>
              <a:buClr>
                <a:schemeClr val="accent2"/>
              </a:buClr>
              <a:buFont typeface="Arial" pitchFamily="34" charset="0"/>
              <a:buChar char="•"/>
            </a:pPr>
            <a:r>
              <a:rPr lang="en-US" sz="1600" b="1" dirty="0">
                <a:latin typeface="+mj-lt"/>
              </a:rPr>
              <a:t>Pier Construction Immediately Adjacent to Existing CTA Retaining Walls</a:t>
            </a:r>
          </a:p>
          <a:p>
            <a:pPr marL="795528" lvl="1" indent="-338328">
              <a:spcBef>
                <a:spcPts val="480"/>
              </a:spcBef>
              <a:buClr>
                <a:schemeClr val="accent2"/>
              </a:buClr>
              <a:buFont typeface="Arial" pitchFamily="34" charset="0"/>
              <a:buChar char="•"/>
            </a:pPr>
            <a:r>
              <a:rPr lang="en-US" sz="1600" b="1" dirty="0">
                <a:latin typeface="+mj-lt"/>
              </a:rPr>
              <a:t>CTA Requests Staging Flaggers/Inspectors Near Walls and Inside Tunnels During Major Adjacent Work</a:t>
            </a:r>
          </a:p>
          <a:p>
            <a:pPr marL="795528" lvl="1" indent="-338328">
              <a:spcBef>
                <a:spcPts val="480"/>
              </a:spcBef>
              <a:buClr>
                <a:schemeClr val="accent2"/>
              </a:buClr>
              <a:buFont typeface="Arial" pitchFamily="34" charset="0"/>
              <a:buChar char="•"/>
            </a:pPr>
            <a:endParaRPr lang="en-US" sz="2000" b="1" dirty="0">
              <a:latin typeface="+mj-lt"/>
            </a:endParaRPr>
          </a:p>
        </p:txBody>
      </p:sp>
    </p:spTree>
    <p:extLst>
      <p:ext uri="{BB962C8B-B14F-4D97-AF65-F5344CB8AC3E}">
        <p14:creationId xmlns:p14="http://schemas.microsoft.com/office/powerpoint/2010/main" val="26855309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0739" y="253622"/>
            <a:ext cx="6855885" cy="864278"/>
          </a:xfrm>
        </p:spPr>
        <p:txBody>
          <a:bodyPr>
            <a:normAutofit fontScale="90000"/>
          </a:bodyPr>
          <a:lstStyle/>
          <a:p>
            <a:r>
              <a:rPr lang="en-US" dirty="0"/>
              <a:t>Contract 60X79 &amp; 60X93</a:t>
            </a:r>
            <a:br>
              <a:rPr lang="en-US" dirty="0"/>
            </a:br>
            <a:r>
              <a:rPr lang="en-US" dirty="0"/>
              <a:t>Major Special Provision Considerations</a:t>
            </a:r>
          </a:p>
        </p:txBody>
      </p:sp>
      <p:sp>
        <p:nvSpPr>
          <p:cNvPr id="1038" name="AutoShape 5" descr="http://upload.wikimedia.org/wikipedia/commons/f/f3/I-94.svg"/>
          <p:cNvSpPr>
            <a:spLocks noChangeAspect="1" noChangeArrowheads="1"/>
          </p:cNvSpPr>
          <p:nvPr/>
        </p:nvSpPr>
        <p:spPr bwMode="auto">
          <a:xfrm>
            <a:off x="155575" y="-2560638"/>
            <a:ext cx="5334000" cy="53340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39" name="AutoShape 7" descr="http://upload.wikimedia.org/wikipedia/commons/f/f3/I-94.svg"/>
          <p:cNvSpPr>
            <a:spLocks noChangeAspect="1" noChangeArrowheads="1"/>
          </p:cNvSpPr>
          <p:nvPr/>
        </p:nvSpPr>
        <p:spPr bwMode="auto">
          <a:xfrm>
            <a:off x="307975" y="-2408238"/>
            <a:ext cx="5334000" cy="53340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3" name="Rectangle 2"/>
          <p:cNvSpPr/>
          <p:nvPr/>
        </p:nvSpPr>
        <p:spPr>
          <a:xfrm>
            <a:off x="914400" y="1371600"/>
            <a:ext cx="7772400" cy="4888518"/>
          </a:xfrm>
          <a:prstGeom prst="rect">
            <a:avLst/>
          </a:prstGeom>
        </p:spPr>
        <p:txBody>
          <a:bodyPr wrap="square">
            <a:spAutoFit/>
          </a:bodyPr>
          <a:lstStyle/>
          <a:p>
            <a:pPr marL="338328" indent="-338328">
              <a:spcBef>
                <a:spcPts val="480"/>
              </a:spcBef>
              <a:buClr>
                <a:schemeClr val="accent2"/>
              </a:buClr>
              <a:buFont typeface="Arial" pitchFamily="34" charset="0"/>
              <a:buChar char="•"/>
            </a:pPr>
            <a:r>
              <a:rPr lang="en-US" sz="2000" b="1" dirty="0">
                <a:latin typeface="+mj-lt"/>
              </a:rPr>
              <a:t>CONSTRUCTION VIBRATION MONITORING and MONITORING ADJACENT STRUCTURES </a:t>
            </a:r>
          </a:p>
          <a:p>
            <a:pPr marL="795528" lvl="1" indent="-338328">
              <a:spcBef>
                <a:spcPts val="480"/>
              </a:spcBef>
              <a:buClr>
                <a:schemeClr val="accent2"/>
              </a:buClr>
              <a:buFont typeface="Arial" pitchFamily="34" charset="0"/>
              <a:buChar char="•"/>
            </a:pPr>
            <a:r>
              <a:rPr lang="en-US" sz="1400" b="1" dirty="0">
                <a:latin typeface="+mj-lt"/>
              </a:rPr>
              <a:t>Monitoring Program of Various Sensitive Nearby Buildings, Structures, Tunnels and Other Locations</a:t>
            </a:r>
          </a:p>
          <a:p>
            <a:pPr marL="338328" indent="-338328">
              <a:spcBef>
                <a:spcPts val="480"/>
              </a:spcBef>
              <a:buClr>
                <a:schemeClr val="accent2"/>
              </a:buClr>
              <a:buFont typeface="Arial" pitchFamily="34" charset="0"/>
              <a:buChar char="•"/>
            </a:pPr>
            <a:r>
              <a:rPr lang="en-US" sz="2000" b="1" dirty="0">
                <a:latin typeface="+mj-lt"/>
              </a:rPr>
              <a:t>TEMPORARY SOIL RETENTION SYSTEM</a:t>
            </a:r>
          </a:p>
          <a:p>
            <a:pPr marL="795528" lvl="1" indent="-338328">
              <a:spcBef>
                <a:spcPts val="480"/>
              </a:spcBef>
              <a:buClr>
                <a:schemeClr val="accent2"/>
              </a:buClr>
              <a:buFont typeface="Arial" pitchFamily="34" charset="0"/>
              <a:buChar char="•"/>
            </a:pPr>
            <a:r>
              <a:rPr lang="en-US" sz="1400" b="1" dirty="0">
                <a:latin typeface="+mj-lt"/>
              </a:rPr>
              <a:t>Temporary Soil Retention  System Must Be Installed Without the Use of Impact-Type Pile Drivers</a:t>
            </a:r>
          </a:p>
          <a:p>
            <a:pPr marL="338328" indent="-338328">
              <a:spcBef>
                <a:spcPts val="480"/>
              </a:spcBef>
              <a:buClr>
                <a:schemeClr val="accent2"/>
              </a:buClr>
              <a:buFont typeface="Arial" pitchFamily="34" charset="0"/>
              <a:buChar char="•"/>
            </a:pPr>
            <a:r>
              <a:rPr lang="en-US" sz="2000" b="1" dirty="0">
                <a:latin typeface="+mj-lt"/>
              </a:rPr>
              <a:t>KEEPING THE EXPRESSWAY OPEN TO TRAFFIC</a:t>
            </a:r>
          </a:p>
          <a:p>
            <a:pPr marL="795528" lvl="1" indent="-338328">
              <a:spcBef>
                <a:spcPts val="480"/>
              </a:spcBef>
              <a:buClr>
                <a:schemeClr val="accent2"/>
              </a:buClr>
              <a:buFont typeface="Arial" pitchFamily="34" charset="0"/>
              <a:buChar char="•"/>
            </a:pPr>
            <a:r>
              <a:rPr lang="en-US" sz="1400" b="1" dirty="0">
                <a:latin typeface="+mj-lt"/>
              </a:rPr>
              <a:t>Requirements for Mainline/Ramp Lane Closures </a:t>
            </a:r>
          </a:p>
          <a:p>
            <a:pPr marL="338328" indent="-338328">
              <a:spcBef>
                <a:spcPts val="480"/>
              </a:spcBef>
              <a:buClr>
                <a:schemeClr val="accent2"/>
              </a:buClr>
              <a:buFont typeface="Arial" pitchFamily="34" charset="0"/>
              <a:buChar char="•"/>
            </a:pPr>
            <a:r>
              <a:rPr lang="en-US" sz="2000" b="1" dirty="0">
                <a:latin typeface="+mj-lt"/>
              </a:rPr>
              <a:t>FOUNDATION DRILLING PROCEDURES</a:t>
            </a:r>
          </a:p>
          <a:p>
            <a:pPr marL="795528" lvl="1" indent="-338328">
              <a:spcBef>
                <a:spcPts val="480"/>
              </a:spcBef>
              <a:buClr>
                <a:schemeClr val="accent2"/>
              </a:buClr>
              <a:buFont typeface="Arial" pitchFamily="34" charset="0"/>
              <a:buChar char="•"/>
            </a:pPr>
            <a:r>
              <a:rPr lang="en-US" sz="1400" b="1" dirty="0">
                <a:latin typeface="+mj-lt"/>
              </a:rPr>
              <a:t>Identifies Specific Requirements Adjacent to CTA Retaining Wall (60X93) and at Abandoned Tunnel Locations (60X79)</a:t>
            </a:r>
          </a:p>
          <a:p>
            <a:pPr marL="338328" indent="-338328">
              <a:spcBef>
                <a:spcPts val="480"/>
              </a:spcBef>
              <a:buClr>
                <a:schemeClr val="accent2"/>
              </a:buClr>
              <a:buFont typeface="Arial" pitchFamily="34" charset="0"/>
              <a:buChar char="•"/>
            </a:pPr>
            <a:r>
              <a:rPr lang="en-US" sz="2000" b="1" dirty="0">
                <a:latin typeface="+mj-lt"/>
              </a:rPr>
              <a:t>PERMITS</a:t>
            </a:r>
          </a:p>
          <a:p>
            <a:pPr marL="795528" lvl="1" indent="-338328">
              <a:spcBef>
                <a:spcPts val="480"/>
              </a:spcBef>
              <a:buClr>
                <a:schemeClr val="accent2"/>
              </a:buClr>
              <a:buFont typeface="Arial" pitchFamily="34" charset="0"/>
              <a:buChar char="•"/>
            </a:pPr>
            <a:r>
              <a:rPr lang="en-US" sz="1600" b="1" dirty="0">
                <a:latin typeface="+mj-lt"/>
              </a:rPr>
              <a:t>Identifies the requirements for approval by the City of Chicago Office of Underground Coordination (OUC)</a:t>
            </a:r>
          </a:p>
          <a:p>
            <a:pPr marL="338328" indent="-338328">
              <a:spcBef>
                <a:spcPts val="480"/>
              </a:spcBef>
              <a:buClr>
                <a:schemeClr val="accent2"/>
              </a:buClr>
              <a:buFont typeface="Arial" pitchFamily="34" charset="0"/>
              <a:buChar char="•"/>
            </a:pPr>
            <a:r>
              <a:rPr lang="en-US" sz="2000" b="1" dirty="0">
                <a:latin typeface="+mj-lt"/>
              </a:rPr>
              <a:t>Noise &amp; Dust Control Compliance</a:t>
            </a:r>
          </a:p>
        </p:txBody>
      </p:sp>
    </p:spTree>
    <p:extLst>
      <p:ext uri="{BB962C8B-B14F-4D97-AF65-F5344CB8AC3E}">
        <p14:creationId xmlns:p14="http://schemas.microsoft.com/office/powerpoint/2010/main" val="28352367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Contract 60X79 &amp; 60X93</a:t>
            </a:r>
            <a:br>
              <a:rPr lang="en-US" dirty="0"/>
            </a:br>
            <a:r>
              <a:rPr lang="en-US" dirty="0"/>
              <a:t>Utilities Coordination </a:t>
            </a:r>
          </a:p>
        </p:txBody>
      </p:sp>
      <p:sp>
        <p:nvSpPr>
          <p:cNvPr id="1038" name="AutoShape 5" descr="http://upload.wikimedia.org/wikipedia/commons/f/f3/I-94.svg"/>
          <p:cNvSpPr>
            <a:spLocks noChangeAspect="1" noChangeArrowheads="1"/>
          </p:cNvSpPr>
          <p:nvPr/>
        </p:nvSpPr>
        <p:spPr bwMode="auto">
          <a:xfrm>
            <a:off x="155575" y="-2560638"/>
            <a:ext cx="5334000" cy="53340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7" name="Rectangle 6"/>
          <p:cNvSpPr/>
          <p:nvPr/>
        </p:nvSpPr>
        <p:spPr>
          <a:xfrm>
            <a:off x="867507" y="1371600"/>
            <a:ext cx="7369908" cy="4308872"/>
          </a:xfrm>
          <a:prstGeom prst="rect">
            <a:avLst/>
          </a:prstGeom>
        </p:spPr>
        <p:txBody>
          <a:bodyPr wrap="square">
            <a:spAutoFit/>
          </a:bodyPr>
          <a:lstStyle/>
          <a:p>
            <a:pPr>
              <a:buClr>
                <a:schemeClr val="accent2"/>
              </a:buClr>
            </a:pPr>
            <a:r>
              <a:rPr lang="en-US" sz="2000" b="1" dirty="0">
                <a:latin typeface="+mj-lt"/>
              </a:rPr>
              <a:t>See STATUS OF UTILITIES Special Provisions for Details</a:t>
            </a:r>
          </a:p>
          <a:p>
            <a:pPr marL="338328" indent="-338328">
              <a:buClr>
                <a:schemeClr val="accent2"/>
              </a:buClr>
              <a:buFont typeface="Arial" pitchFamily="34" charset="0"/>
              <a:buChar char="•"/>
            </a:pPr>
            <a:endParaRPr lang="en-US" sz="2000" b="1" dirty="0">
              <a:latin typeface="+mj-lt"/>
            </a:endParaRPr>
          </a:p>
          <a:p>
            <a:pPr marL="338328" indent="-338328">
              <a:buClr>
                <a:schemeClr val="accent2"/>
              </a:buClr>
              <a:buFont typeface="Arial" pitchFamily="34" charset="0"/>
              <a:buChar char="•"/>
            </a:pPr>
            <a:r>
              <a:rPr lang="en-US" sz="2000" b="1" dirty="0">
                <a:latin typeface="+mj-lt"/>
              </a:rPr>
              <a:t>Contract 60X79 Highlights</a:t>
            </a:r>
          </a:p>
          <a:p>
            <a:pPr marL="795528" lvl="1" indent="-338328">
              <a:buClr>
                <a:srgbClr val="63AF34"/>
              </a:buClr>
              <a:buFont typeface="Arial" pitchFamily="34" charset="0"/>
              <a:buChar char="•"/>
            </a:pPr>
            <a:endParaRPr lang="en-US" sz="1400" dirty="0">
              <a:solidFill>
                <a:prstClr val="black"/>
              </a:solidFill>
              <a:latin typeface="Trebuchet MS"/>
            </a:endParaRPr>
          </a:p>
          <a:p>
            <a:pPr marL="795528" lvl="1" indent="-338328">
              <a:buClr>
                <a:srgbClr val="63AF34"/>
              </a:buClr>
              <a:buFont typeface="Arial" pitchFamily="34" charset="0"/>
              <a:buChar char="•"/>
            </a:pPr>
            <a:r>
              <a:rPr lang="en-US" sz="1400" b="1" dirty="0">
                <a:solidFill>
                  <a:prstClr val="black"/>
                </a:solidFill>
                <a:latin typeface="Trebuchet MS"/>
              </a:rPr>
              <a:t>IDOT Pump Station #5 </a:t>
            </a:r>
          </a:p>
          <a:p>
            <a:pPr marL="1252728" lvl="2" indent="-338328">
              <a:buClr>
                <a:srgbClr val="63AF34"/>
              </a:buClr>
              <a:buFont typeface="Arial" pitchFamily="34" charset="0"/>
              <a:buChar char="•"/>
            </a:pPr>
            <a:r>
              <a:rPr lang="en-US" sz="1400" i="1" u="sng" dirty="0">
                <a:solidFill>
                  <a:prstClr val="black"/>
                </a:solidFill>
                <a:latin typeface="Trebuchet MS"/>
              </a:rPr>
              <a:t>AT&amp;T</a:t>
            </a:r>
            <a:r>
              <a:rPr lang="en-US" sz="1400" dirty="0">
                <a:solidFill>
                  <a:prstClr val="black"/>
                </a:solidFill>
                <a:latin typeface="Trebuchet MS"/>
              </a:rPr>
              <a:t> - Telephone pole within the limits of temporary driveway access to Pump Station #5 to be relocated by AT&amp;T and IDOT.</a:t>
            </a:r>
          </a:p>
          <a:p>
            <a:pPr marL="1252728" lvl="2" indent="-338328">
              <a:buClr>
                <a:srgbClr val="63AF34"/>
              </a:buClr>
              <a:buFont typeface="Arial" pitchFamily="34" charset="0"/>
              <a:buChar char="•"/>
            </a:pPr>
            <a:endParaRPr lang="en-US" sz="1600" dirty="0">
              <a:latin typeface="+mj-lt"/>
            </a:endParaRPr>
          </a:p>
          <a:p>
            <a:pPr marL="795528" lvl="1" indent="-338328">
              <a:buClr>
                <a:schemeClr val="accent2"/>
              </a:buClr>
              <a:buFont typeface="Arial" pitchFamily="34" charset="0"/>
              <a:buChar char="•"/>
            </a:pPr>
            <a:r>
              <a:rPr lang="en-US" sz="1600" b="1" dirty="0">
                <a:latin typeface="+mj-lt"/>
              </a:rPr>
              <a:t>Ramp EN Pier #1</a:t>
            </a:r>
          </a:p>
          <a:p>
            <a:pPr marL="1252728" lvl="2" indent="-338328">
              <a:buClr>
                <a:schemeClr val="accent2"/>
              </a:buClr>
              <a:buFont typeface="Arial" pitchFamily="34" charset="0"/>
              <a:buChar char="•"/>
            </a:pPr>
            <a:r>
              <a:rPr lang="en-US" sz="1400" i="1" u="sng" dirty="0">
                <a:latin typeface="+mj-lt"/>
              </a:rPr>
              <a:t>AT&amp;T and ComEd </a:t>
            </a:r>
            <a:r>
              <a:rPr lang="en-US" sz="1400" dirty="0">
                <a:latin typeface="+mj-lt"/>
              </a:rPr>
              <a:t>- Combined duct Package located below I-90/94 just north of Harrison Street.  Construction of Ramp EN Pier 1 temporary soil retention system (</a:t>
            </a:r>
            <a:r>
              <a:rPr lang="en-US" sz="1400" dirty="0">
                <a:solidFill>
                  <a:prstClr val="black"/>
                </a:solidFill>
                <a:latin typeface="Trebuchet MS"/>
              </a:rPr>
              <a:t>TSRS) </a:t>
            </a:r>
            <a:r>
              <a:rPr lang="en-US" sz="1400" dirty="0">
                <a:latin typeface="+mj-lt"/>
              </a:rPr>
              <a:t>to span over duct package. See duct test hole survey information in bridge plans.</a:t>
            </a:r>
          </a:p>
          <a:p>
            <a:pPr marL="1252728" lvl="2" indent="-338328">
              <a:buClr>
                <a:schemeClr val="accent2"/>
              </a:buClr>
              <a:buFont typeface="Arial" pitchFamily="34" charset="0"/>
              <a:buChar char="•"/>
            </a:pPr>
            <a:endParaRPr lang="en-US" sz="1400" dirty="0">
              <a:latin typeface="+mj-lt"/>
            </a:endParaRPr>
          </a:p>
          <a:p>
            <a:pPr marL="795528" lvl="1" indent="-338328">
              <a:buClr>
                <a:schemeClr val="accent2"/>
              </a:buClr>
              <a:buFont typeface="Arial" pitchFamily="34" charset="0"/>
              <a:buChar char="•"/>
            </a:pPr>
            <a:r>
              <a:rPr lang="en-US" sz="1400" b="1" dirty="0">
                <a:latin typeface="+mj-lt"/>
              </a:rPr>
              <a:t>Retaining Wall 22A</a:t>
            </a:r>
            <a:endParaRPr lang="en-US" sz="1400" b="1" dirty="0">
              <a:solidFill>
                <a:prstClr val="black"/>
              </a:solidFill>
              <a:latin typeface="Trebuchet MS"/>
            </a:endParaRPr>
          </a:p>
          <a:p>
            <a:pPr marL="1252728" lvl="2" indent="-338328">
              <a:buClr>
                <a:schemeClr val="accent2"/>
              </a:buClr>
              <a:buFont typeface="Arial" pitchFamily="34" charset="0"/>
              <a:buChar char="•"/>
            </a:pPr>
            <a:r>
              <a:rPr lang="en-US" sz="1400" i="1" u="sng" dirty="0">
                <a:solidFill>
                  <a:prstClr val="black"/>
                </a:solidFill>
                <a:latin typeface="Trebuchet MS"/>
              </a:rPr>
              <a:t>AT&amp;T and ComEd </a:t>
            </a:r>
            <a:r>
              <a:rPr lang="en-US" sz="1400" dirty="0">
                <a:solidFill>
                  <a:prstClr val="black"/>
                </a:solidFill>
                <a:latin typeface="Trebuchet MS"/>
              </a:rPr>
              <a:t>- Combined duct package located below I-90/94 just north of Harrison Street.  Retaining Wall 22A TSRS to be designed to span over duct package.</a:t>
            </a:r>
          </a:p>
        </p:txBody>
      </p:sp>
    </p:spTree>
    <p:extLst>
      <p:ext uri="{BB962C8B-B14F-4D97-AF65-F5344CB8AC3E}">
        <p14:creationId xmlns:p14="http://schemas.microsoft.com/office/powerpoint/2010/main" val="19546111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Contract 60X79 &amp; 60X93</a:t>
            </a:r>
            <a:br>
              <a:rPr lang="en-US" dirty="0"/>
            </a:br>
            <a:r>
              <a:rPr lang="en-US" dirty="0"/>
              <a:t>Utilities Coordination </a:t>
            </a:r>
          </a:p>
        </p:txBody>
      </p:sp>
      <p:sp>
        <p:nvSpPr>
          <p:cNvPr id="1038" name="AutoShape 5" descr="http://upload.wikimedia.org/wikipedia/commons/f/f3/I-94.svg"/>
          <p:cNvSpPr>
            <a:spLocks noChangeAspect="1" noChangeArrowheads="1"/>
          </p:cNvSpPr>
          <p:nvPr/>
        </p:nvSpPr>
        <p:spPr bwMode="auto">
          <a:xfrm>
            <a:off x="155575" y="-2560638"/>
            <a:ext cx="5334000" cy="53340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7" name="Rectangle 6"/>
          <p:cNvSpPr/>
          <p:nvPr/>
        </p:nvSpPr>
        <p:spPr>
          <a:xfrm>
            <a:off x="914400" y="1371600"/>
            <a:ext cx="7315200" cy="4739759"/>
          </a:xfrm>
          <a:prstGeom prst="rect">
            <a:avLst/>
          </a:prstGeom>
        </p:spPr>
        <p:txBody>
          <a:bodyPr wrap="square">
            <a:spAutoFit/>
          </a:bodyPr>
          <a:lstStyle/>
          <a:p>
            <a:pPr marL="338328" indent="-338328">
              <a:buClr>
                <a:schemeClr val="accent2"/>
              </a:buClr>
              <a:buFont typeface="Arial" pitchFamily="34" charset="0"/>
              <a:buChar char="•"/>
            </a:pPr>
            <a:r>
              <a:rPr lang="en-US" sz="2000" b="1" dirty="0">
                <a:latin typeface="+mj-lt"/>
              </a:rPr>
              <a:t>See STATUS OF UTILITIES Special Provisions for Details</a:t>
            </a:r>
          </a:p>
          <a:p>
            <a:pPr marL="338328" indent="-338328">
              <a:buClr>
                <a:schemeClr val="accent2"/>
              </a:buClr>
              <a:buFont typeface="Arial" pitchFamily="34" charset="0"/>
              <a:buChar char="•"/>
            </a:pPr>
            <a:endParaRPr lang="en-US" sz="2000" b="1" dirty="0">
              <a:latin typeface="+mj-lt"/>
            </a:endParaRPr>
          </a:p>
          <a:p>
            <a:pPr marL="338328" indent="-338328">
              <a:buClr>
                <a:schemeClr val="accent2"/>
              </a:buClr>
              <a:buFont typeface="Arial" pitchFamily="34" charset="0"/>
              <a:buChar char="•"/>
            </a:pPr>
            <a:r>
              <a:rPr lang="en-US" sz="2000" b="1" dirty="0">
                <a:latin typeface="+mj-lt"/>
              </a:rPr>
              <a:t>Contract 60X93 Highlights</a:t>
            </a:r>
          </a:p>
          <a:p>
            <a:pPr lvl="1">
              <a:buClr>
                <a:srgbClr val="63AF34"/>
              </a:buClr>
            </a:pPr>
            <a:endParaRPr lang="en-US" sz="1400" dirty="0">
              <a:solidFill>
                <a:prstClr val="black"/>
              </a:solidFill>
              <a:latin typeface="Trebuchet MS"/>
            </a:endParaRPr>
          </a:p>
          <a:p>
            <a:pPr marL="795528" lvl="1" indent="-338328">
              <a:buClr>
                <a:srgbClr val="63AF34"/>
              </a:buClr>
              <a:buFont typeface="Arial" pitchFamily="34" charset="0"/>
              <a:buChar char="•"/>
            </a:pPr>
            <a:r>
              <a:rPr lang="en-US" sz="1400" b="1" dirty="0">
                <a:solidFill>
                  <a:prstClr val="black"/>
                </a:solidFill>
                <a:latin typeface="Trebuchet MS"/>
              </a:rPr>
              <a:t>Ramp WS Piers 10 &amp; 11; Ramp SE Piers 1 &amp; 2; SB Exit to Taylor Pier 1 </a:t>
            </a:r>
          </a:p>
          <a:p>
            <a:pPr marL="1252728" lvl="2" indent="-338328">
              <a:buClr>
                <a:srgbClr val="63AF34"/>
              </a:buClr>
              <a:buFont typeface="Arial" pitchFamily="34" charset="0"/>
              <a:buChar char="•"/>
            </a:pPr>
            <a:r>
              <a:rPr lang="en-US" sz="1400" i="1" u="sng" dirty="0">
                <a:solidFill>
                  <a:prstClr val="black"/>
                </a:solidFill>
                <a:latin typeface="Trebuchet MS"/>
              </a:rPr>
              <a:t>CTA</a:t>
            </a:r>
            <a:r>
              <a:rPr lang="en-US" sz="1400" dirty="0">
                <a:solidFill>
                  <a:prstClr val="black"/>
                </a:solidFill>
                <a:latin typeface="Trebuchet MS"/>
              </a:rPr>
              <a:t> – The Contractor shall protect the active railroad facilities from damage during construction.</a:t>
            </a:r>
          </a:p>
          <a:p>
            <a:pPr marL="1252728" lvl="2" indent="-338328">
              <a:buClr>
                <a:srgbClr val="63AF34"/>
              </a:buClr>
              <a:buFont typeface="Arial" pitchFamily="34" charset="0"/>
              <a:buChar char="•"/>
            </a:pPr>
            <a:endParaRPr lang="en-US" sz="1600" dirty="0">
              <a:latin typeface="+mj-lt"/>
            </a:endParaRPr>
          </a:p>
          <a:p>
            <a:pPr marL="795528" lvl="1" indent="-338328">
              <a:buClr>
                <a:schemeClr val="accent2"/>
              </a:buClr>
              <a:buFont typeface="Arial" pitchFamily="34" charset="0"/>
              <a:buChar char="•"/>
            </a:pPr>
            <a:r>
              <a:rPr lang="en-US" sz="1600" b="1" dirty="0">
                <a:latin typeface="+mj-lt"/>
              </a:rPr>
              <a:t>EB I-290 Exit to Taylor / Ramp ES</a:t>
            </a:r>
          </a:p>
          <a:p>
            <a:pPr marL="1252728" lvl="2" indent="-338328">
              <a:buClr>
                <a:schemeClr val="accent2"/>
              </a:buClr>
              <a:buFont typeface="Arial" pitchFamily="34" charset="0"/>
              <a:buChar char="•"/>
            </a:pPr>
            <a:r>
              <a:rPr lang="en-US" sz="1400" i="1" u="sng" dirty="0">
                <a:latin typeface="+mj-lt"/>
              </a:rPr>
              <a:t>ComEd </a:t>
            </a:r>
            <a:r>
              <a:rPr lang="en-US" sz="1400" dirty="0">
                <a:latin typeface="+mj-lt"/>
              </a:rPr>
              <a:t>- 24 Duct Package located just north of Harrison Street.  ComEd will relocate cables and remove a portion of the duct package’s top row and wood encasement and install a steel plate directly on top. </a:t>
            </a:r>
          </a:p>
          <a:p>
            <a:pPr marL="1252728" lvl="2" indent="-338328">
              <a:buClr>
                <a:schemeClr val="accent2"/>
              </a:buClr>
              <a:buFont typeface="Arial" pitchFamily="34" charset="0"/>
              <a:buChar char="•"/>
            </a:pPr>
            <a:r>
              <a:rPr lang="en-US" sz="1400" i="1" u="sng" dirty="0">
                <a:latin typeface="+mj-lt"/>
              </a:rPr>
              <a:t>AT&amp;T</a:t>
            </a:r>
            <a:r>
              <a:rPr lang="en-US" sz="1400" dirty="0">
                <a:latin typeface="+mj-lt"/>
              </a:rPr>
              <a:t> – 48 Duct Package located just north of Harrison Street.  AT&amp;T will remove wood encasement from the top of the duct package and install a steel plate directly on top for a portion of the length.</a:t>
            </a:r>
          </a:p>
          <a:p>
            <a:pPr marL="1252728" lvl="2" indent="-338328">
              <a:buClr>
                <a:srgbClr val="63AF34"/>
              </a:buClr>
              <a:buFont typeface="Arial" pitchFamily="34" charset="0"/>
              <a:buChar char="•"/>
            </a:pPr>
            <a:r>
              <a:rPr lang="en-US" sz="1400" u="sng" dirty="0">
                <a:latin typeface="+mj-lt"/>
              </a:rPr>
              <a:t>AT&amp;T</a:t>
            </a:r>
            <a:r>
              <a:rPr lang="en-US" sz="1400" dirty="0">
                <a:latin typeface="+mj-lt"/>
              </a:rPr>
              <a:t> – </a:t>
            </a:r>
            <a:r>
              <a:rPr lang="en-US" sz="1400" dirty="0">
                <a:solidFill>
                  <a:prstClr val="black"/>
                </a:solidFill>
                <a:latin typeface="Trebuchet MS"/>
              </a:rPr>
              <a:t>Extreme care shall be used during installation of the soil retention system to support the construction of Ramp WS Pier 14.  All excavation, including soil retention system shall be coordinated with AT&amp;T.</a:t>
            </a:r>
          </a:p>
          <a:p>
            <a:pPr marL="1252728" lvl="2" indent="-338328">
              <a:buClr>
                <a:schemeClr val="accent2"/>
              </a:buClr>
              <a:buFont typeface="Arial" pitchFamily="34" charset="0"/>
              <a:buChar char="•"/>
            </a:pPr>
            <a:endParaRPr lang="en-US" sz="1400" dirty="0">
              <a:latin typeface="+mj-lt"/>
            </a:endParaRPr>
          </a:p>
        </p:txBody>
      </p:sp>
    </p:spTree>
    <p:extLst>
      <p:ext uri="{BB962C8B-B14F-4D97-AF65-F5344CB8AC3E}">
        <p14:creationId xmlns:p14="http://schemas.microsoft.com/office/powerpoint/2010/main" val="352447626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500" dirty="0"/>
              <a:t>Contract 60X79 &amp; 60X93</a:t>
            </a:r>
            <a:br>
              <a:rPr lang="en-US" sz="2500" dirty="0"/>
            </a:br>
            <a:r>
              <a:rPr lang="en-US" sz="2500" dirty="0"/>
              <a:t>Combination Bids</a:t>
            </a:r>
          </a:p>
        </p:txBody>
      </p:sp>
      <p:sp>
        <p:nvSpPr>
          <p:cNvPr id="1038" name="AutoShape 5" descr="http://upload.wikimedia.org/wikipedia/commons/f/f3/I-94.svg"/>
          <p:cNvSpPr>
            <a:spLocks noChangeAspect="1" noChangeArrowheads="1"/>
          </p:cNvSpPr>
          <p:nvPr/>
        </p:nvSpPr>
        <p:spPr bwMode="auto">
          <a:xfrm>
            <a:off x="155575" y="-2560638"/>
            <a:ext cx="5334000" cy="53340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7" name="Rectangle 6"/>
          <p:cNvSpPr/>
          <p:nvPr/>
        </p:nvSpPr>
        <p:spPr>
          <a:xfrm>
            <a:off x="914400" y="1371600"/>
            <a:ext cx="7315200" cy="2862322"/>
          </a:xfrm>
          <a:prstGeom prst="rect">
            <a:avLst/>
          </a:prstGeom>
        </p:spPr>
        <p:txBody>
          <a:bodyPr wrap="square">
            <a:spAutoFit/>
          </a:bodyPr>
          <a:lstStyle/>
          <a:p>
            <a:pPr marL="338328" indent="-338328">
              <a:buClr>
                <a:schemeClr val="accent2"/>
              </a:buClr>
              <a:buFont typeface="Arial" pitchFamily="34" charset="0"/>
              <a:buChar char="•"/>
            </a:pPr>
            <a:r>
              <a:rPr lang="en-US" sz="2000" b="1" dirty="0">
                <a:latin typeface="+mj-lt"/>
              </a:rPr>
              <a:t>Pursuant to Illinois Administrative Code, Title 44, Section 6.190 – Combination Bids for Construction Contracts</a:t>
            </a:r>
          </a:p>
          <a:p>
            <a:pPr marL="338328" indent="-338328">
              <a:buClr>
                <a:schemeClr val="accent2"/>
              </a:buClr>
              <a:buFont typeface="Arial" pitchFamily="34" charset="0"/>
              <a:buChar char="•"/>
            </a:pPr>
            <a:endParaRPr lang="en-US" sz="2000" b="1" dirty="0">
              <a:latin typeface="+mj-lt"/>
            </a:endParaRPr>
          </a:p>
          <a:p>
            <a:pPr marL="338328" indent="-338328">
              <a:buClr>
                <a:schemeClr val="accent2"/>
              </a:buClr>
              <a:buFont typeface="Arial" pitchFamily="34" charset="0"/>
              <a:buChar char="•"/>
            </a:pPr>
            <a:r>
              <a:rPr lang="en-US" sz="2000" b="1" dirty="0">
                <a:latin typeface="+mj-lt"/>
              </a:rPr>
              <a:t>Contract 60X79 and Contact 60X93 can be submitted together as a combination bid. If a combination bid is submitted, an individual item bid must also be submitted for each individual item. Failure to include an individual bid for each of these items and a combination bid amount will cause the combination bid to be declared irregular.</a:t>
            </a:r>
            <a:endParaRPr lang="en-US" sz="1400" dirty="0">
              <a:solidFill>
                <a:prstClr val="black"/>
              </a:solidFill>
              <a:latin typeface="Trebuchet MS"/>
            </a:endParaRPr>
          </a:p>
        </p:txBody>
      </p:sp>
    </p:spTree>
    <p:extLst>
      <p:ext uri="{BB962C8B-B14F-4D97-AF65-F5344CB8AC3E}">
        <p14:creationId xmlns:p14="http://schemas.microsoft.com/office/powerpoint/2010/main" val="286644203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500" dirty="0"/>
              <a:t>DBE/Diversity Program</a:t>
            </a:r>
          </a:p>
        </p:txBody>
      </p:sp>
      <p:sp>
        <p:nvSpPr>
          <p:cNvPr id="3" name="Content Placeholder 2"/>
          <p:cNvSpPr>
            <a:spLocks noGrp="1"/>
          </p:cNvSpPr>
          <p:nvPr>
            <p:ph idx="1"/>
          </p:nvPr>
        </p:nvSpPr>
        <p:spPr>
          <a:xfrm>
            <a:off x="914400" y="1371600"/>
            <a:ext cx="7377077" cy="5008260"/>
          </a:xfrm>
        </p:spPr>
        <p:txBody>
          <a:bodyPr>
            <a:normAutofit fontScale="85000" lnSpcReduction="20000"/>
          </a:bodyPr>
          <a:lstStyle/>
          <a:p>
            <a:pPr>
              <a:buFont typeface="Arial" panose="020B0604020202020204" pitchFamily="34" charset="0"/>
              <a:buChar char="•"/>
            </a:pPr>
            <a:r>
              <a:rPr lang="en-US" b="1" dirty="0"/>
              <a:t>DBE Goals:</a:t>
            </a:r>
          </a:p>
          <a:p>
            <a:pPr lvl="2">
              <a:buFont typeface="Arial" panose="020B0604020202020204" pitchFamily="34" charset="0"/>
              <a:buChar char="•"/>
            </a:pPr>
            <a:r>
              <a:rPr lang="en-US" b="1" dirty="0"/>
              <a:t>60X79 – 21.00%</a:t>
            </a:r>
          </a:p>
          <a:p>
            <a:pPr lvl="2">
              <a:buFont typeface="Arial" panose="020B0604020202020204" pitchFamily="34" charset="0"/>
              <a:buChar char="•"/>
            </a:pPr>
            <a:r>
              <a:rPr lang="en-US" b="1" dirty="0"/>
              <a:t>60X93 – 15.00%</a:t>
            </a:r>
          </a:p>
          <a:p>
            <a:pPr>
              <a:buFont typeface="Arial" panose="020B0604020202020204" pitchFamily="34" charset="0"/>
              <a:buChar char="•"/>
            </a:pPr>
            <a:endParaRPr lang="en-US" b="1" dirty="0"/>
          </a:p>
          <a:p>
            <a:pPr>
              <a:buFont typeface="Arial" panose="020B0604020202020204" pitchFamily="34" charset="0"/>
              <a:buChar char="•"/>
            </a:pPr>
            <a:r>
              <a:rPr lang="en-US" b="1" dirty="0"/>
              <a:t>DBE Contact:	Gideon E. Charles</a:t>
            </a:r>
          </a:p>
          <a:p>
            <a:pPr marL="1828800" lvl="4" indent="0">
              <a:buNone/>
            </a:pPr>
            <a:r>
              <a:rPr lang="en-US" b="1" dirty="0"/>
              <a:t>Contract Compliance Officer</a:t>
            </a:r>
          </a:p>
          <a:p>
            <a:pPr marL="1828800" lvl="4" indent="0">
              <a:buNone/>
            </a:pPr>
            <a:r>
              <a:rPr lang="en-US" b="1" dirty="0"/>
              <a:t>District 1/EEO/Contract Compliance</a:t>
            </a:r>
          </a:p>
          <a:p>
            <a:pPr>
              <a:buFont typeface="Arial" panose="020B0604020202020204" pitchFamily="34" charset="0"/>
              <a:buChar char="•"/>
            </a:pPr>
            <a:endParaRPr lang="en-US" b="1" dirty="0"/>
          </a:p>
          <a:p>
            <a:pPr>
              <a:buFont typeface="Arial" panose="020B0604020202020204" pitchFamily="34" charset="0"/>
              <a:buChar char="•"/>
            </a:pPr>
            <a:r>
              <a:rPr lang="en-US" b="1" dirty="0"/>
              <a:t>IDOT District 1 - Resource Center</a:t>
            </a:r>
          </a:p>
          <a:p>
            <a:pPr marL="914400" lvl="2" indent="0">
              <a:buNone/>
            </a:pPr>
            <a:r>
              <a:rPr lang="en-US" b="1" dirty="0"/>
              <a:t>Current Location through Nov. 2018</a:t>
            </a:r>
          </a:p>
          <a:p>
            <a:pPr marL="914400" lvl="2" indent="0">
              <a:buNone/>
            </a:pPr>
            <a:r>
              <a:rPr lang="en-US" b="1" dirty="0"/>
              <a:t>1253 S. Halsted Street</a:t>
            </a:r>
          </a:p>
          <a:p>
            <a:pPr marL="914400" lvl="2" indent="0">
              <a:buNone/>
            </a:pPr>
            <a:r>
              <a:rPr lang="en-US" b="1" dirty="0"/>
              <a:t>Chicago, IL.  60607</a:t>
            </a:r>
          </a:p>
          <a:p>
            <a:pPr marL="914400" lvl="2" indent="0">
              <a:buNone/>
            </a:pPr>
            <a:r>
              <a:rPr lang="en-US" b="1" dirty="0"/>
              <a:t>Phone:  (312) 939-1100</a:t>
            </a:r>
          </a:p>
          <a:p>
            <a:pPr marL="914400" lvl="2" indent="0">
              <a:buNone/>
            </a:pPr>
            <a:endParaRPr lang="en-US" b="1" dirty="0"/>
          </a:p>
          <a:p>
            <a:pPr marL="914400" lvl="2" indent="0">
              <a:buNone/>
            </a:pPr>
            <a:r>
              <a:rPr lang="en-US" b="1" dirty="0"/>
              <a:t>New Location in November/December 2018</a:t>
            </a:r>
          </a:p>
          <a:p>
            <a:pPr marL="914400" lvl="2" indent="0">
              <a:buNone/>
            </a:pPr>
            <a:r>
              <a:rPr lang="en-US" b="1" dirty="0"/>
              <a:t>Multi Modal Resource Center </a:t>
            </a:r>
          </a:p>
          <a:p>
            <a:pPr marL="914400" lvl="2" indent="0">
              <a:buNone/>
            </a:pPr>
            <a:r>
              <a:rPr lang="en-US" b="1" dirty="0"/>
              <a:t>2121 W. Taylor Street, 5</a:t>
            </a:r>
            <a:r>
              <a:rPr lang="en-US" b="1" baseline="30000" dirty="0"/>
              <a:t>th</a:t>
            </a:r>
            <a:r>
              <a:rPr lang="en-US" b="1" dirty="0"/>
              <a:t> Floor</a:t>
            </a:r>
          </a:p>
          <a:p>
            <a:pPr marL="914400" lvl="2" indent="0">
              <a:buNone/>
            </a:pPr>
            <a:r>
              <a:rPr lang="en-US" b="1" dirty="0"/>
              <a:t>Chicago, IL 60612</a:t>
            </a:r>
          </a:p>
          <a:p>
            <a:pPr marL="914400" lvl="2" indent="0">
              <a:buNone/>
            </a:pPr>
            <a:r>
              <a:rPr lang="en-US" b="1" dirty="0"/>
              <a:t>Phone: (312) 939-1100</a:t>
            </a:r>
          </a:p>
          <a:p>
            <a:pPr marL="914400" lvl="2" indent="0">
              <a:buNone/>
            </a:pPr>
            <a:endParaRPr lang="en-US" b="1" dirty="0"/>
          </a:p>
        </p:txBody>
      </p:sp>
    </p:spTree>
    <p:extLst>
      <p:ext uri="{BB962C8B-B14F-4D97-AF65-F5344CB8AC3E}">
        <p14:creationId xmlns:p14="http://schemas.microsoft.com/office/powerpoint/2010/main" val="64369684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500" dirty="0"/>
              <a:t>DBE/Diversity Program</a:t>
            </a:r>
          </a:p>
        </p:txBody>
      </p:sp>
      <p:sp>
        <p:nvSpPr>
          <p:cNvPr id="3" name="Content Placeholder 2"/>
          <p:cNvSpPr>
            <a:spLocks noGrp="1"/>
          </p:cNvSpPr>
          <p:nvPr>
            <p:ph idx="1"/>
          </p:nvPr>
        </p:nvSpPr>
        <p:spPr>
          <a:xfrm>
            <a:off x="914400" y="1371600"/>
            <a:ext cx="7377077" cy="4802319"/>
          </a:xfrm>
        </p:spPr>
        <p:txBody>
          <a:bodyPr>
            <a:normAutofit/>
          </a:bodyPr>
          <a:lstStyle/>
          <a:p>
            <a:pPr>
              <a:lnSpc>
                <a:spcPct val="80000"/>
              </a:lnSpc>
              <a:buFont typeface="Arial" panose="020B0604020202020204" pitchFamily="34" charset="0"/>
              <a:buChar char="•"/>
            </a:pPr>
            <a:endParaRPr lang="en-US" b="1" dirty="0"/>
          </a:p>
          <a:p>
            <a:pPr>
              <a:lnSpc>
                <a:spcPct val="80000"/>
              </a:lnSpc>
              <a:buFont typeface="Arial" panose="020B0604020202020204" pitchFamily="34" charset="0"/>
              <a:buChar char="•"/>
            </a:pPr>
            <a:r>
              <a:rPr lang="en-US" b="1" dirty="0"/>
              <a:t>Trainees Program – HCCTP Program:</a:t>
            </a:r>
          </a:p>
          <a:p>
            <a:pPr lvl="2">
              <a:lnSpc>
                <a:spcPct val="80000"/>
              </a:lnSpc>
              <a:buFont typeface="Arial" panose="020B0604020202020204" pitchFamily="34" charset="0"/>
              <a:buChar char="•"/>
            </a:pPr>
            <a:r>
              <a:rPr lang="en-US" b="1" dirty="0"/>
              <a:t>Dawson Technical College</a:t>
            </a:r>
          </a:p>
          <a:p>
            <a:pPr marL="914400" lvl="2" indent="0">
              <a:lnSpc>
                <a:spcPct val="80000"/>
              </a:lnSpc>
              <a:buNone/>
            </a:pPr>
            <a:r>
              <a:rPr lang="en-US" b="1" dirty="0"/>
              <a:t>    Willie Shepard</a:t>
            </a:r>
          </a:p>
          <a:p>
            <a:pPr marL="914400" lvl="2" indent="0">
              <a:lnSpc>
                <a:spcPct val="80000"/>
              </a:lnSpc>
              <a:buNone/>
            </a:pPr>
            <a:r>
              <a:rPr lang="en-US" b="1" dirty="0"/>
              <a:t>    Phone:  (773) 487-6940</a:t>
            </a:r>
          </a:p>
          <a:p>
            <a:pPr marL="914400" lvl="2" indent="0">
              <a:lnSpc>
                <a:spcPct val="80000"/>
              </a:lnSpc>
              <a:buNone/>
            </a:pPr>
            <a:endParaRPr lang="en-US" b="1" dirty="0"/>
          </a:p>
          <a:p>
            <a:pPr lvl="2">
              <a:lnSpc>
                <a:spcPct val="80000"/>
              </a:lnSpc>
              <a:buFont typeface="Arial" panose="020B0604020202020204" pitchFamily="34" charset="0"/>
              <a:buChar char="•"/>
            </a:pPr>
            <a:r>
              <a:rPr lang="en-US" b="1" dirty="0"/>
              <a:t>Alex Smith</a:t>
            </a:r>
          </a:p>
          <a:p>
            <a:pPr marL="914400" lvl="2" indent="0">
              <a:lnSpc>
                <a:spcPct val="80000"/>
              </a:lnSpc>
              <a:buNone/>
            </a:pPr>
            <a:r>
              <a:rPr lang="en-US" b="1" dirty="0"/>
              <a:t>    South Suburban College</a:t>
            </a:r>
          </a:p>
          <a:p>
            <a:pPr marL="914400" lvl="2" indent="0">
              <a:lnSpc>
                <a:spcPct val="80000"/>
              </a:lnSpc>
              <a:buNone/>
            </a:pPr>
            <a:r>
              <a:rPr lang="en-US" b="1" dirty="0"/>
              <a:t>    Phone:  (708) 596-2000, Ext. 3257</a:t>
            </a:r>
          </a:p>
          <a:p>
            <a:pPr>
              <a:lnSpc>
                <a:spcPct val="80000"/>
              </a:lnSpc>
              <a:buFont typeface="Arial" panose="020B0604020202020204" pitchFamily="34" charset="0"/>
              <a:buChar char="•"/>
            </a:pPr>
            <a:endParaRPr lang="en-US" b="1" dirty="0"/>
          </a:p>
          <a:p>
            <a:pPr>
              <a:lnSpc>
                <a:spcPct val="80000"/>
              </a:lnSpc>
              <a:buFont typeface="Arial" panose="020B0604020202020204" pitchFamily="34" charset="0"/>
              <a:buChar char="•"/>
            </a:pPr>
            <a:r>
              <a:rPr lang="en-US" b="1" dirty="0"/>
              <a:t>Trucking Requirements</a:t>
            </a:r>
          </a:p>
          <a:p>
            <a:pPr marL="0" indent="0">
              <a:lnSpc>
                <a:spcPct val="80000"/>
              </a:lnSpc>
              <a:buNone/>
            </a:pPr>
            <a:endParaRPr lang="en-US" b="1" dirty="0"/>
          </a:p>
          <a:p>
            <a:pPr>
              <a:lnSpc>
                <a:spcPct val="80000"/>
              </a:lnSpc>
              <a:buFont typeface="Arial" panose="020B0604020202020204" pitchFamily="34" charset="0"/>
              <a:buChar char="•"/>
            </a:pPr>
            <a:r>
              <a:rPr lang="en-US" b="1" dirty="0"/>
              <a:t>Typical DBE Work</a:t>
            </a:r>
          </a:p>
          <a:p>
            <a:pPr marL="914400" lvl="2" indent="0">
              <a:buNone/>
            </a:pPr>
            <a:endParaRPr lang="en-US" b="1" dirty="0"/>
          </a:p>
        </p:txBody>
      </p:sp>
    </p:spTree>
    <p:extLst>
      <p:ext uri="{BB962C8B-B14F-4D97-AF65-F5344CB8AC3E}">
        <p14:creationId xmlns:p14="http://schemas.microsoft.com/office/powerpoint/2010/main" val="271329975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500" dirty="0"/>
              <a:t>Questions</a:t>
            </a:r>
          </a:p>
        </p:txBody>
      </p:sp>
      <p:sp>
        <p:nvSpPr>
          <p:cNvPr id="3" name="Content Placeholder 2"/>
          <p:cNvSpPr>
            <a:spLocks noGrp="1"/>
          </p:cNvSpPr>
          <p:nvPr>
            <p:ph idx="1"/>
          </p:nvPr>
        </p:nvSpPr>
        <p:spPr>
          <a:xfrm>
            <a:off x="914400" y="1371600"/>
            <a:ext cx="7829193" cy="4471827"/>
          </a:xfrm>
        </p:spPr>
        <p:txBody>
          <a:bodyPr/>
          <a:lstStyle/>
          <a:p>
            <a:pPr marL="0" lvl="1" indent="0" algn="ctr">
              <a:buNone/>
            </a:pPr>
            <a:endParaRPr lang="en-US" sz="1800" b="1" dirty="0"/>
          </a:p>
          <a:p>
            <a:pPr marL="0" lvl="1" indent="0" algn="ctr">
              <a:buNone/>
            </a:pPr>
            <a:endParaRPr lang="en-US" sz="1800" b="1" dirty="0"/>
          </a:p>
          <a:p>
            <a:pPr marL="0" lvl="1" indent="0" algn="ctr">
              <a:buNone/>
            </a:pPr>
            <a:r>
              <a:rPr lang="en-US" b="1" dirty="0"/>
              <a:t>Submit questions using the IDOT Website: </a:t>
            </a:r>
          </a:p>
          <a:p>
            <a:pPr marL="0" lvl="1" indent="0" algn="ctr">
              <a:buNone/>
            </a:pPr>
            <a:endParaRPr lang="en-US" sz="1800" b="1" dirty="0"/>
          </a:p>
          <a:p>
            <a:pPr marL="0" lvl="1" indent="0" algn="ctr">
              <a:buNone/>
            </a:pPr>
            <a:endParaRPr lang="en-US" sz="1800" b="1" dirty="0"/>
          </a:p>
          <a:p>
            <a:pPr marL="0" lvl="1" indent="0" algn="ctr">
              <a:buNone/>
            </a:pPr>
            <a:r>
              <a:rPr lang="en-US" sz="2800" b="1" dirty="0">
                <a:solidFill>
                  <a:srgbClr val="FF0000"/>
                </a:solidFill>
              </a:rPr>
              <a:t>DOT.ChiefContractOfficial@illinois.gov</a:t>
            </a:r>
          </a:p>
          <a:p>
            <a:pPr lvl="2"/>
            <a:endParaRPr lang="en-US" sz="1000" dirty="0"/>
          </a:p>
          <a:p>
            <a:pPr marL="460375" lvl="1" indent="0">
              <a:buNone/>
            </a:pPr>
            <a:endParaRPr lang="en-US" dirty="0"/>
          </a:p>
        </p:txBody>
      </p:sp>
    </p:spTree>
    <p:extLst>
      <p:ext uri="{BB962C8B-B14F-4D97-AF65-F5344CB8AC3E}">
        <p14:creationId xmlns:p14="http://schemas.microsoft.com/office/powerpoint/2010/main" val="96817494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Contract 60X79 &amp; 60X93</a:t>
            </a:r>
            <a:endParaRPr lang="en-US" sz="1800" dirty="0">
              <a:solidFill>
                <a:srgbClr val="FF0066"/>
              </a:solidFill>
            </a:endParaRPr>
          </a:p>
        </p:txBody>
      </p:sp>
      <p:pic>
        <p:nvPicPr>
          <p:cNvPr id="5" name="Picture 2" descr="C:\Users\Sara Kopinski\Dropbox\Circle Interchange\Public Hearing\AECOM renderings 3.27\7009_20130327_aerial render_revised.jpg"/>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t="15562" b="5156"/>
          <a:stretch/>
        </p:blipFill>
        <p:spPr bwMode="auto">
          <a:xfrm>
            <a:off x="769356" y="1217125"/>
            <a:ext cx="7916728" cy="4707425"/>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p:cNvSpPr txBox="1">
            <a:spLocks/>
          </p:cNvSpPr>
          <p:nvPr/>
        </p:nvSpPr>
        <p:spPr>
          <a:xfrm>
            <a:off x="3608898" y="5901934"/>
            <a:ext cx="2172777" cy="432192"/>
          </a:xfrm>
          <a:prstGeom prst="rect">
            <a:avLst/>
          </a:prstGeom>
          <a:effectLst/>
        </p:spPr>
        <p:txBody>
          <a:bodyPr vert="horz" lIns="91440" tIns="45720" rIns="91440" bIns="45720" rtlCol="0" anchor="ctr">
            <a:no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solidFill>
                    <a:schemeClr val="tx1"/>
                  </a:solidFill>
                </a:ln>
                <a:solidFill>
                  <a:srgbClr val="63AF34"/>
                </a:solidFill>
                <a:effectLst/>
                <a:uLnTx/>
                <a:uFillTx/>
                <a:latin typeface="+mn-lt"/>
                <a:ea typeface="+mj-ea"/>
                <a:cs typeface="Arial"/>
              </a:rPr>
              <a:t>Thank You</a:t>
            </a:r>
          </a:p>
        </p:txBody>
      </p:sp>
      <p:sp>
        <p:nvSpPr>
          <p:cNvPr id="7" name="Title 1"/>
          <p:cNvSpPr txBox="1">
            <a:spLocks/>
          </p:cNvSpPr>
          <p:nvPr/>
        </p:nvSpPr>
        <p:spPr>
          <a:xfrm>
            <a:off x="954238" y="1516612"/>
            <a:ext cx="5035595" cy="523220"/>
          </a:xfrm>
          <a:prstGeom prst="rect">
            <a:avLst/>
          </a:prstGeom>
          <a:solidFill>
            <a:schemeClr val="bg1">
              <a:alpha val="70000"/>
            </a:schemeClr>
          </a:solidFill>
          <a:ln>
            <a:solidFill>
              <a:schemeClr val="tx1"/>
            </a:solidFill>
          </a:ln>
          <a:effectLst/>
        </p:spPr>
        <p:txBody>
          <a:bodyPr vert="horz" wrap="square" lIns="91440" tIns="45720" rIns="91440" bIns="45720" rtlCol="0" anchor="ctr">
            <a:sp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0" normalizeH="0" noProof="0" dirty="0">
                <a:ln>
                  <a:solidFill>
                    <a:schemeClr val="tx1"/>
                  </a:solidFill>
                </a:ln>
                <a:effectLst/>
                <a:uLnTx/>
                <a:uFillTx/>
                <a:latin typeface="Arial Black" pitchFamily="34" charset="0"/>
                <a:ea typeface="+mj-ea"/>
                <a:cs typeface="Arial"/>
              </a:rPr>
              <a:t>Questions / Comments</a:t>
            </a:r>
          </a:p>
        </p:txBody>
      </p:sp>
    </p:spTree>
    <p:extLst>
      <p:ext uri="{BB962C8B-B14F-4D97-AF65-F5344CB8AC3E}">
        <p14:creationId xmlns:p14="http://schemas.microsoft.com/office/powerpoint/2010/main" val="8984747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500" dirty="0"/>
              <a:t>Scope of Work Summary</a:t>
            </a:r>
          </a:p>
        </p:txBody>
      </p:sp>
      <p:sp>
        <p:nvSpPr>
          <p:cNvPr id="3" name="Content Placeholder 2"/>
          <p:cNvSpPr>
            <a:spLocks noGrp="1"/>
          </p:cNvSpPr>
          <p:nvPr>
            <p:ph idx="1"/>
          </p:nvPr>
        </p:nvSpPr>
        <p:spPr>
          <a:xfrm>
            <a:off x="914400" y="1371600"/>
            <a:ext cx="8051800" cy="4921385"/>
          </a:xfrm>
        </p:spPr>
        <p:txBody>
          <a:bodyPr>
            <a:normAutofit/>
          </a:bodyPr>
          <a:lstStyle/>
          <a:p>
            <a:pPr marL="0" indent="0">
              <a:buNone/>
            </a:pPr>
            <a:r>
              <a:rPr lang="en-US" sz="2400" u="sng" dirty="0"/>
              <a:t>Contract 60X79</a:t>
            </a:r>
            <a:r>
              <a:rPr lang="en-US" sz="1400" u="sng" dirty="0">
                <a:solidFill>
                  <a:schemeClr val="bg1"/>
                </a:solidFill>
                <a:uFill>
                  <a:solidFill>
                    <a:schemeClr val="tx1"/>
                  </a:solidFill>
                </a:uFill>
              </a:rPr>
              <a:t>………………………………………………………...</a:t>
            </a:r>
          </a:p>
          <a:p>
            <a:pPr>
              <a:buFont typeface="Arial" pitchFamily="34" charset="0"/>
              <a:buChar char="•"/>
            </a:pPr>
            <a:endParaRPr lang="en-US" sz="2400" dirty="0"/>
          </a:p>
          <a:p>
            <a:pPr>
              <a:buFont typeface="Arial" pitchFamily="34" charset="0"/>
              <a:buChar char="•"/>
            </a:pPr>
            <a:endParaRPr lang="en-US" sz="2400" dirty="0"/>
          </a:p>
          <a:p>
            <a:pPr>
              <a:buFont typeface="Arial" pitchFamily="34" charset="0"/>
              <a:buChar char="•"/>
            </a:pPr>
            <a:endParaRPr lang="en-US" sz="2400" dirty="0"/>
          </a:p>
          <a:p>
            <a:pPr>
              <a:buFont typeface="Arial" pitchFamily="34" charset="0"/>
              <a:buChar char="•"/>
            </a:pPr>
            <a:endParaRPr lang="en-US" sz="2400" dirty="0"/>
          </a:p>
          <a:p>
            <a:pPr marL="0" indent="0">
              <a:buNone/>
            </a:pPr>
            <a:r>
              <a:rPr lang="en-US" sz="2400" u="sng" dirty="0"/>
              <a:t>Contract 60X93</a:t>
            </a:r>
            <a:r>
              <a:rPr lang="en-US" u="sng" dirty="0">
                <a:solidFill>
                  <a:schemeClr val="bg1"/>
                </a:solidFill>
                <a:uFill>
                  <a:solidFill>
                    <a:schemeClr val="tx1"/>
                  </a:solidFill>
                </a:uFill>
              </a:rPr>
              <a:t>…………………… ……………………...</a:t>
            </a:r>
          </a:p>
          <a:p>
            <a:pPr marL="0" indent="0">
              <a:buNone/>
            </a:pPr>
            <a:endParaRPr lang="en-US" u="sng" dirty="0"/>
          </a:p>
        </p:txBody>
      </p:sp>
      <p:graphicFrame>
        <p:nvGraphicFramePr>
          <p:cNvPr id="4" name="Table 3"/>
          <p:cNvGraphicFramePr>
            <a:graphicFrameLocks noGrp="1"/>
          </p:cNvGraphicFramePr>
          <p:nvPr>
            <p:extLst>
              <p:ext uri="{D42A27DB-BD31-4B8C-83A1-F6EECF244321}">
                <p14:modId xmlns:p14="http://schemas.microsoft.com/office/powerpoint/2010/main" val="128378435"/>
              </p:ext>
            </p:extLst>
          </p:nvPr>
        </p:nvGraphicFramePr>
        <p:xfrm>
          <a:off x="1188714" y="1891862"/>
          <a:ext cx="7419258" cy="1765738"/>
        </p:xfrm>
        <a:graphic>
          <a:graphicData uri="http://schemas.openxmlformats.org/drawingml/2006/table">
            <a:tbl>
              <a:tblPr firstRow="1" bandRow="1">
                <a:tableStyleId>{5C22544A-7EE6-4342-B048-85BDC9FD1C3A}</a:tableStyleId>
              </a:tblPr>
              <a:tblGrid>
                <a:gridCol w="3446348">
                  <a:extLst>
                    <a:ext uri="{9D8B030D-6E8A-4147-A177-3AD203B41FA5}">
                      <a16:colId xmlns:a16="http://schemas.microsoft.com/office/drawing/2014/main" val="20000"/>
                    </a:ext>
                  </a:extLst>
                </a:gridCol>
                <a:gridCol w="3972910">
                  <a:extLst>
                    <a:ext uri="{9D8B030D-6E8A-4147-A177-3AD203B41FA5}">
                      <a16:colId xmlns:a16="http://schemas.microsoft.com/office/drawing/2014/main" val="20001"/>
                    </a:ext>
                  </a:extLst>
                </a:gridCol>
              </a:tblGrid>
              <a:tr h="1765738">
                <a:tc>
                  <a:txBody>
                    <a:bodyPr/>
                    <a:lstStyle/>
                    <a:p>
                      <a:pPr marL="0" indent="0">
                        <a:buFont typeface="Arial" panose="020B0604020202020204" pitchFamily="34" charset="0"/>
                        <a:buNone/>
                      </a:pPr>
                      <a:r>
                        <a:rPr lang="en-US" dirty="0">
                          <a:solidFill>
                            <a:schemeClr val="tx1"/>
                          </a:solidFill>
                          <a:latin typeface="+mj-lt"/>
                        </a:rPr>
                        <a:t>December</a:t>
                      </a:r>
                      <a:r>
                        <a:rPr lang="en-US" baseline="0" dirty="0">
                          <a:solidFill>
                            <a:schemeClr val="tx1"/>
                          </a:solidFill>
                          <a:latin typeface="+mj-lt"/>
                        </a:rPr>
                        <a:t> 18, 2020 </a:t>
                      </a:r>
                    </a:p>
                    <a:p>
                      <a:pPr marL="0" indent="0">
                        <a:buFont typeface="Arial" panose="020B0604020202020204" pitchFamily="34" charset="0"/>
                        <a:buNone/>
                      </a:pPr>
                      <a:r>
                        <a:rPr lang="en-US" baseline="0" dirty="0">
                          <a:solidFill>
                            <a:schemeClr val="tx1"/>
                          </a:solidFill>
                          <a:latin typeface="+mj-lt"/>
                        </a:rPr>
                        <a:t>Completion Date + </a:t>
                      </a:r>
                      <a:r>
                        <a:rPr lang="en-US" baseline="0" dirty="0">
                          <a:solidFill>
                            <a:srgbClr val="FF0000"/>
                          </a:solidFill>
                          <a:latin typeface="+mj-lt"/>
                        </a:rPr>
                        <a:t>40 </a:t>
                      </a:r>
                      <a:r>
                        <a:rPr lang="en-US" baseline="0" dirty="0">
                          <a:solidFill>
                            <a:schemeClr val="tx1"/>
                          </a:solidFill>
                          <a:latin typeface="+mj-lt"/>
                        </a:rPr>
                        <a:t>Working Days for Retaining Wall, Pier Improvements &amp; CTA Bus Turnaround, clean up &amp; punch list</a:t>
                      </a:r>
                      <a:endParaRPr lang="en-US" dirty="0">
                        <a:solidFill>
                          <a:schemeClr val="tx1"/>
                        </a:solidFill>
                        <a:latin typeface="+mj-lt"/>
                      </a:endParaRPr>
                    </a:p>
                  </a:txBody>
                  <a:tcPr>
                    <a:noFill/>
                  </a:tcPr>
                </a:tc>
                <a:tc>
                  <a:txBody>
                    <a:bodyPr/>
                    <a:lstStyle/>
                    <a:p>
                      <a:pPr marL="285750" indent="-285750">
                        <a:buFont typeface="Arial" panose="020B0604020202020204" pitchFamily="34" charset="0"/>
                        <a:buChar char="•"/>
                      </a:pPr>
                      <a:r>
                        <a:rPr lang="en-US" dirty="0">
                          <a:solidFill>
                            <a:schemeClr val="tx1"/>
                          </a:solidFill>
                          <a:latin typeface="+mj-lt"/>
                        </a:rPr>
                        <a:t>One</a:t>
                      </a:r>
                      <a:r>
                        <a:rPr lang="en-US" baseline="0" dirty="0">
                          <a:solidFill>
                            <a:schemeClr val="tx1"/>
                          </a:solidFill>
                          <a:latin typeface="+mj-lt"/>
                        </a:rPr>
                        <a:t> Proposed Bridge</a:t>
                      </a:r>
                    </a:p>
                    <a:p>
                      <a:pPr marL="285750" indent="-285750">
                        <a:buFont typeface="Arial" panose="020B0604020202020204" pitchFamily="34" charset="0"/>
                        <a:buChar char="•"/>
                      </a:pPr>
                      <a:r>
                        <a:rPr lang="en-US" dirty="0">
                          <a:solidFill>
                            <a:schemeClr val="tx1"/>
                          </a:solidFill>
                          <a:latin typeface="+mj-lt"/>
                        </a:rPr>
                        <a:t>One</a:t>
                      </a:r>
                      <a:r>
                        <a:rPr lang="en-US" baseline="0" dirty="0">
                          <a:solidFill>
                            <a:schemeClr val="tx1"/>
                          </a:solidFill>
                          <a:latin typeface="+mj-lt"/>
                        </a:rPr>
                        <a:t> Bridge Pier Modification</a:t>
                      </a:r>
                      <a:endParaRPr lang="en-US" dirty="0">
                        <a:solidFill>
                          <a:schemeClr val="tx1"/>
                        </a:solidFill>
                        <a:latin typeface="+mj-lt"/>
                      </a:endParaRPr>
                    </a:p>
                    <a:p>
                      <a:pPr marL="285750" indent="-285750">
                        <a:buFont typeface="Arial" panose="020B0604020202020204" pitchFamily="34" charset="0"/>
                        <a:buChar char="•"/>
                      </a:pPr>
                      <a:r>
                        <a:rPr lang="en-US" dirty="0">
                          <a:solidFill>
                            <a:schemeClr val="tx1"/>
                          </a:solidFill>
                          <a:latin typeface="+mj-lt"/>
                        </a:rPr>
                        <a:t>Two</a:t>
                      </a:r>
                      <a:r>
                        <a:rPr lang="en-US" baseline="0" dirty="0">
                          <a:solidFill>
                            <a:schemeClr val="tx1"/>
                          </a:solidFill>
                          <a:latin typeface="+mj-lt"/>
                        </a:rPr>
                        <a:t> MSE Walls Approaches</a:t>
                      </a:r>
                    </a:p>
                    <a:p>
                      <a:pPr marL="285750" indent="-285750">
                        <a:buFont typeface="Arial" panose="020B0604020202020204" pitchFamily="34" charset="0"/>
                        <a:buChar char="•"/>
                      </a:pPr>
                      <a:r>
                        <a:rPr lang="en-US" baseline="0" dirty="0">
                          <a:solidFill>
                            <a:schemeClr val="tx1"/>
                          </a:solidFill>
                          <a:latin typeface="+mj-lt"/>
                        </a:rPr>
                        <a:t>One Longitudinal MSE Wall</a:t>
                      </a:r>
                    </a:p>
                    <a:p>
                      <a:pPr marL="285750" indent="-285750">
                        <a:buFont typeface="Arial" panose="020B0604020202020204" pitchFamily="34" charset="0"/>
                        <a:buChar char="•"/>
                      </a:pPr>
                      <a:r>
                        <a:rPr lang="en-US" baseline="0" dirty="0">
                          <a:solidFill>
                            <a:schemeClr val="tx1"/>
                          </a:solidFill>
                          <a:latin typeface="+mj-lt"/>
                        </a:rPr>
                        <a:t>Two Drilled Shaft / Conc. Walls</a:t>
                      </a:r>
                    </a:p>
                    <a:p>
                      <a:pPr marL="285750" indent="-285750">
                        <a:buFont typeface="Arial" panose="020B0604020202020204" pitchFamily="34" charset="0"/>
                        <a:buChar char="•"/>
                      </a:pPr>
                      <a:r>
                        <a:rPr lang="en-US" baseline="0" dirty="0">
                          <a:solidFill>
                            <a:schemeClr val="tx1"/>
                          </a:solidFill>
                          <a:latin typeface="+mj-lt"/>
                        </a:rPr>
                        <a:t>Main Drain Improvements</a:t>
                      </a:r>
                      <a:endParaRPr lang="en-US" dirty="0">
                        <a:solidFill>
                          <a:schemeClr val="tx1"/>
                        </a:solidFill>
                        <a:latin typeface="+mj-lt"/>
                      </a:endParaRPr>
                    </a:p>
                  </a:txBody>
                  <a:tcPr>
                    <a:noFill/>
                  </a:tcPr>
                </a:tc>
                <a:extLst>
                  <a:ext uri="{0D108BD9-81ED-4DB2-BD59-A6C34878D82A}">
                    <a16:rowId xmlns:a16="http://schemas.microsoft.com/office/drawing/2014/main" val="10000"/>
                  </a:ext>
                </a:extLst>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2240068792"/>
              </p:ext>
            </p:extLst>
          </p:nvPr>
        </p:nvGraphicFramePr>
        <p:xfrm>
          <a:off x="1280160" y="4206240"/>
          <a:ext cx="7419258" cy="1765738"/>
        </p:xfrm>
        <a:graphic>
          <a:graphicData uri="http://schemas.openxmlformats.org/drawingml/2006/table">
            <a:tbl>
              <a:tblPr firstRow="1" bandRow="1">
                <a:tableStyleId>{5C22544A-7EE6-4342-B048-85BDC9FD1C3A}</a:tableStyleId>
              </a:tblPr>
              <a:tblGrid>
                <a:gridCol w="3446348">
                  <a:extLst>
                    <a:ext uri="{9D8B030D-6E8A-4147-A177-3AD203B41FA5}">
                      <a16:colId xmlns:a16="http://schemas.microsoft.com/office/drawing/2014/main" val="20000"/>
                    </a:ext>
                  </a:extLst>
                </a:gridCol>
                <a:gridCol w="3972910">
                  <a:extLst>
                    <a:ext uri="{9D8B030D-6E8A-4147-A177-3AD203B41FA5}">
                      <a16:colId xmlns:a16="http://schemas.microsoft.com/office/drawing/2014/main" val="20001"/>
                    </a:ext>
                  </a:extLst>
                </a:gridCol>
              </a:tblGrid>
              <a:tr h="1765738">
                <a:tc>
                  <a:txBody>
                    <a:bodyPr/>
                    <a:lstStyle/>
                    <a:p>
                      <a:pPr marL="0" indent="0">
                        <a:buFont typeface="Arial" panose="020B0604020202020204" pitchFamily="34" charset="0"/>
                        <a:buNone/>
                      </a:pPr>
                      <a:r>
                        <a:rPr lang="en-US" dirty="0">
                          <a:solidFill>
                            <a:schemeClr val="tx1"/>
                          </a:solidFill>
                          <a:latin typeface="+mj-lt"/>
                        </a:rPr>
                        <a:t>December</a:t>
                      </a:r>
                      <a:r>
                        <a:rPr lang="en-US" baseline="0" dirty="0">
                          <a:solidFill>
                            <a:schemeClr val="tx1"/>
                          </a:solidFill>
                          <a:latin typeface="+mj-lt"/>
                        </a:rPr>
                        <a:t> 18, 2020 </a:t>
                      </a:r>
                    </a:p>
                    <a:p>
                      <a:pPr marL="0" indent="0">
                        <a:buFont typeface="Arial" panose="020B0604020202020204" pitchFamily="34" charset="0"/>
                        <a:buNone/>
                      </a:pPr>
                      <a:r>
                        <a:rPr lang="en-US" baseline="0" dirty="0">
                          <a:solidFill>
                            <a:schemeClr val="tx1"/>
                          </a:solidFill>
                          <a:latin typeface="+mj-lt"/>
                        </a:rPr>
                        <a:t>Completion Date + </a:t>
                      </a:r>
                      <a:r>
                        <a:rPr lang="en-US" baseline="0" dirty="0">
                          <a:solidFill>
                            <a:srgbClr val="FF0000"/>
                          </a:solidFill>
                          <a:latin typeface="+mj-lt"/>
                        </a:rPr>
                        <a:t>10</a:t>
                      </a:r>
                      <a:r>
                        <a:rPr lang="en-US" baseline="0" dirty="0">
                          <a:solidFill>
                            <a:schemeClr val="tx1"/>
                          </a:solidFill>
                          <a:latin typeface="+mj-lt"/>
                        </a:rPr>
                        <a:t> Working Days for Misc. items / punch list &amp; clean up.</a:t>
                      </a:r>
                      <a:endParaRPr lang="en-US" dirty="0">
                        <a:solidFill>
                          <a:schemeClr val="tx1"/>
                        </a:solidFill>
                        <a:latin typeface="+mj-lt"/>
                      </a:endParaRPr>
                    </a:p>
                  </a:txBody>
                  <a:tcPr>
                    <a:noFill/>
                  </a:tcPr>
                </a:tc>
                <a:tc>
                  <a:txBody>
                    <a:bodyPr/>
                    <a:lstStyle/>
                    <a:p>
                      <a:pPr marL="285750" indent="-285750">
                        <a:buFont typeface="Arial" panose="020B0604020202020204" pitchFamily="34" charset="0"/>
                        <a:buChar char="•"/>
                      </a:pPr>
                      <a:r>
                        <a:rPr lang="en-US" dirty="0">
                          <a:solidFill>
                            <a:schemeClr val="tx1"/>
                          </a:solidFill>
                          <a:latin typeface="+mj-lt"/>
                        </a:rPr>
                        <a:t>Five</a:t>
                      </a:r>
                      <a:r>
                        <a:rPr lang="en-US" baseline="0" dirty="0">
                          <a:solidFill>
                            <a:schemeClr val="tx1"/>
                          </a:solidFill>
                          <a:latin typeface="+mj-lt"/>
                        </a:rPr>
                        <a:t> Bridges</a:t>
                      </a:r>
                    </a:p>
                    <a:p>
                      <a:pPr marL="285750" indent="-285750">
                        <a:buFont typeface="Arial" panose="020B0604020202020204" pitchFamily="34" charset="0"/>
                        <a:buChar char="•"/>
                      </a:pPr>
                      <a:r>
                        <a:rPr lang="en-US" dirty="0">
                          <a:solidFill>
                            <a:schemeClr val="tx1"/>
                          </a:solidFill>
                          <a:latin typeface="+mj-lt"/>
                        </a:rPr>
                        <a:t>Three</a:t>
                      </a:r>
                      <a:r>
                        <a:rPr lang="en-US" baseline="0" dirty="0">
                          <a:solidFill>
                            <a:schemeClr val="tx1"/>
                          </a:solidFill>
                          <a:latin typeface="+mj-lt"/>
                        </a:rPr>
                        <a:t> MSE Wall Approaches</a:t>
                      </a:r>
                    </a:p>
                    <a:p>
                      <a:pPr marL="285750" indent="-285750">
                        <a:buFont typeface="Arial" panose="020B0604020202020204" pitchFamily="34" charset="0"/>
                        <a:buChar char="•"/>
                      </a:pPr>
                      <a:r>
                        <a:rPr lang="en-US" baseline="0" dirty="0">
                          <a:solidFill>
                            <a:schemeClr val="tx1"/>
                          </a:solidFill>
                          <a:latin typeface="+mj-lt"/>
                        </a:rPr>
                        <a:t>One soldier Pile/Conc.&amp;MSE Wall</a:t>
                      </a:r>
                    </a:p>
                    <a:p>
                      <a:pPr marL="285750" indent="-285750">
                        <a:buFont typeface="Arial" panose="020B0604020202020204" pitchFamily="34" charset="0"/>
                        <a:buChar char="•"/>
                      </a:pPr>
                      <a:r>
                        <a:rPr lang="en-US" baseline="0" dirty="0">
                          <a:solidFill>
                            <a:schemeClr val="tx1"/>
                          </a:solidFill>
                          <a:latin typeface="+mj-lt"/>
                        </a:rPr>
                        <a:t>One Longitudinal MSE Wall</a:t>
                      </a:r>
                    </a:p>
                    <a:p>
                      <a:pPr marL="285750" indent="-285750">
                        <a:buFont typeface="Arial" panose="020B0604020202020204" pitchFamily="34" charset="0"/>
                        <a:buChar char="•"/>
                      </a:pPr>
                      <a:r>
                        <a:rPr lang="en-US" baseline="0" dirty="0">
                          <a:solidFill>
                            <a:schemeClr val="tx1"/>
                          </a:solidFill>
                          <a:latin typeface="+mj-lt"/>
                        </a:rPr>
                        <a:t>One Existing Wall Repair </a:t>
                      </a:r>
                      <a:endParaRPr lang="en-US" dirty="0">
                        <a:solidFill>
                          <a:schemeClr val="tx1"/>
                        </a:solidFill>
                        <a:latin typeface="+mj-lt"/>
                      </a:endParaRPr>
                    </a:p>
                  </a:txBody>
                  <a:tcP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42803111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9768" y="256032"/>
            <a:ext cx="7551034" cy="823148"/>
          </a:xfrm>
        </p:spPr>
        <p:txBody>
          <a:bodyPr>
            <a:normAutofit/>
          </a:bodyPr>
          <a:lstStyle/>
          <a:p>
            <a:r>
              <a:rPr lang="en-US" sz="2500" dirty="0"/>
              <a:t>Project Overview</a:t>
            </a:r>
            <a:br>
              <a:rPr lang="en-US" dirty="0"/>
            </a:br>
            <a:r>
              <a:rPr lang="en-US" sz="1800" dirty="0"/>
              <a:t>60X93 - Misc. Interchange Ramps at Various Locations</a:t>
            </a: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546931" y="1133856"/>
            <a:ext cx="8263777" cy="5347150"/>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711274" y="4796166"/>
            <a:ext cx="3749040" cy="1295739"/>
          </a:xfrm>
          <a:prstGeom prst="rect">
            <a:avLst/>
          </a:prstGeom>
          <a:solidFill>
            <a:schemeClr val="accent6">
              <a:lumMod val="60000"/>
              <a:lumOff val="40000"/>
            </a:schemeClr>
          </a:solidFill>
          <a:ln w="25400" cmpd="sng">
            <a:solidFill>
              <a:srgbClr val="7030A0"/>
            </a:solidFill>
          </a:ln>
        </p:spPr>
        <p:txBody>
          <a:bodyPr wrap="square" lIns="9144" tIns="9144" rIns="9144" bIns="9144" rtlCol="0">
            <a:spAutoFit/>
          </a:bodyPr>
          <a:lstStyle/>
          <a:p>
            <a:pPr marL="91440" lvl="1"/>
            <a:r>
              <a:rPr lang="en-US" sz="1400" b="1" dirty="0">
                <a:latin typeface="+mj-lt"/>
              </a:rPr>
              <a:t>SN 016-1715 – Ramp WS Bridge Over I-90/94/290</a:t>
            </a:r>
          </a:p>
          <a:p>
            <a:pPr marL="262890" lvl="1" indent="-171450">
              <a:buFont typeface="Arial" panose="020B0604020202020204" pitchFamily="34" charset="0"/>
              <a:buChar char="•"/>
            </a:pPr>
            <a:r>
              <a:rPr lang="en-US" sz="1100" b="1" dirty="0">
                <a:latin typeface="+mj-lt"/>
              </a:rPr>
              <a:t>Steel Superstructure – 1925.8’ Long, 17 Spans</a:t>
            </a:r>
          </a:p>
          <a:p>
            <a:pPr marL="262890" lvl="1" indent="-171450">
              <a:buFont typeface="Arial" panose="020B0604020202020204" pitchFamily="34" charset="0"/>
              <a:buChar char="•"/>
            </a:pPr>
            <a:r>
              <a:rPr lang="en-US" sz="1100" b="1" dirty="0">
                <a:latin typeface="+mj-lt"/>
              </a:rPr>
              <a:t>16 Piers + 1 Abutment </a:t>
            </a:r>
          </a:p>
          <a:p>
            <a:pPr marL="262890" lvl="1" indent="-171450">
              <a:buFont typeface="Arial" panose="020B0604020202020204" pitchFamily="34" charset="0"/>
              <a:buChar char="•"/>
            </a:pPr>
            <a:r>
              <a:rPr lang="en-US" sz="1100" b="1" dirty="0">
                <a:latin typeface="+mj-lt"/>
              </a:rPr>
              <a:t>East End at Pier C2 – SN 016-0461</a:t>
            </a:r>
          </a:p>
          <a:p>
            <a:pPr marL="262890" lvl="1" indent="-171450">
              <a:buFont typeface="Arial" panose="020B0604020202020204" pitchFamily="34" charset="0"/>
              <a:buChar char="•"/>
            </a:pPr>
            <a:r>
              <a:rPr lang="en-US" sz="1100" b="1" dirty="0">
                <a:latin typeface="+mj-lt"/>
              </a:rPr>
              <a:t>41 Drilled Shafts</a:t>
            </a:r>
          </a:p>
          <a:p>
            <a:pPr marL="262890" lvl="1" indent="-171450">
              <a:buFont typeface="Arial" panose="020B0604020202020204" pitchFamily="34" charset="0"/>
              <a:buChar char="•"/>
            </a:pPr>
            <a:r>
              <a:rPr lang="en-US" sz="1100" b="1" dirty="0">
                <a:latin typeface="+mj-lt"/>
              </a:rPr>
              <a:t>Combination Straddle Bent and Hammerhead Piers</a:t>
            </a:r>
          </a:p>
        </p:txBody>
      </p:sp>
      <p:sp>
        <p:nvSpPr>
          <p:cNvPr id="8" name="TextBox 7"/>
          <p:cNvSpPr txBox="1"/>
          <p:nvPr/>
        </p:nvSpPr>
        <p:spPr>
          <a:xfrm>
            <a:off x="686948" y="3805117"/>
            <a:ext cx="3108960" cy="572464"/>
          </a:xfrm>
          <a:prstGeom prst="rect">
            <a:avLst/>
          </a:prstGeom>
          <a:solidFill>
            <a:schemeClr val="accent6">
              <a:lumMod val="60000"/>
              <a:lumOff val="40000"/>
            </a:schemeClr>
          </a:solidFill>
          <a:ln w="25400" cmpd="sng">
            <a:solidFill>
              <a:srgbClr val="7030A0"/>
            </a:solidFill>
          </a:ln>
        </p:spPr>
        <p:txBody>
          <a:bodyPr wrap="square" lIns="9144" tIns="9144" rIns="9144" bIns="9144" rtlCol="0">
            <a:spAutoFit/>
          </a:bodyPr>
          <a:lstStyle/>
          <a:p>
            <a:pPr marL="91440" lvl="1"/>
            <a:r>
              <a:rPr lang="en-US" sz="1400" b="1" dirty="0">
                <a:latin typeface="+mj-lt"/>
              </a:rPr>
              <a:t>SN 016-1805 (Retaining Wall #16) </a:t>
            </a:r>
          </a:p>
          <a:p>
            <a:pPr marL="262890" lvl="1" indent="-171450">
              <a:buFont typeface="Arial" panose="020B0604020202020204" pitchFamily="34" charset="0"/>
              <a:buChar char="•"/>
            </a:pPr>
            <a:r>
              <a:rPr lang="en-US" sz="1100" b="1" dirty="0">
                <a:latin typeface="+mj-lt"/>
              </a:rPr>
              <a:t>MSE Wall – 579.5’; 7,432 SF; 5,618 CY of Lightweight Fill</a:t>
            </a:r>
          </a:p>
        </p:txBody>
      </p:sp>
      <p:sp>
        <p:nvSpPr>
          <p:cNvPr id="13" name="TextBox 12"/>
          <p:cNvSpPr txBox="1"/>
          <p:nvPr/>
        </p:nvSpPr>
        <p:spPr>
          <a:xfrm>
            <a:off x="546931" y="1184486"/>
            <a:ext cx="3291840" cy="1080296"/>
          </a:xfrm>
          <a:prstGeom prst="rect">
            <a:avLst/>
          </a:prstGeom>
          <a:solidFill>
            <a:schemeClr val="accent6">
              <a:lumMod val="60000"/>
              <a:lumOff val="40000"/>
            </a:schemeClr>
          </a:solidFill>
          <a:ln w="25400" cmpd="sng">
            <a:solidFill>
              <a:srgbClr val="7030A0"/>
            </a:solidFill>
          </a:ln>
        </p:spPr>
        <p:txBody>
          <a:bodyPr wrap="square" lIns="9144" tIns="9144" rIns="9144" bIns="9144" rtlCol="0">
            <a:spAutoFit/>
          </a:bodyPr>
          <a:lstStyle/>
          <a:p>
            <a:pPr marL="91440" lvl="1"/>
            <a:r>
              <a:rPr lang="en-US" sz="1400" b="1" dirty="0">
                <a:latin typeface="+mj-lt"/>
              </a:rPr>
              <a:t>SN 016-2311 (Ex. Retaining Wall #12) </a:t>
            </a:r>
          </a:p>
          <a:p>
            <a:pPr marL="91440" lvl="1"/>
            <a:r>
              <a:rPr lang="en-US" sz="1100" b="1" dirty="0">
                <a:latin typeface="+mj-lt"/>
              </a:rPr>
              <a:t>Concrete Cantilever Wall with Moment Slab</a:t>
            </a:r>
          </a:p>
          <a:p>
            <a:pPr marL="262890" lvl="1" indent="-171450">
              <a:buFont typeface="Arial" panose="020B0604020202020204" pitchFamily="34" charset="0"/>
              <a:buChar char="•"/>
            </a:pPr>
            <a:r>
              <a:rPr lang="en-US" sz="1100" b="1" dirty="0">
                <a:latin typeface="+mj-lt"/>
              </a:rPr>
              <a:t>Along EB Taylor Exit Ramp</a:t>
            </a:r>
          </a:p>
          <a:p>
            <a:pPr marL="262890" lvl="1" indent="-171450">
              <a:buFont typeface="Arial" panose="020B0604020202020204" pitchFamily="34" charset="0"/>
              <a:buChar char="•"/>
            </a:pPr>
            <a:r>
              <a:rPr lang="en-US" sz="1100" b="1" dirty="0">
                <a:latin typeface="+mj-lt"/>
              </a:rPr>
              <a:t>Ex. Retaining wall Repair, Partial Removal and Parapet/Moment Slab Construction</a:t>
            </a:r>
          </a:p>
          <a:p>
            <a:pPr marL="262890" lvl="1" indent="-171450">
              <a:buFont typeface="Arial" panose="020B0604020202020204" pitchFamily="34" charset="0"/>
              <a:buChar char="•"/>
            </a:pPr>
            <a:r>
              <a:rPr lang="en-US" sz="1100" b="1" dirty="0">
                <a:latin typeface="+mj-lt"/>
              </a:rPr>
              <a:t>Wall – 595’ Length</a:t>
            </a:r>
          </a:p>
        </p:txBody>
      </p:sp>
      <p:sp>
        <p:nvSpPr>
          <p:cNvPr id="15" name="Freeform 14"/>
          <p:cNvSpPr/>
          <p:nvPr/>
        </p:nvSpPr>
        <p:spPr>
          <a:xfrm>
            <a:off x="1285965" y="1790610"/>
            <a:ext cx="4299677" cy="1089158"/>
          </a:xfrm>
          <a:custGeom>
            <a:avLst/>
            <a:gdLst>
              <a:gd name="connsiteX0" fmla="*/ 0 w 756458"/>
              <a:gd name="connsiteY0" fmla="*/ 3034146 h 3208713"/>
              <a:gd name="connsiteX1" fmla="*/ 365760 w 756458"/>
              <a:gd name="connsiteY1" fmla="*/ 3208713 h 3208713"/>
              <a:gd name="connsiteX2" fmla="*/ 648392 w 756458"/>
              <a:gd name="connsiteY2" fmla="*/ 1346662 h 3208713"/>
              <a:gd name="connsiteX3" fmla="*/ 756458 w 756458"/>
              <a:gd name="connsiteY3" fmla="*/ 914400 h 3208713"/>
              <a:gd name="connsiteX4" fmla="*/ 756458 w 756458"/>
              <a:gd name="connsiteY4" fmla="*/ 91440 h 3208713"/>
              <a:gd name="connsiteX5" fmla="*/ 274320 w 756458"/>
              <a:gd name="connsiteY5" fmla="*/ 0 h 3208713"/>
              <a:gd name="connsiteX6" fmla="*/ 332509 w 756458"/>
              <a:gd name="connsiteY6" fmla="*/ 357448 h 3208713"/>
              <a:gd name="connsiteX7" fmla="*/ 249382 w 756458"/>
              <a:gd name="connsiteY7" fmla="*/ 1288473 h 3208713"/>
              <a:gd name="connsiteX8" fmla="*/ 0 w 756458"/>
              <a:gd name="connsiteY8" fmla="*/ 3034146 h 3208713"/>
              <a:gd name="connsiteX0" fmla="*/ 0 w 756458"/>
              <a:gd name="connsiteY0" fmla="*/ 3034146 h 4361238"/>
              <a:gd name="connsiteX1" fmla="*/ 208597 w 756458"/>
              <a:gd name="connsiteY1" fmla="*/ 4361238 h 4361238"/>
              <a:gd name="connsiteX2" fmla="*/ 648392 w 756458"/>
              <a:gd name="connsiteY2" fmla="*/ 1346662 h 4361238"/>
              <a:gd name="connsiteX3" fmla="*/ 756458 w 756458"/>
              <a:gd name="connsiteY3" fmla="*/ 914400 h 4361238"/>
              <a:gd name="connsiteX4" fmla="*/ 756458 w 756458"/>
              <a:gd name="connsiteY4" fmla="*/ 91440 h 4361238"/>
              <a:gd name="connsiteX5" fmla="*/ 274320 w 756458"/>
              <a:gd name="connsiteY5" fmla="*/ 0 h 4361238"/>
              <a:gd name="connsiteX6" fmla="*/ 332509 w 756458"/>
              <a:gd name="connsiteY6" fmla="*/ 357448 h 4361238"/>
              <a:gd name="connsiteX7" fmla="*/ 249382 w 756458"/>
              <a:gd name="connsiteY7" fmla="*/ 1288473 h 4361238"/>
              <a:gd name="connsiteX8" fmla="*/ 0 w 756458"/>
              <a:gd name="connsiteY8" fmla="*/ 3034146 h 4361238"/>
              <a:gd name="connsiteX0" fmla="*/ 0 w 927908"/>
              <a:gd name="connsiteY0" fmla="*/ 4353359 h 4361238"/>
              <a:gd name="connsiteX1" fmla="*/ 380047 w 927908"/>
              <a:gd name="connsiteY1" fmla="*/ 4361238 h 4361238"/>
              <a:gd name="connsiteX2" fmla="*/ 819842 w 927908"/>
              <a:gd name="connsiteY2" fmla="*/ 1346662 h 4361238"/>
              <a:gd name="connsiteX3" fmla="*/ 927908 w 927908"/>
              <a:gd name="connsiteY3" fmla="*/ 914400 h 4361238"/>
              <a:gd name="connsiteX4" fmla="*/ 927908 w 927908"/>
              <a:gd name="connsiteY4" fmla="*/ 91440 h 4361238"/>
              <a:gd name="connsiteX5" fmla="*/ 445770 w 927908"/>
              <a:gd name="connsiteY5" fmla="*/ 0 h 4361238"/>
              <a:gd name="connsiteX6" fmla="*/ 503959 w 927908"/>
              <a:gd name="connsiteY6" fmla="*/ 357448 h 4361238"/>
              <a:gd name="connsiteX7" fmla="*/ 420832 w 927908"/>
              <a:gd name="connsiteY7" fmla="*/ 1288473 h 4361238"/>
              <a:gd name="connsiteX8" fmla="*/ 0 w 927908"/>
              <a:gd name="connsiteY8" fmla="*/ 4353359 h 4361238"/>
              <a:gd name="connsiteX0" fmla="*/ 0 w 927908"/>
              <a:gd name="connsiteY0" fmla="*/ 4358121 h 4361238"/>
              <a:gd name="connsiteX1" fmla="*/ 380047 w 927908"/>
              <a:gd name="connsiteY1" fmla="*/ 4361238 h 4361238"/>
              <a:gd name="connsiteX2" fmla="*/ 819842 w 927908"/>
              <a:gd name="connsiteY2" fmla="*/ 1346662 h 4361238"/>
              <a:gd name="connsiteX3" fmla="*/ 927908 w 927908"/>
              <a:gd name="connsiteY3" fmla="*/ 914400 h 4361238"/>
              <a:gd name="connsiteX4" fmla="*/ 927908 w 927908"/>
              <a:gd name="connsiteY4" fmla="*/ 91440 h 4361238"/>
              <a:gd name="connsiteX5" fmla="*/ 445770 w 927908"/>
              <a:gd name="connsiteY5" fmla="*/ 0 h 4361238"/>
              <a:gd name="connsiteX6" fmla="*/ 503959 w 927908"/>
              <a:gd name="connsiteY6" fmla="*/ 357448 h 4361238"/>
              <a:gd name="connsiteX7" fmla="*/ 420832 w 927908"/>
              <a:gd name="connsiteY7" fmla="*/ 1288473 h 4361238"/>
              <a:gd name="connsiteX8" fmla="*/ 0 w 927908"/>
              <a:gd name="connsiteY8" fmla="*/ 4358121 h 4361238"/>
              <a:gd name="connsiteX0" fmla="*/ 0 w 927908"/>
              <a:gd name="connsiteY0" fmla="*/ 4358121 h 4361238"/>
              <a:gd name="connsiteX1" fmla="*/ 380047 w 927908"/>
              <a:gd name="connsiteY1" fmla="*/ 4361238 h 4361238"/>
              <a:gd name="connsiteX2" fmla="*/ 819842 w 927908"/>
              <a:gd name="connsiteY2" fmla="*/ 1346662 h 4361238"/>
              <a:gd name="connsiteX3" fmla="*/ 927908 w 927908"/>
              <a:gd name="connsiteY3" fmla="*/ 914400 h 4361238"/>
              <a:gd name="connsiteX4" fmla="*/ 927908 w 927908"/>
              <a:gd name="connsiteY4" fmla="*/ 91440 h 4361238"/>
              <a:gd name="connsiteX5" fmla="*/ 445770 w 927908"/>
              <a:gd name="connsiteY5" fmla="*/ 0 h 4361238"/>
              <a:gd name="connsiteX6" fmla="*/ 503959 w 927908"/>
              <a:gd name="connsiteY6" fmla="*/ 357448 h 4361238"/>
              <a:gd name="connsiteX7" fmla="*/ 420832 w 927908"/>
              <a:gd name="connsiteY7" fmla="*/ 1288473 h 4361238"/>
              <a:gd name="connsiteX8" fmla="*/ 0 w 927908"/>
              <a:gd name="connsiteY8" fmla="*/ 4358121 h 4361238"/>
              <a:gd name="connsiteX0" fmla="*/ 125 w 928033"/>
              <a:gd name="connsiteY0" fmla="*/ 4358121 h 4363483"/>
              <a:gd name="connsiteX1" fmla="*/ 380172 w 928033"/>
              <a:gd name="connsiteY1" fmla="*/ 4361238 h 4363483"/>
              <a:gd name="connsiteX2" fmla="*/ 819967 w 928033"/>
              <a:gd name="connsiteY2" fmla="*/ 1346662 h 4363483"/>
              <a:gd name="connsiteX3" fmla="*/ 928033 w 928033"/>
              <a:gd name="connsiteY3" fmla="*/ 914400 h 4363483"/>
              <a:gd name="connsiteX4" fmla="*/ 928033 w 928033"/>
              <a:gd name="connsiteY4" fmla="*/ 91440 h 4363483"/>
              <a:gd name="connsiteX5" fmla="*/ 445895 w 928033"/>
              <a:gd name="connsiteY5" fmla="*/ 0 h 4363483"/>
              <a:gd name="connsiteX6" fmla="*/ 504084 w 928033"/>
              <a:gd name="connsiteY6" fmla="*/ 357448 h 4363483"/>
              <a:gd name="connsiteX7" fmla="*/ 420957 w 928033"/>
              <a:gd name="connsiteY7" fmla="*/ 1288473 h 4363483"/>
              <a:gd name="connsiteX8" fmla="*/ 125 w 928033"/>
              <a:gd name="connsiteY8" fmla="*/ 4358121 h 4363483"/>
              <a:gd name="connsiteX0" fmla="*/ 124 w 928032"/>
              <a:gd name="connsiteY0" fmla="*/ 4358121 h 4363483"/>
              <a:gd name="connsiteX1" fmla="*/ 384934 w 928032"/>
              <a:gd name="connsiteY1" fmla="*/ 4361238 h 4363483"/>
              <a:gd name="connsiteX2" fmla="*/ 819966 w 928032"/>
              <a:gd name="connsiteY2" fmla="*/ 1346662 h 4363483"/>
              <a:gd name="connsiteX3" fmla="*/ 928032 w 928032"/>
              <a:gd name="connsiteY3" fmla="*/ 914400 h 4363483"/>
              <a:gd name="connsiteX4" fmla="*/ 928032 w 928032"/>
              <a:gd name="connsiteY4" fmla="*/ 91440 h 4363483"/>
              <a:gd name="connsiteX5" fmla="*/ 445894 w 928032"/>
              <a:gd name="connsiteY5" fmla="*/ 0 h 4363483"/>
              <a:gd name="connsiteX6" fmla="*/ 504083 w 928032"/>
              <a:gd name="connsiteY6" fmla="*/ 357448 h 4363483"/>
              <a:gd name="connsiteX7" fmla="*/ 420956 w 928032"/>
              <a:gd name="connsiteY7" fmla="*/ 1288473 h 4363483"/>
              <a:gd name="connsiteX8" fmla="*/ 124 w 928032"/>
              <a:gd name="connsiteY8" fmla="*/ 4358121 h 4363483"/>
              <a:gd name="connsiteX0" fmla="*/ 124 w 1272404"/>
              <a:gd name="connsiteY0" fmla="*/ 4358121 h 4363483"/>
              <a:gd name="connsiteX1" fmla="*/ 384934 w 1272404"/>
              <a:gd name="connsiteY1" fmla="*/ 4361238 h 4363483"/>
              <a:gd name="connsiteX2" fmla="*/ 1272404 w 1272404"/>
              <a:gd name="connsiteY2" fmla="*/ 1160925 h 4363483"/>
              <a:gd name="connsiteX3" fmla="*/ 928032 w 1272404"/>
              <a:gd name="connsiteY3" fmla="*/ 914400 h 4363483"/>
              <a:gd name="connsiteX4" fmla="*/ 928032 w 1272404"/>
              <a:gd name="connsiteY4" fmla="*/ 91440 h 4363483"/>
              <a:gd name="connsiteX5" fmla="*/ 445894 w 1272404"/>
              <a:gd name="connsiteY5" fmla="*/ 0 h 4363483"/>
              <a:gd name="connsiteX6" fmla="*/ 504083 w 1272404"/>
              <a:gd name="connsiteY6" fmla="*/ 357448 h 4363483"/>
              <a:gd name="connsiteX7" fmla="*/ 420956 w 1272404"/>
              <a:gd name="connsiteY7" fmla="*/ 1288473 h 4363483"/>
              <a:gd name="connsiteX8" fmla="*/ 124 w 1272404"/>
              <a:gd name="connsiteY8" fmla="*/ 4358121 h 4363483"/>
              <a:gd name="connsiteX0" fmla="*/ 124 w 1272404"/>
              <a:gd name="connsiteY0" fmla="*/ 4358121 h 4363483"/>
              <a:gd name="connsiteX1" fmla="*/ 384934 w 1272404"/>
              <a:gd name="connsiteY1" fmla="*/ 4361238 h 4363483"/>
              <a:gd name="connsiteX2" fmla="*/ 1272404 w 1272404"/>
              <a:gd name="connsiteY2" fmla="*/ 1160925 h 4363483"/>
              <a:gd name="connsiteX3" fmla="*/ 928032 w 1272404"/>
              <a:gd name="connsiteY3" fmla="*/ 914400 h 4363483"/>
              <a:gd name="connsiteX4" fmla="*/ 928032 w 1272404"/>
              <a:gd name="connsiteY4" fmla="*/ 91440 h 4363483"/>
              <a:gd name="connsiteX5" fmla="*/ 445894 w 1272404"/>
              <a:gd name="connsiteY5" fmla="*/ 0 h 4363483"/>
              <a:gd name="connsiteX6" fmla="*/ 504083 w 1272404"/>
              <a:gd name="connsiteY6" fmla="*/ 357448 h 4363483"/>
              <a:gd name="connsiteX7" fmla="*/ 420956 w 1272404"/>
              <a:gd name="connsiteY7" fmla="*/ 1288473 h 4363483"/>
              <a:gd name="connsiteX8" fmla="*/ 124 w 1272404"/>
              <a:gd name="connsiteY8" fmla="*/ 4358121 h 4363483"/>
              <a:gd name="connsiteX0" fmla="*/ 124 w 1272404"/>
              <a:gd name="connsiteY0" fmla="*/ 4358121 h 4363483"/>
              <a:gd name="connsiteX1" fmla="*/ 384934 w 1272404"/>
              <a:gd name="connsiteY1" fmla="*/ 4361238 h 4363483"/>
              <a:gd name="connsiteX2" fmla="*/ 1272404 w 1272404"/>
              <a:gd name="connsiteY2" fmla="*/ 1160925 h 4363483"/>
              <a:gd name="connsiteX3" fmla="*/ 928032 w 1272404"/>
              <a:gd name="connsiteY3" fmla="*/ 914400 h 4363483"/>
              <a:gd name="connsiteX4" fmla="*/ 928032 w 1272404"/>
              <a:gd name="connsiteY4" fmla="*/ 91440 h 4363483"/>
              <a:gd name="connsiteX5" fmla="*/ 445894 w 1272404"/>
              <a:gd name="connsiteY5" fmla="*/ 0 h 4363483"/>
              <a:gd name="connsiteX6" fmla="*/ 504083 w 1272404"/>
              <a:gd name="connsiteY6" fmla="*/ 357448 h 4363483"/>
              <a:gd name="connsiteX7" fmla="*/ 420956 w 1272404"/>
              <a:gd name="connsiteY7" fmla="*/ 1288473 h 4363483"/>
              <a:gd name="connsiteX8" fmla="*/ 124 w 1272404"/>
              <a:gd name="connsiteY8" fmla="*/ 4358121 h 4363483"/>
              <a:gd name="connsiteX0" fmla="*/ 124 w 960370"/>
              <a:gd name="connsiteY0" fmla="*/ 4358121 h 4363483"/>
              <a:gd name="connsiteX1" fmla="*/ 384934 w 960370"/>
              <a:gd name="connsiteY1" fmla="*/ 4361238 h 4363483"/>
              <a:gd name="connsiteX2" fmla="*/ 819967 w 960370"/>
              <a:gd name="connsiteY2" fmla="*/ 1222838 h 4363483"/>
              <a:gd name="connsiteX3" fmla="*/ 928032 w 960370"/>
              <a:gd name="connsiteY3" fmla="*/ 914400 h 4363483"/>
              <a:gd name="connsiteX4" fmla="*/ 928032 w 960370"/>
              <a:gd name="connsiteY4" fmla="*/ 91440 h 4363483"/>
              <a:gd name="connsiteX5" fmla="*/ 445894 w 960370"/>
              <a:gd name="connsiteY5" fmla="*/ 0 h 4363483"/>
              <a:gd name="connsiteX6" fmla="*/ 504083 w 960370"/>
              <a:gd name="connsiteY6" fmla="*/ 357448 h 4363483"/>
              <a:gd name="connsiteX7" fmla="*/ 420956 w 960370"/>
              <a:gd name="connsiteY7" fmla="*/ 1288473 h 4363483"/>
              <a:gd name="connsiteX8" fmla="*/ 124 w 960370"/>
              <a:gd name="connsiteY8" fmla="*/ 4358121 h 4363483"/>
              <a:gd name="connsiteX0" fmla="*/ 124 w 960370"/>
              <a:gd name="connsiteY0" fmla="*/ 4358121 h 4363483"/>
              <a:gd name="connsiteX1" fmla="*/ 384934 w 960370"/>
              <a:gd name="connsiteY1" fmla="*/ 4361238 h 4363483"/>
              <a:gd name="connsiteX2" fmla="*/ 819967 w 960370"/>
              <a:gd name="connsiteY2" fmla="*/ 1222838 h 4363483"/>
              <a:gd name="connsiteX3" fmla="*/ 928032 w 960370"/>
              <a:gd name="connsiteY3" fmla="*/ 914400 h 4363483"/>
              <a:gd name="connsiteX4" fmla="*/ 928032 w 960370"/>
              <a:gd name="connsiteY4" fmla="*/ 91440 h 4363483"/>
              <a:gd name="connsiteX5" fmla="*/ 445894 w 960370"/>
              <a:gd name="connsiteY5" fmla="*/ 0 h 4363483"/>
              <a:gd name="connsiteX6" fmla="*/ 504083 w 960370"/>
              <a:gd name="connsiteY6" fmla="*/ 357448 h 4363483"/>
              <a:gd name="connsiteX7" fmla="*/ 420956 w 960370"/>
              <a:gd name="connsiteY7" fmla="*/ 1288473 h 4363483"/>
              <a:gd name="connsiteX8" fmla="*/ 124 w 960370"/>
              <a:gd name="connsiteY8" fmla="*/ 4358121 h 4363483"/>
              <a:gd name="connsiteX0" fmla="*/ 124 w 942640"/>
              <a:gd name="connsiteY0" fmla="*/ 4358121 h 4363483"/>
              <a:gd name="connsiteX1" fmla="*/ 384934 w 942640"/>
              <a:gd name="connsiteY1" fmla="*/ 4361238 h 4363483"/>
              <a:gd name="connsiteX2" fmla="*/ 448492 w 942640"/>
              <a:gd name="connsiteY2" fmla="*/ 3866025 h 4363483"/>
              <a:gd name="connsiteX3" fmla="*/ 928032 w 942640"/>
              <a:gd name="connsiteY3" fmla="*/ 914400 h 4363483"/>
              <a:gd name="connsiteX4" fmla="*/ 928032 w 942640"/>
              <a:gd name="connsiteY4" fmla="*/ 91440 h 4363483"/>
              <a:gd name="connsiteX5" fmla="*/ 445894 w 942640"/>
              <a:gd name="connsiteY5" fmla="*/ 0 h 4363483"/>
              <a:gd name="connsiteX6" fmla="*/ 504083 w 942640"/>
              <a:gd name="connsiteY6" fmla="*/ 357448 h 4363483"/>
              <a:gd name="connsiteX7" fmla="*/ 420956 w 942640"/>
              <a:gd name="connsiteY7" fmla="*/ 1288473 h 4363483"/>
              <a:gd name="connsiteX8" fmla="*/ 124 w 942640"/>
              <a:gd name="connsiteY8" fmla="*/ 4358121 h 4363483"/>
              <a:gd name="connsiteX0" fmla="*/ 124 w 928032"/>
              <a:gd name="connsiteY0" fmla="*/ 4358121 h 4363483"/>
              <a:gd name="connsiteX1" fmla="*/ 384934 w 928032"/>
              <a:gd name="connsiteY1" fmla="*/ 4361238 h 4363483"/>
              <a:gd name="connsiteX2" fmla="*/ 448492 w 928032"/>
              <a:gd name="connsiteY2" fmla="*/ 3866025 h 4363483"/>
              <a:gd name="connsiteX3" fmla="*/ 776671 w 928032"/>
              <a:gd name="connsiteY3" fmla="*/ 2176029 h 4363483"/>
              <a:gd name="connsiteX4" fmla="*/ 928032 w 928032"/>
              <a:gd name="connsiteY4" fmla="*/ 914400 h 4363483"/>
              <a:gd name="connsiteX5" fmla="*/ 928032 w 928032"/>
              <a:gd name="connsiteY5" fmla="*/ 91440 h 4363483"/>
              <a:gd name="connsiteX6" fmla="*/ 445894 w 928032"/>
              <a:gd name="connsiteY6" fmla="*/ 0 h 4363483"/>
              <a:gd name="connsiteX7" fmla="*/ 504083 w 928032"/>
              <a:gd name="connsiteY7" fmla="*/ 357448 h 4363483"/>
              <a:gd name="connsiteX8" fmla="*/ 420956 w 928032"/>
              <a:gd name="connsiteY8" fmla="*/ 1288473 h 4363483"/>
              <a:gd name="connsiteX9" fmla="*/ 124 w 928032"/>
              <a:gd name="connsiteY9" fmla="*/ 4358121 h 4363483"/>
              <a:gd name="connsiteX0" fmla="*/ 124 w 928032"/>
              <a:gd name="connsiteY0" fmla="*/ 4358121 h 4363483"/>
              <a:gd name="connsiteX1" fmla="*/ 384934 w 928032"/>
              <a:gd name="connsiteY1" fmla="*/ 4361238 h 4363483"/>
              <a:gd name="connsiteX2" fmla="*/ 448492 w 928032"/>
              <a:gd name="connsiteY2" fmla="*/ 3866025 h 4363483"/>
              <a:gd name="connsiteX3" fmla="*/ 829059 w 928032"/>
              <a:gd name="connsiteY3" fmla="*/ 1190192 h 4363483"/>
              <a:gd name="connsiteX4" fmla="*/ 928032 w 928032"/>
              <a:gd name="connsiteY4" fmla="*/ 914400 h 4363483"/>
              <a:gd name="connsiteX5" fmla="*/ 928032 w 928032"/>
              <a:gd name="connsiteY5" fmla="*/ 91440 h 4363483"/>
              <a:gd name="connsiteX6" fmla="*/ 445894 w 928032"/>
              <a:gd name="connsiteY6" fmla="*/ 0 h 4363483"/>
              <a:gd name="connsiteX7" fmla="*/ 504083 w 928032"/>
              <a:gd name="connsiteY7" fmla="*/ 357448 h 4363483"/>
              <a:gd name="connsiteX8" fmla="*/ 420956 w 928032"/>
              <a:gd name="connsiteY8" fmla="*/ 1288473 h 4363483"/>
              <a:gd name="connsiteX9" fmla="*/ 124 w 928032"/>
              <a:gd name="connsiteY9" fmla="*/ 4358121 h 4363483"/>
              <a:gd name="connsiteX0" fmla="*/ 124 w 928032"/>
              <a:gd name="connsiteY0" fmla="*/ 4358121 h 4363483"/>
              <a:gd name="connsiteX1" fmla="*/ 384934 w 928032"/>
              <a:gd name="connsiteY1" fmla="*/ 4361238 h 4363483"/>
              <a:gd name="connsiteX2" fmla="*/ 448492 w 928032"/>
              <a:gd name="connsiteY2" fmla="*/ 3866025 h 4363483"/>
              <a:gd name="connsiteX3" fmla="*/ 829059 w 928032"/>
              <a:gd name="connsiteY3" fmla="*/ 1190192 h 4363483"/>
              <a:gd name="connsiteX4" fmla="*/ 928032 w 928032"/>
              <a:gd name="connsiteY4" fmla="*/ 914400 h 4363483"/>
              <a:gd name="connsiteX5" fmla="*/ 928032 w 928032"/>
              <a:gd name="connsiteY5" fmla="*/ 91440 h 4363483"/>
              <a:gd name="connsiteX6" fmla="*/ 445894 w 928032"/>
              <a:gd name="connsiteY6" fmla="*/ 0 h 4363483"/>
              <a:gd name="connsiteX7" fmla="*/ 504083 w 928032"/>
              <a:gd name="connsiteY7" fmla="*/ 357448 h 4363483"/>
              <a:gd name="connsiteX8" fmla="*/ 420956 w 928032"/>
              <a:gd name="connsiteY8" fmla="*/ 1288473 h 4363483"/>
              <a:gd name="connsiteX9" fmla="*/ 124 w 928032"/>
              <a:gd name="connsiteY9" fmla="*/ 4358121 h 4363483"/>
              <a:gd name="connsiteX0" fmla="*/ 124 w 928032"/>
              <a:gd name="connsiteY0" fmla="*/ 4358121 h 4363483"/>
              <a:gd name="connsiteX1" fmla="*/ 384934 w 928032"/>
              <a:gd name="connsiteY1" fmla="*/ 4361238 h 4363483"/>
              <a:gd name="connsiteX2" fmla="*/ 448492 w 928032"/>
              <a:gd name="connsiteY2" fmla="*/ 3866025 h 4363483"/>
              <a:gd name="connsiteX3" fmla="*/ 829059 w 928032"/>
              <a:gd name="connsiteY3" fmla="*/ 1190192 h 4363483"/>
              <a:gd name="connsiteX4" fmla="*/ 928032 w 928032"/>
              <a:gd name="connsiteY4" fmla="*/ 914400 h 4363483"/>
              <a:gd name="connsiteX5" fmla="*/ 928032 w 928032"/>
              <a:gd name="connsiteY5" fmla="*/ 91440 h 4363483"/>
              <a:gd name="connsiteX6" fmla="*/ 445894 w 928032"/>
              <a:gd name="connsiteY6" fmla="*/ 0 h 4363483"/>
              <a:gd name="connsiteX7" fmla="*/ 504083 w 928032"/>
              <a:gd name="connsiteY7" fmla="*/ 357448 h 4363483"/>
              <a:gd name="connsiteX8" fmla="*/ 420956 w 928032"/>
              <a:gd name="connsiteY8" fmla="*/ 1288473 h 4363483"/>
              <a:gd name="connsiteX9" fmla="*/ 124 w 928032"/>
              <a:gd name="connsiteY9" fmla="*/ 4358121 h 4363483"/>
              <a:gd name="connsiteX0" fmla="*/ 124 w 928032"/>
              <a:gd name="connsiteY0" fmla="*/ 4358121 h 4363483"/>
              <a:gd name="connsiteX1" fmla="*/ 384934 w 928032"/>
              <a:gd name="connsiteY1" fmla="*/ 4361238 h 4363483"/>
              <a:gd name="connsiteX2" fmla="*/ 448492 w 928032"/>
              <a:gd name="connsiteY2" fmla="*/ 3866025 h 4363483"/>
              <a:gd name="connsiteX3" fmla="*/ 829059 w 928032"/>
              <a:gd name="connsiteY3" fmla="*/ 1190192 h 4363483"/>
              <a:gd name="connsiteX4" fmla="*/ 928032 w 928032"/>
              <a:gd name="connsiteY4" fmla="*/ 914400 h 4363483"/>
              <a:gd name="connsiteX5" fmla="*/ 928032 w 928032"/>
              <a:gd name="connsiteY5" fmla="*/ 91440 h 4363483"/>
              <a:gd name="connsiteX6" fmla="*/ 445894 w 928032"/>
              <a:gd name="connsiteY6" fmla="*/ 0 h 4363483"/>
              <a:gd name="connsiteX7" fmla="*/ 504083 w 928032"/>
              <a:gd name="connsiteY7" fmla="*/ 357448 h 4363483"/>
              <a:gd name="connsiteX8" fmla="*/ 420956 w 928032"/>
              <a:gd name="connsiteY8" fmla="*/ 1288473 h 4363483"/>
              <a:gd name="connsiteX9" fmla="*/ 124 w 928032"/>
              <a:gd name="connsiteY9" fmla="*/ 4358121 h 4363483"/>
              <a:gd name="connsiteX0" fmla="*/ 124 w 995748"/>
              <a:gd name="connsiteY0" fmla="*/ 4358121 h 4363483"/>
              <a:gd name="connsiteX1" fmla="*/ 384934 w 995748"/>
              <a:gd name="connsiteY1" fmla="*/ 4361238 h 4363483"/>
              <a:gd name="connsiteX2" fmla="*/ 448492 w 995748"/>
              <a:gd name="connsiteY2" fmla="*/ 3866025 h 4363483"/>
              <a:gd name="connsiteX3" fmla="*/ 995747 w 995748"/>
              <a:gd name="connsiteY3" fmla="*/ 1171142 h 4363483"/>
              <a:gd name="connsiteX4" fmla="*/ 928032 w 995748"/>
              <a:gd name="connsiteY4" fmla="*/ 914400 h 4363483"/>
              <a:gd name="connsiteX5" fmla="*/ 928032 w 995748"/>
              <a:gd name="connsiteY5" fmla="*/ 91440 h 4363483"/>
              <a:gd name="connsiteX6" fmla="*/ 445894 w 995748"/>
              <a:gd name="connsiteY6" fmla="*/ 0 h 4363483"/>
              <a:gd name="connsiteX7" fmla="*/ 504083 w 995748"/>
              <a:gd name="connsiteY7" fmla="*/ 357448 h 4363483"/>
              <a:gd name="connsiteX8" fmla="*/ 420956 w 995748"/>
              <a:gd name="connsiteY8" fmla="*/ 1288473 h 4363483"/>
              <a:gd name="connsiteX9" fmla="*/ 124 w 995748"/>
              <a:gd name="connsiteY9" fmla="*/ 4358121 h 4363483"/>
              <a:gd name="connsiteX0" fmla="*/ 124 w 928032"/>
              <a:gd name="connsiteY0" fmla="*/ 4358121 h 4363483"/>
              <a:gd name="connsiteX1" fmla="*/ 384934 w 928032"/>
              <a:gd name="connsiteY1" fmla="*/ 4361238 h 4363483"/>
              <a:gd name="connsiteX2" fmla="*/ 448492 w 928032"/>
              <a:gd name="connsiteY2" fmla="*/ 3866025 h 4363483"/>
              <a:gd name="connsiteX3" fmla="*/ 852872 w 928032"/>
              <a:gd name="connsiteY3" fmla="*/ 1190192 h 4363483"/>
              <a:gd name="connsiteX4" fmla="*/ 928032 w 928032"/>
              <a:gd name="connsiteY4" fmla="*/ 914400 h 4363483"/>
              <a:gd name="connsiteX5" fmla="*/ 928032 w 928032"/>
              <a:gd name="connsiteY5" fmla="*/ 91440 h 4363483"/>
              <a:gd name="connsiteX6" fmla="*/ 445894 w 928032"/>
              <a:gd name="connsiteY6" fmla="*/ 0 h 4363483"/>
              <a:gd name="connsiteX7" fmla="*/ 504083 w 928032"/>
              <a:gd name="connsiteY7" fmla="*/ 357448 h 4363483"/>
              <a:gd name="connsiteX8" fmla="*/ 420956 w 928032"/>
              <a:gd name="connsiteY8" fmla="*/ 1288473 h 4363483"/>
              <a:gd name="connsiteX9" fmla="*/ 124 w 928032"/>
              <a:gd name="connsiteY9" fmla="*/ 4358121 h 4363483"/>
              <a:gd name="connsiteX0" fmla="*/ 124 w 928032"/>
              <a:gd name="connsiteY0" fmla="*/ 4358121 h 4363483"/>
              <a:gd name="connsiteX1" fmla="*/ 384934 w 928032"/>
              <a:gd name="connsiteY1" fmla="*/ 4361238 h 4363483"/>
              <a:gd name="connsiteX2" fmla="*/ 448492 w 928032"/>
              <a:gd name="connsiteY2" fmla="*/ 3866025 h 4363483"/>
              <a:gd name="connsiteX3" fmla="*/ 852872 w 928032"/>
              <a:gd name="connsiteY3" fmla="*/ 1190192 h 4363483"/>
              <a:gd name="connsiteX4" fmla="*/ 928032 w 928032"/>
              <a:gd name="connsiteY4" fmla="*/ 914400 h 4363483"/>
              <a:gd name="connsiteX5" fmla="*/ 928032 w 928032"/>
              <a:gd name="connsiteY5" fmla="*/ 91440 h 4363483"/>
              <a:gd name="connsiteX6" fmla="*/ 445894 w 928032"/>
              <a:gd name="connsiteY6" fmla="*/ 0 h 4363483"/>
              <a:gd name="connsiteX7" fmla="*/ 504083 w 928032"/>
              <a:gd name="connsiteY7" fmla="*/ 357448 h 4363483"/>
              <a:gd name="connsiteX8" fmla="*/ 420956 w 928032"/>
              <a:gd name="connsiteY8" fmla="*/ 1288473 h 4363483"/>
              <a:gd name="connsiteX9" fmla="*/ 124 w 928032"/>
              <a:gd name="connsiteY9" fmla="*/ 4358121 h 4363483"/>
              <a:gd name="connsiteX0" fmla="*/ 124 w 928032"/>
              <a:gd name="connsiteY0" fmla="*/ 4358121 h 4363483"/>
              <a:gd name="connsiteX1" fmla="*/ 384934 w 928032"/>
              <a:gd name="connsiteY1" fmla="*/ 4361238 h 4363483"/>
              <a:gd name="connsiteX2" fmla="*/ 448492 w 928032"/>
              <a:gd name="connsiteY2" fmla="*/ 3866025 h 4363483"/>
              <a:gd name="connsiteX3" fmla="*/ 852872 w 928032"/>
              <a:gd name="connsiteY3" fmla="*/ 1190192 h 4363483"/>
              <a:gd name="connsiteX4" fmla="*/ 928032 w 928032"/>
              <a:gd name="connsiteY4" fmla="*/ 914400 h 4363483"/>
              <a:gd name="connsiteX5" fmla="*/ 928032 w 928032"/>
              <a:gd name="connsiteY5" fmla="*/ 91440 h 4363483"/>
              <a:gd name="connsiteX6" fmla="*/ 445894 w 928032"/>
              <a:gd name="connsiteY6" fmla="*/ 0 h 4363483"/>
              <a:gd name="connsiteX7" fmla="*/ 504083 w 928032"/>
              <a:gd name="connsiteY7" fmla="*/ 357448 h 4363483"/>
              <a:gd name="connsiteX8" fmla="*/ 159019 w 928032"/>
              <a:gd name="connsiteY8" fmla="*/ 1331335 h 4363483"/>
              <a:gd name="connsiteX9" fmla="*/ 124 w 928032"/>
              <a:gd name="connsiteY9" fmla="*/ 4358121 h 4363483"/>
              <a:gd name="connsiteX0" fmla="*/ 124 w 928032"/>
              <a:gd name="connsiteY0" fmla="*/ 4358121 h 4363483"/>
              <a:gd name="connsiteX1" fmla="*/ 384934 w 928032"/>
              <a:gd name="connsiteY1" fmla="*/ 4361238 h 4363483"/>
              <a:gd name="connsiteX2" fmla="*/ 448492 w 928032"/>
              <a:gd name="connsiteY2" fmla="*/ 3866025 h 4363483"/>
              <a:gd name="connsiteX3" fmla="*/ 852872 w 928032"/>
              <a:gd name="connsiteY3" fmla="*/ 1190192 h 4363483"/>
              <a:gd name="connsiteX4" fmla="*/ 928032 w 928032"/>
              <a:gd name="connsiteY4" fmla="*/ 914400 h 4363483"/>
              <a:gd name="connsiteX5" fmla="*/ 928032 w 928032"/>
              <a:gd name="connsiteY5" fmla="*/ 91440 h 4363483"/>
              <a:gd name="connsiteX6" fmla="*/ 445894 w 928032"/>
              <a:gd name="connsiteY6" fmla="*/ 0 h 4363483"/>
              <a:gd name="connsiteX7" fmla="*/ 504083 w 928032"/>
              <a:gd name="connsiteY7" fmla="*/ 357448 h 4363483"/>
              <a:gd name="connsiteX8" fmla="*/ 159019 w 928032"/>
              <a:gd name="connsiteY8" fmla="*/ 1331335 h 4363483"/>
              <a:gd name="connsiteX9" fmla="*/ 124 w 928032"/>
              <a:gd name="connsiteY9" fmla="*/ 4358121 h 4363483"/>
              <a:gd name="connsiteX0" fmla="*/ 124 w 928032"/>
              <a:gd name="connsiteY0" fmla="*/ 4358121 h 4363483"/>
              <a:gd name="connsiteX1" fmla="*/ 384934 w 928032"/>
              <a:gd name="connsiteY1" fmla="*/ 4361238 h 4363483"/>
              <a:gd name="connsiteX2" fmla="*/ 448492 w 928032"/>
              <a:gd name="connsiteY2" fmla="*/ 3866025 h 4363483"/>
              <a:gd name="connsiteX3" fmla="*/ 852872 w 928032"/>
              <a:gd name="connsiteY3" fmla="*/ 1190192 h 4363483"/>
              <a:gd name="connsiteX4" fmla="*/ 928032 w 928032"/>
              <a:gd name="connsiteY4" fmla="*/ 914400 h 4363483"/>
              <a:gd name="connsiteX5" fmla="*/ 928032 w 928032"/>
              <a:gd name="connsiteY5" fmla="*/ 91440 h 4363483"/>
              <a:gd name="connsiteX6" fmla="*/ 445894 w 928032"/>
              <a:gd name="connsiteY6" fmla="*/ 0 h 4363483"/>
              <a:gd name="connsiteX7" fmla="*/ 504083 w 928032"/>
              <a:gd name="connsiteY7" fmla="*/ 357448 h 4363483"/>
              <a:gd name="connsiteX8" fmla="*/ 411431 w 928032"/>
              <a:gd name="connsiteY8" fmla="*/ 1278948 h 4363483"/>
              <a:gd name="connsiteX9" fmla="*/ 124 w 928032"/>
              <a:gd name="connsiteY9" fmla="*/ 4358121 h 4363483"/>
              <a:gd name="connsiteX0" fmla="*/ 124 w 928032"/>
              <a:gd name="connsiteY0" fmla="*/ 4266681 h 4272043"/>
              <a:gd name="connsiteX1" fmla="*/ 384934 w 928032"/>
              <a:gd name="connsiteY1" fmla="*/ 4269798 h 4272043"/>
              <a:gd name="connsiteX2" fmla="*/ 448492 w 928032"/>
              <a:gd name="connsiteY2" fmla="*/ 3774585 h 4272043"/>
              <a:gd name="connsiteX3" fmla="*/ 852872 w 928032"/>
              <a:gd name="connsiteY3" fmla="*/ 1098752 h 4272043"/>
              <a:gd name="connsiteX4" fmla="*/ 928032 w 928032"/>
              <a:gd name="connsiteY4" fmla="*/ 822960 h 4272043"/>
              <a:gd name="connsiteX5" fmla="*/ 928032 w 928032"/>
              <a:gd name="connsiteY5" fmla="*/ 0 h 4272043"/>
              <a:gd name="connsiteX6" fmla="*/ 504083 w 928032"/>
              <a:gd name="connsiteY6" fmla="*/ 266008 h 4272043"/>
              <a:gd name="connsiteX7" fmla="*/ 411431 w 928032"/>
              <a:gd name="connsiteY7" fmla="*/ 1187508 h 4272043"/>
              <a:gd name="connsiteX8" fmla="*/ 124 w 928032"/>
              <a:gd name="connsiteY8" fmla="*/ 4266681 h 4272043"/>
              <a:gd name="connsiteX0" fmla="*/ 124 w 928032"/>
              <a:gd name="connsiteY0" fmla="*/ 4266681 h 4272043"/>
              <a:gd name="connsiteX1" fmla="*/ 384934 w 928032"/>
              <a:gd name="connsiteY1" fmla="*/ 4269798 h 4272043"/>
              <a:gd name="connsiteX2" fmla="*/ 448492 w 928032"/>
              <a:gd name="connsiteY2" fmla="*/ 3774585 h 4272043"/>
              <a:gd name="connsiteX3" fmla="*/ 852872 w 928032"/>
              <a:gd name="connsiteY3" fmla="*/ 1098752 h 4272043"/>
              <a:gd name="connsiteX4" fmla="*/ 928032 w 928032"/>
              <a:gd name="connsiteY4" fmla="*/ 822960 h 4272043"/>
              <a:gd name="connsiteX5" fmla="*/ 928032 w 928032"/>
              <a:gd name="connsiteY5" fmla="*/ 0 h 4272043"/>
              <a:gd name="connsiteX6" fmla="*/ 408833 w 928032"/>
              <a:gd name="connsiteY6" fmla="*/ 818458 h 4272043"/>
              <a:gd name="connsiteX7" fmla="*/ 411431 w 928032"/>
              <a:gd name="connsiteY7" fmla="*/ 1187508 h 4272043"/>
              <a:gd name="connsiteX8" fmla="*/ 124 w 928032"/>
              <a:gd name="connsiteY8" fmla="*/ 4266681 h 4272043"/>
              <a:gd name="connsiteX0" fmla="*/ 124 w 928032"/>
              <a:gd name="connsiteY0" fmla="*/ 4266681 h 4272043"/>
              <a:gd name="connsiteX1" fmla="*/ 384934 w 928032"/>
              <a:gd name="connsiteY1" fmla="*/ 4269798 h 4272043"/>
              <a:gd name="connsiteX2" fmla="*/ 448492 w 928032"/>
              <a:gd name="connsiteY2" fmla="*/ 3774585 h 4272043"/>
              <a:gd name="connsiteX3" fmla="*/ 852872 w 928032"/>
              <a:gd name="connsiteY3" fmla="*/ 1098752 h 4272043"/>
              <a:gd name="connsiteX4" fmla="*/ 928032 w 928032"/>
              <a:gd name="connsiteY4" fmla="*/ 822960 h 4272043"/>
              <a:gd name="connsiteX5" fmla="*/ 928032 w 928032"/>
              <a:gd name="connsiteY5" fmla="*/ 0 h 4272043"/>
              <a:gd name="connsiteX6" fmla="*/ 408833 w 928032"/>
              <a:gd name="connsiteY6" fmla="*/ 818458 h 4272043"/>
              <a:gd name="connsiteX7" fmla="*/ 411431 w 928032"/>
              <a:gd name="connsiteY7" fmla="*/ 1187508 h 4272043"/>
              <a:gd name="connsiteX8" fmla="*/ 124 w 928032"/>
              <a:gd name="connsiteY8" fmla="*/ 4266681 h 4272043"/>
              <a:gd name="connsiteX0" fmla="*/ 124 w 928032"/>
              <a:gd name="connsiteY0" fmla="*/ 4266682 h 4272044"/>
              <a:gd name="connsiteX1" fmla="*/ 384934 w 928032"/>
              <a:gd name="connsiteY1" fmla="*/ 4269799 h 4272044"/>
              <a:gd name="connsiteX2" fmla="*/ 448492 w 928032"/>
              <a:gd name="connsiteY2" fmla="*/ 3774586 h 4272044"/>
              <a:gd name="connsiteX3" fmla="*/ 852872 w 928032"/>
              <a:gd name="connsiteY3" fmla="*/ 1098753 h 4272044"/>
              <a:gd name="connsiteX4" fmla="*/ 928032 w 928032"/>
              <a:gd name="connsiteY4" fmla="*/ 822961 h 4272044"/>
              <a:gd name="connsiteX5" fmla="*/ 928032 w 928032"/>
              <a:gd name="connsiteY5" fmla="*/ 1 h 4272044"/>
              <a:gd name="connsiteX6" fmla="*/ 408833 w 928032"/>
              <a:gd name="connsiteY6" fmla="*/ 818459 h 4272044"/>
              <a:gd name="connsiteX7" fmla="*/ 411431 w 928032"/>
              <a:gd name="connsiteY7" fmla="*/ 1187509 h 4272044"/>
              <a:gd name="connsiteX8" fmla="*/ 124 w 928032"/>
              <a:gd name="connsiteY8" fmla="*/ 4266682 h 4272044"/>
              <a:gd name="connsiteX0" fmla="*/ 124 w 928032"/>
              <a:gd name="connsiteY0" fmla="*/ 4266682 h 4272044"/>
              <a:gd name="connsiteX1" fmla="*/ 384934 w 928032"/>
              <a:gd name="connsiteY1" fmla="*/ 4269799 h 4272044"/>
              <a:gd name="connsiteX2" fmla="*/ 448492 w 928032"/>
              <a:gd name="connsiteY2" fmla="*/ 3774586 h 4272044"/>
              <a:gd name="connsiteX3" fmla="*/ 852872 w 928032"/>
              <a:gd name="connsiteY3" fmla="*/ 1098753 h 4272044"/>
              <a:gd name="connsiteX4" fmla="*/ 928032 w 928032"/>
              <a:gd name="connsiteY4" fmla="*/ 822961 h 4272044"/>
              <a:gd name="connsiteX5" fmla="*/ 928032 w 928032"/>
              <a:gd name="connsiteY5" fmla="*/ 1 h 4272044"/>
              <a:gd name="connsiteX6" fmla="*/ 408833 w 928032"/>
              <a:gd name="connsiteY6" fmla="*/ 818459 h 4272044"/>
              <a:gd name="connsiteX7" fmla="*/ 411431 w 928032"/>
              <a:gd name="connsiteY7" fmla="*/ 1187509 h 4272044"/>
              <a:gd name="connsiteX8" fmla="*/ 124 w 928032"/>
              <a:gd name="connsiteY8" fmla="*/ 4266682 h 4272044"/>
              <a:gd name="connsiteX0" fmla="*/ 124 w 928032"/>
              <a:gd name="connsiteY0" fmla="*/ 4266682 h 4272044"/>
              <a:gd name="connsiteX1" fmla="*/ 384934 w 928032"/>
              <a:gd name="connsiteY1" fmla="*/ 4269799 h 4272044"/>
              <a:gd name="connsiteX2" fmla="*/ 448492 w 928032"/>
              <a:gd name="connsiteY2" fmla="*/ 3774586 h 4272044"/>
              <a:gd name="connsiteX3" fmla="*/ 852872 w 928032"/>
              <a:gd name="connsiteY3" fmla="*/ 1098753 h 4272044"/>
              <a:gd name="connsiteX4" fmla="*/ 928032 w 928032"/>
              <a:gd name="connsiteY4" fmla="*/ 822961 h 4272044"/>
              <a:gd name="connsiteX5" fmla="*/ 928032 w 928032"/>
              <a:gd name="connsiteY5" fmla="*/ 1 h 4272044"/>
              <a:gd name="connsiteX6" fmla="*/ 408833 w 928032"/>
              <a:gd name="connsiteY6" fmla="*/ 818459 h 4272044"/>
              <a:gd name="connsiteX7" fmla="*/ 411431 w 928032"/>
              <a:gd name="connsiteY7" fmla="*/ 1187509 h 4272044"/>
              <a:gd name="connsiteX8" fmla="*/ 124 w 928032"/>
              <a:gd name="connsiteY8" fmla="*/ 4266682 h 4272044"/>
              <a:gd name="connsiteX0" fmla="*/ 124 w 928032"/>
              <a:gd name="connsiteY0" fmla="*/ 4266682 h 4272044"/>
              <a:gd name="connsiteX1" fmla="*/ 384934 w 928032"/>
              <a:gd name="connsiteY1" fmla="*/ 4269799 h 4272044"/>
              <a:gd name="connsiteX2" fmla="*/ 448492 w 928032"/>
              <a:gd name="connsiteY2" fmla="*/ 3774586 h 4272044"/>
              <a:gd name="connsiteX3" fmla="*/ 852872 w 928032"/>
              <a:gd name="connsiteY3" fmla="*/ 1098753 h 4272044"/>
              <a:gd name="connsiteX4" fmla="*/ 928032 w 928032"/>
              <a:gd name="connsiteY4" fmla="*/ 822961 h 4272044"/>
              <a:gd name="connsiteX5" fmla="*/ 928032 w 928032"/>
              <a:gd name="connsiteY5" fmla="*/ 1 h 4272044"/>
              <a:gd name="connsiteX6" fmla="*/ 375495 w 928032"/>
              <a:gd name="connsiteY6" fmla="*/ 489847 h 4272044"/>
              <a:gd name="connsiteX7" fmla="*/ 411431 w 928032"/>
              <a:gd name="connsiteY7" fmla="*/ 1187509 h 4272044"/>
              <a:gd name="connsiteX8" fmla="*/ 124 w 928032"/>
              <a:gd name="connsiteY8" fmla="*/ 4266682 h 4272044"/>
              <a:gd name="connsiteX0" fmla="*/ 124 w 928032"/>
              <a:gd name="connsiteY0" fmla="*/ 4266682 h 4272044"/>
              <a:gd name="connsiteX1" fmla="*/ 384934 w 928032"/>
              <a:gd name="connsiteY1" fmla="*/ 4269799 h 4272044"/>
              <a:gd name="connsiteX2" fmla="*/ 448492 w 928032"/>
              <a:gd name="connsiteY2" fmla="*/ 3774586 h 4272044"/>
              <a:gd name="connsiteX3" fmla="*/ 852872 w 928032"/>
              <a:gd name="connsiteY3" fmla="*/ 1098753 h 4272044"/>
              <a:gd name="connsiteX4" fmla="*/ 928032 w 928032"/>
              <a:gd name="connsiteY4" fmla="*/ 822961 h 4272044"/>
              <a:gd name="connsiteX5" fmla="*/ 928032 w 928032"/>
              <a:gd name="connsiteY5" fmla="*/ 1 h 4272044"/>
              <a:gd name="connsiteX6" fmla="*/ 375495 w 928032"/>
              <a:gd name="connsiteY6" fmla="*/ 489847 h 4272044"/>
              <a:gd name="connsiteX7" fmla="*/ 411431 w 928032"/>
              <a:gd name="connsiteY7" fmla="*/ 1187509 h 4272044"/>
              <a:gd name="connsiteX8" fmla="*/ 124 w 928032"/>
              <a:gd name="connsiteY8" fmla="*/ 4266682 h 4272044"/>
              <a:gd name="connsiteX0" fmla="*/ 124 w 928032"/>
              <a:gd name="connsiteY0" fmla="*/ 4266682 h 4272044"/>
              <a:gd name="connsiteX1" fmla="*/ 384934 w 928032"/>
              <a:gd name="connsiteY1" fmla="*/ 4269799 h 4272044"/>
              <a:gd name="connsiteX2" fmla="*/ 448492 w 928032"/>
              <a:gd name="connsiteY2" fmla="*/ 3774586 h 4272044"/>
              <a:gd name="connsiteX3" fmla="*/ 852872 w 928032"/>
              <a:gd name="connsiteY3" fmla="*/ 1098753 h 4272044"/>
              <a:gd name="connsiteX4" fmla="*/ 928032 w 928032"/>
              <a:gd name="connsiteY4" fmla="*/ 822961 h 4272044"/>
              <a:gd name="connsiteX5" fmla="*/ 928032 w 928032"/>
              <a:gd name="connsiteY5" fmla="*/ 1 h 4272044"/>
              <a:gd name="connsiteX6" fmla="*/ 423120 w 928032"/>
              <a:gd name="connsiteY6" fmla="*/ 1032772 h 4272044"/>
              <a:gd name="connsiteX7" fmla="*/ 411431 w 928032"/>
              <a:gd name="connsiteY7" fmla="*/ 1187509 h 4272044"/>
              <a:gd name="connsiteX8" fmla="*/ 124 w 928032"/>
              <a:gd name="connsiteY8" fmla="*/ 4266682 h 4272044"/>
              <a:gd name="connsiteX0" fmla="*/ 124 w 928032"/>
              <a:gd name="connsiteY0" fmla="*/ 4266682 h 4272044"/>
              <a:gd name="connsiteX1" fmla="*/ 384934 w 928032"/>
              <a:gd name="connsiteY1" fmla="*/ 4269799 h 4272044"/>
              <a:gd name="connsiteX2" fmla="*/ 448492 w 928032"/>
              <a:gd name="connsiteY2" fmla="*/ 3774586 h 4272044"/>
              <a:gd name="connsiteX3" fmla="*/ 814772 w 928032"/>
              <a:gd name="connsiteY3" fmla="*/ 1413078 h 4272044"/>
              <a:gd name="connsiteX4" fmla="*/ 928032 w 928032"/>
              <a:gd name="connsiteY4" fmla="*/ 822961 h 4272044"/>
              <a:gd name="connsiteX5" fmla="*/ 928032 w 928032"/>
              <a:gd name="connsiteY5" fmla="*/ 1 h 4272044"/>
              <a:gd name="connsiteX6" fmla="*/ 423120 w 928032"/>
              <a:gd name="connsiteY6" fmla="*/ 1032772 h 4272044"/>
              <a:gd name="connsiteX7" fmla="*/ 411431 w 928032"/>
              <a:gd name="connsiteY7" fmla="*/ 1187509 h 4272044"/>
              <a:gd name="connsiteX8" fmla="*/ 124 w 928032"/>
              <a:gd name="connsiteY8" fmla="*/ 4266682 h 4272044"/>
              <a:gd name="connsiteX0" fmla="*/ 124 w 949285"/>
              <a:gd name="connsiteY0" fmla="*/ 4266682 h 4272044"/>
              <a:gd name="connsiteX1" fmla="*/ 384934 w 949285"/>
              <a:gd name="connsiteY1" fmla="*/ 4269799 h 4272044"/>
              <a:gd name="connsiteX2" fmla="*/ 448492 w 949285"/>
              <a:gd name="connsiteY2" fmla="*/ 3774586 h 4272044"/>
              <a:gd name="connsiteX3" fmla="*/ 814772 w 949285"/>
              <a:gd name="connsiteY3" fmla="*/ 1413078 h 4272044"/>
              <a:gd name="connsiteX4" fmla="*/ 928032 w 949285"/>
              <a:gd name="connsiteY4" fmla="*/ 1 h 4272044"/>
              <a:gd name="connsiteX5" fmla="*/ 423120 w 949285"/>
              <a:gd name="connsiteY5" fmla="*/ 1032772 h 4272044"/>
              <a:gd name="connsiteX6" fmla="*/ 411431 w 949285"/>
              <a:gd name="connsiteY6" fmla="*/ 1187509 h 4272044"/>
              <a:gd name="connsiteX7" fmla="*/ 124 w 949285"/>
              <a:gd name="connsiteY7" fmla="*/ 4266682 h 4272044"/>
              <a:gd name="connsiteX0" fmla="*/ 124 w 893143"/>
              <a:gd name="connsiteY0" fmla="*/ 3258957 h 3264319"/>
              <a:gd name="connsiteX1" fmla="*/ 384934 w 893143"/>
              <a:gd name="connsiteY1" fmla="*/ 3262074 h 3264319"/>
              <a:gd name="connsiteX2" fmla="*/ 448492 w 893143"/>
              <a:gd name="connsiteY2" fmla="*/ 2766861 h 3264319"/>
              <a:gd name="connsiteX3" fmla="*/ 814772 w 893143"/>
              <a:gd name="connsiteY3" fmla="*/ 405353 h 3264319"/>
              <a:gd name="connsiteX4" fmla="*/ 856595 w 893143"/>
              <a:gd name="connsiteY4" fmla="*/ 20976 h 3264319"/>
              <a:gd name="connsiteX5" fmla="*/ 423120 w 893143"/>
              <a:gd name="connsiteY5" fmla="*/ 25047 h 3264319"/>
              <a:gd name="connsiteX6" fmla="*/ 411431 w 893143"/>
              <a:gd name="connsiteY6" fmla="*/ 179784 h 3264319"/>
              <a:gd name="connsiteX7" fmla="*/ 124 w 893143"/>
              <a:gd name="connsiteY7" fmla="*/ 3258957 h 3264319"/>
              <a:gd name="connsiteX0" fmla="*/ 124 w 861625"/>
              <a:gd name="connsiteY0" fmla="*/ 3286204 h 3291566"/>
              <a:gd name="connsiteX1" fmla="*/ 384934 w 861625"/>
              <a:gd name="connsiteY1" fmla="*/ 3289321 h 3291566"/>
              <a:gd name="connsiteX2" fmla="*/ 448492 w 861625"/>
              <a:gd name="connsiteY2" fmla="*/ 2794108 h 3291566"/>
              <a:gd name="connsiteX3" fmla="*/ 814772 w 861625"/>
              <a:gd name="connsiteY3" fmla="*/ 432600 h 3291566"/>
              <a:gd name="connsiteX4" fmla="*/ 856595 w 861625"/>
              <a:gd name="connsiteY4" fmla="*/ 48223 h 3291566"/>
              <a:gd name="connsiteX5" fmla="*/ 423120 w 861625"/>
              <a:gd name="connsiteY5" fmla="*/ 52294 h 3291566"/>
              <a:gd name="connsiteX6" fmla="*/ 411431 w 861625"/>
              <a:gd name="connsiteY6" fmla="*/ 207031 h 3291566"/>
              <a:gd name="connsiteX7" fmla="*/ 124 w 861625"/>
              <a:gd name="connsiteY7" fmla="*/ 3286204 h 3291566"/>
              <a:gd name="connsiteX0" fmla="*/ 124 w 856595"/>
              <a:gd name="connsiteY0" fmla="*/ 3238009 h 3243371"/>
              <a:gd name="connsiteX1" fmla="*/ 384934 w 856595"/>
              <a:gd name="connsiteY1" fmla="*/ 3241126 h 3243371"/>
              <a:gd name="connsiteX2" fmla="*/ 448492 w 856595"/>
              <a:gd name="connsiteY2" fmla="*/ 2745913 h 3243371"/>
              <a:gd name="connsiteX3" fmla="*/ 814772 w 856595"/>
              <a:gd name="connsiteY3" fmla="*/ 384405 h 3243371"/>
              <a:gd name="connsiteX4" fmla="*/ 856595 w 856595"/>
              <a:gd name="connsiteY4" fmla="*/ 28 h 3243371"/>
              <a:gd name="connsiteX5" fmla="*/ 423120 w 856595"/>
              <a:gd name="connsiteY5" fmla="*/ 4099 h 3243371"/>
              <a:gd name="connsiteX6" fmla="*/ 411431 w 856595"/>
              <a:gd name="connsiteY6" fmla="*/ 158836 h 3243371"/>
              <a:gd name="connsiteX7" fmla="*/ 124 w 856595"/>
              <a:gd name="connsiteY7" fmla="*/ 3238009 h 3243371"/>
              <a:gd name="connsiteX0" fmla="*/ 124 w 856595"/>
              <a:gd name="connsiteY0" fmla="*/ 3238009 h 3243371"/>
              <a:gd name="connsiteX1" fmla="*/ 384934 w 856595"/>
              <a:gd name="connsiteY1" fmla="*/ 3241126 h 3243371"/>
              <a:gd name="connsiteX2" fmla="*/ 448492 w 856595"/>
              <a:gd name="connsiteY2" fmla="*/ 2745913 h 3243371"/>
              <a:gd name="connsiteX3" fmla="*/ 814772 w 856595"/>
              <a:gd name="connsiteY3" fmla="*/ 384405 h 3243371"/>
              <a:gd name="connsiteX4" fmla="*/ 856595 w 856595"/>
              <a:gd name="connsiteY4" fmla="*/ 28 h 3243371"/>
              <a:gd name="connsiteX5" fmla="*/ 423120 w 856595"/>
              <a:gd name="connsiteY5" fmla="*/ 4099 h 3243371"/>
              <a:gd name="connsiteX6" fmla="*/ 411431 w 856595"/>
              <a:gd name="connsiteY6" fmla="*/ 158836 h 3243371"/>
              <a:gd name="connsiteX7" fmla="*/ 124 w 856595"/>
              <a:gd name="connsiteY7" fmla="*/ 3238009 h 3243371"/>
              <a:gd name="connsiteX0" fmla="*/ 124 w 856595"/>
              <a:gd name="connsiteY0" fmla="*/ 3238009 h 3243371"/>
              <a:gd name="connsiteX1" fmla="*/ 384934 w 856595"/>
              <a:gd name="connsiteY1" fmla="*/ 3241126 h 3243371"/>
              <a:gd name="connsiteX2" fmla="*/ 448492 w 856595"/>
              <a:gd name="connsiteY2" fmla="*/ 2745913 h 3243371"/>
              <a:gd name="connsiteX3" fmla="*/ 814772 w 856595"/>
              <a:gd name="connsiteY3" fmla="*/ 384405 h 3243371"/>
              <a:gd name="connsiteX4" fmla="*/ 856595 w 856595"/>
              <a:gd name="connsiteY4" fmla="*/ 28 h 3243371"/>
              <a:gd name="connsiteX5" fmla="*/ 423120 w 856595"/>
              <a:gd name="connsiteY5" fmla="*/ 4099 h 3243371"/>
              <a:gd name="connsiteX6" fmla="*/ 411431 w 856595"/>
              <a:gd name="connsiteY6" fmla="*/ 158836 h 3243371"/>
              <a:gd name="connsiteX7" fmla="*/ 124 w 856595"/>
              <a:gd name="connsiteY7" fmla="*/ 3238009 h 3243371"/>
              <a:gd name="connsiteX0" fmla="*/ 124 w 1233906"/>
              <a:gd name="connsiteY0" fmla="*/ 3238009 h 3243371"/>
              <a:gd name="connsiteX1" fmla="*/ 384934 w 1233906"/>
              <a:gd name="connsiteY1" fmla="*/ 3241126 h 3243371"/>
              <a:gd name="connsiteX2" fmla="*/ 448492 w 1233906"/>
              <a:gd name="connsiteY2" fmla="*/ 2745913 h 3243371"/>
              <a:gd name="connsiteX3" fmla="*/ 1233872 w 1233906"/>
              <a:gd name="connsiteY3" fmla="*/ 427268 h 3243371"/>
              <a:gd name="connsiteX4" fmla="*/ 856595 w 1233906"/>
              <a:gd name="connsiteY4" fmla="*/ 28 h 3243371"/>
              <a:gd name="connsiteX5" fmla="*/ 423120 w 1233906"/>
              <a:gd name="connsiteY5" fmla="*/ 4099 h 3243371"/>
              <a:gd name="connsiteX6" fmla="*/ 411431 w 1233906"/>
              <a:gd name="connsiteY6" fmla="*/ 158836 h 3243371"/>
              <a:gd name="connsiteX7" fmla="*/ 124 w 1233906"/>
              <a:gd name="connsiteY7" fmla="*/ 3238009 h 3243371"/>
              <a:gd name="connsiteX0" fmla="*/ 124 w 856595"/>
              <a:gd name="connsiteY0" fmla="*/ 3238009 h 3243371"/>
              <a:gd name="connsiteX1" fmla="*/ 384934 w 856595"/>
              <a:gd name="connsiteY1" fmla="*/ 3241126 h 3243371"/>
              <a:gd name="connsiteX2" fmla="*/ 448492 w 856595"/>
              <a:gd name="connsiteY2" fmla="*/ 2745913 h 3243371"/>
              <a:gd name="connsiteX3" fmla="*/ 819534 w 856595"/>
              <a:gd name="connsiteY3" fmla="*/ 370118 h 3243371"/>
              <a:gd name="connsiteX4" fmla="*/ 856595 w 856595"/>
              <a:gd name="connsiteY4" fmla="*/ 28 h 3243371"/>
              <a:gd name="connsiteX5" fmla="*/ 423120 w 856595"/>
              <a:gd name="connsiteY5" fmla="*/ 4099 h 3243371"/>
              <a:gd name="connsiteX6" fmla="*/ 411431 w 856595"/>
              <a:gd name="connsiteY6" fmla="*/ 158836 h 3243371"/>
              <a:gd name="connsiteX7" fmla="*/ 124 w 856595"/>
              <a:gd name="connsiteY7" fmla="*/ 3238009 h 3243371"/>
              <a:gd name="connsiteX0" fmla="*/ 124 w 1080432"/>
              <a:gd name="connsiteY0" fmla="*/ 3318961 h 3324323"/>
              <a:gd name="connsiteX1" fmla="*/ 384934 w 1080432"/>
              <a:gd name="connsiteY1" fmla="*/ 3322078 h 3324323"/>
              <a:gd name="connsiteX2" fmla="*/ 448492 w 1080432"/>
              <a:gd name="connsiteY2" fmla="*/ 2826865 h 3324323"/>
              <a:gd name="connsiteX3" fmla="*/ 819534 w 1080432"/>
              <a:gd name="connsiteY3" fmla="*/ 451070 h 3324323"/>
              <a:gd name="connsiteX4" fmla="*/ 1080432 w 1080432"/>
              <a:gd name="connsiteY4" fmla="*/ 17 h 3324323"/>
              <a:gd name="connsiteX5" fmla="*/ 423120 w 1080432"/>
              <a:gd name="connsiteY5" fmla="*/ 85051 h 3324323"/>
              <a:gd name="connsiteX6" fmla="*/ 411431 w 1080432"/>
              <a:gd name="connsiteY6" fmla="*/ 239788 h 3324323"/>
              <a:gd name="connsiteX7" fmla="*/ 124 w 1080432"/>
              <a:gd name="connsiteY7" fmla="*/ 3318961 h 3324323"/>
              <a:gd name="connsiteX0" fmla="*/ 124 w 1080449"/>
              <a:gd name="connsiteY0" fmla="*/ 3319651 h 3325013"/>
              <a:gd name="connsiteX1" fmla="*/ 384934 w 1080449"/>
              <a:gd name="connsiteY1" fmla="*/ 3322768 h 3325013"/>
              <a:gd name="connsiteX2" fmla="*/ 448492 w 1080449"/>
              <a:gd name="connsiteY2" fmla="*/ 2827555 h 3325013"/>
              <a:gd name="connsiteX3" fmla="*/ 819534 w 1080449"/>
              <a:gd name="connsiteY3" fmla="*/ 451760 h 3325013"/>
              <a:gd name="connsiteX4" fmla="*/ 1080432 w 1080449"/>
              <a:gd name="connsiteY4" fmla="*/ 707 h 3325013"/>
              <a:gd name="connsiteX5" fmla="*/ 423120 w 1080449"/>
              <a:gd name="connsiteY5" fmla="*/ 85741 h 3325013"/>
              <a:gd name="connsiteX6" fmla="*/ 411431 w 1080449"/>
              <a:gd name="connsiteY6" fmla="*/ 240478 h 3325013"/>
              <a:gd name="connsiteX7" fmla="*/ 124 w 1080449"/>
              <a:gd name="connsiteY7" fmla="*/ 3319651 h 3325013"/>
              <a:gd name="connsiteX0" fmla="*/ 124 w 880431"/>
              <a:gd name="connsiteY0" fmla="*/ 3236313 h 3241675"/>
              <a:gd name="connsiteX1" fmla="*/ 384934 w 880431"/>
              <a:gd name="connsiteY1" fmla="*/ 3239430 h 3241675"/>
              <a:gd name="connsiteX2" fmla="*/ 448492 w 880431"/>
              <a:gd name="connsiteY2" fmla="*/ 2744217 h 3241675"/>
              <a:gd name="connsiteX3" fmla="*/ 819534 w 880431"/>
              <a:gd name="connsiteY3" fmla="*/ 368422 h 3241675"/>
              <a:gd name="connsiteX4" fmla="*/ 880407 w 880431"/>
              <a:gd name="connsiteY4" fmla="*/ 3094 h 3241675"/>
              <a:gd name="connsiteX5" fmla="*/ 423120 w 880431"/>
              <a:gd name="connsiteY5" fmla="*/ 2403 h 3241675"/>
              <a:gd name="connsiteX6" fmla="*/ 411431 w 880431"/>
              <a:gd name="connsiteY6" fmla="*/ 157140 h 3241675"/>
              <a:gd name="connsiteX7" fmla="*/ 124 w 880431"/>
              <a:gd name="connsiteY7" fmla="*/ 3236313 h 3241675"/>
              <a:gd name="connsiteX0" fmla="*/ 124 w 819613"/>
              <a:gd name="connsiteY0" fmla="*/ 3233910 h 3239272"/>
              <a:gd name="connsiteX1" fmla="*/ 384934 w 819613"/>
              <a:gd name="connsiteY1" fmla="*/ 3237027 h 3239272"/>
              <a:gd name="connsiteX2" fmla="*/ 448492 w 819613"/>
              <a:gd name="connsiteY2" fmla="*/ 2741814 h 3239272"/>
              <a:gd name="connsiteX3" fmla="*/ 819534 w 819613"/>
              <a:gd name="connsiteY3" fmla="*/ 366019 h 3239272"/>
              <a:gd name="connsiteX4" fmla="*/ 670857 w 819613"/>
              <a:gd name="connsiteY4" fmla="*/ 291204 h 3239272"/>
              <a:gd name="connsiteX5" fmla="*/ 423120 w 819613"/>
              <a:gd name="connsiteY5" fmla="*/ 0 h 3239272"/>
              <a:gd name="connsiteX6" fmla="*/ 411431 w 819613"/>
              <a:gd name="connsiteY6" fmla="*/ 154737 h 3239272"/>
              <a:gd name="connsiteX7" fmla="*/ 124 w 819613"/>
              <a:gd name="connsiteY7" fmla="*/ 3233910 h 3239272"/>
              <a:gd name="connsiteX0" fmla="*/ 124 w 880431"/>
              <a:gd name="connsiteY0" fmla="*/ 3233910 h 3239272"/>
              <a:gd name="connsiteX1" fmla="*/ 384934 w 880431"/>
              <a:gd name="connsiteY1" fmla="*/ 3237027 h 3239272"/>
              <a:gd name="connsiteX2" fmla="*/ 448492 w 880431"/>
              <a:gd name="connsiteY2" fmla="*/ 2741814 h 3239272"/>
              <a:gd name="connsiteX3" fmla="*/ 819534 w 880431"/>
              <a:gd name="connsiteY3" fmla="*/ 366019 h 3239272"/>
              <a:gd name="connsiteX4" fmla="*/ 880407 w 880431"/>
              <a:gd name="connsiteY4" fmla="*/ 5454 h 3239272"/>
              <a:gd name="connsiteX5" fmla="*/ 423120 w 880431"/>
              <a:gd name="connsiteY5" fmla="*/ 0 h 3239272"/>
              <a:gd name="connsiteX6" fmla="*/ 411431 w 880431"/>
              <a:gd name="connsiteY6" fmla="*/ 154737 h 3239272"/>
              <a:gd name="connsiteX7" fmla="*/ 124 w 880431"/>
              <a:gd name="connsiteY7" fmla="*/ 3233910 h 3239272"/>
              <a:gd name="connsiteX0" fmla="*/ 124 w 880431"/>
              <a:gd name="connsiteY0" fmla="*/ 3233910 h 3239272"/>
              <a:gd name="connsiteX1" fmla="*/ 384934 w 880431"/>
              <a:gd name="connsiteY1" fmla="*/ 3237027 h 3239272"/>
              <a:gd name="connsiteX2" fmla="*/ 299878 w 880431"/>
              <a:gd name="connsiteY2" fmla="*/ 2165615 h 3239272"/>
              <a:gd name="connsiteX3" fmla="*/ 819534 w 880431"/>
              <a:gd name="connsiteY3" fmla="*/ 366019 h 3239272"/>
              <a:gd name="connsiteX4" fmla="*/ 880407 w 880431"/>
              <a:gd name="connsiteY4" fmla="*/ 5454 h 3239272"/>
              <a:gd name="connsiteX5" fmla="*/ 423120 w 880431"/>
              <a:gd name="connsiteY5" fmla="*/ 0 h 3239272"/>
              <a:gd name="connsiteX6" fmla="*/ 411431 w 880431"/>
              <a:gd name="connsiteY6" fmla="*/ 154737 h 3239272"/>
              <a:gd name="connsiteX7" fmla="*/ 124 w 880431"/>
              <a:gd name="connsiteY7" fmla="*/ 3233910 h 3239272"/>
              <a:gd name="connsiteX0" fmla="*/ 158 w 880465"/>
              <a:gd name="connsiteY0" fmla="*/ 3233910 h 3235208"/>
              <a:gd name="connsiteX1" fmla="*/ 325522 w 880465"/>
              <a:gd name="connsiteY1" fmla="*/ 3188105 h 3235208"/>
              <a:gd name="connsiteX2" fmla="*/ 299912 w 880465"/>
              <a:gd name="connsiteY2" fmla="*/ 2165615 h 3235208"/>
              <a:gd name="connsiteX3" fmla="*/ 819568 w 880465"/>
              <a:gd name="connsiteY3" fmla="*/ 366019 h 3235208"/>
              <a:gd name="connsiteX4" fmla="*/ 880441 w 880465"/>
              <a:gd name="connsiteY4" fmla="*/ 5454 h 3235208"/>
              <a:gd name="connsiteX5" fmla="*/ 423154 w 880465"/>
              <a:gd name="connsiteY5" fmla="*/ 0 h 3235208"/>
              <a:gd name="connsiteX6" fmla="*/ 411465 w 880465"/>
              <a:gd name="connsiteY6" fmla="*/ 154737 h 3235208"/>
              <a:gd name="connsiteX7" fmla="*/ 158 w 880465"/>
              <a:gd name="connsiteY7" fmla="*/ 3233910 h 3235208"/>
              <a:gd name="connsiteX0" fmla="*/ 933 w 702902"/>
              <a:gd name="connsiteY0" fmla="*/ 3179553 h 3188105"/>
              <a:gd name="connsiteX1" fmla="*/ 147959 w 702902"/>
              <a:gd name="connsiteY1" fmla="*/ 3188105 h 3188105"/>
              <a:gd name="connsiteX2" fmla="*/ 122349 w 702902"/>
              <a:gd name="connsiteY2" fmla="*/ 2165615 h 3188105"/>
              <a:gd name="connsiteX3" fmla="*/ 642005 w 702902"/>
              <a:gd name="connsiteY3" fmla="*/ 366019 h 3188105"/>
              <a:gd name="connsiteX4" fmla="*/ 702878 w 702902"/>
              <a:gd name="connsiteY4" fmla="*/ 5454 h 3188105"/>
              <a:gd name="connsiteX5" fmla="*/ 245591 w 702902"/>
              <a:gd name="connsiteY5" fmla="*/ 0 h 3188105"/>
              <a:gd name="connsiteX6" fmla="*/ 233902 w 702902"/>
              <a:gd name="connsiteY6" fmla="*/ 154737 h 3188105"/>
              <a:gd name="connsiteX7" fmla="*/ 933 w 702902"/>
              <a:gd name="connsiteY7" fmla="*/ 3179553 h 3188105"/>
              <a:gd name="connsiteX0" fmla="*/ 67917 w 769886"/>
              <a:gd name="connsiteY0" fmla="*/ 3179553 h 3188105"/>
              <a:gd name="connsiteX1" fmla="*/ 214943 w 769886"/>
              <a:gd name="connsiteY1" fmla="*/ 3188105 h 3188105"/>
              <a:gd name="connsiteX2" fmla="*/ 189333 w 769886"/>
              <a:gd name="connsiteY2" fmla="*/ 2165615 h 3188105"/>
              <a:gd name="connsiteX3" fmla="*/ 708989 w 769886"/>
              <a:gd name="connsiteY3" fmla="*/ 366019 h 3188105"/>
              <a:gd name="connsiteX4" fmla="*/ 769862 w 769886"/>
              <a:gd name="connsiteY4" fmla="*/ 5454 h 3188105"/>
              <a:gd name="connsiteX5" fmla="*/ 312575 w 769886"/>
              <a:gd name="connsiteY5" fmla="*/ 0 h 3188105"/>
              <a:gd name="connsiteX6" fmla="*/ 28425 w 769886"/>
              <a:gd name="connsiteY6" fmla="*/ 1323444 h 3188105"/>
              <a:gd name="connsiteX7" fmla="*/ 67917 w 769886"/>
              <a:gd name="connsiteY7" fmla="*/ 3179553 h 3188105"/>
              <a:gd name="connsiteX0" fmla="*/ 39521 w 741490"/>
              <a:gd name="connsiteY0" fmla="*/ 3179553 h 3188105"/>
              <a:gd name="connsiteX1" fmla="*/ 186547 w 741490"/>
              <a:gd name="connsiteY1" fmla="*/ 3188105 h 3188105"/>
              <a:gd name="connsiteX2" fmla="*/ 160937 w 741490"/>
              <a:gd name="connsiteY2" fmla="*/ 2165615 h 3188105"/>
              <a:gd name="connsiteX3" fmla="*/ 680593 w 741490"/>
              <a:gd name="connsiteY3" fmla="*/ 366019 h 3188105"/>
              <a:gd name="connsiteX4" fmla="*/ 741466 w 741490"/>
              <a:gd name="connsiteY4" fmla="*/ 5454 h 3188105"/>
              <a:gd name="connsiteX5" fmla="*/ 284179 w 741490"/>
              <a:gd name="connsiteY5" fmla="*/ 0 h 3188105"/>
              <a:gd name="connsiteX6" fmla="*/ 29 w 741490"/>
              <a:gd name="connsiteY6" fmla="*/ 1323444 h 3188105"/>
              <a:gd name="connsiteX7" fmla="*/ 39521 w 741490"/>
              <a:gd name="connsiteY7" fmla="*/ 3179553 h 3188105"/>
              <a:gd name="connsiteX0" fmla="*/ 39521 w 741490"/>
              <a:gd name="connsiteY0" fmla="*/ 3179553 h 3188105"/>
              <a:gd name="connsiteX1" fmla="*/ 186547 w 741490"/>
              <a:gd name="connsiteY1" fmla="*/ 3188105 h 3188105"/>
              <a:gd name="connsiteX2" fmla="*/ 160937 w 741490"/>
              <a:gd name="connsiteY2" fmla="*/ 2165615 h 3188105"/>
              <a:gd name="connsiteX3" fmla="*/ 259516 w 741490"/>
              <a:gd name="connsiteY3" fmla="*/ 1306421 h 3188105"/>
              <a:gd name="connsiteX4" fmla="*/ 741466 w 741490"/>
              <a:gd name="connsiteY4" fmla="*/ 5454 h 3188105"/>
              <a:gd name="connsiteX5" fmla="*/ 284179 w 741490"/>
              <a:gd name="connsiteY5" fmla="*/ 0 h 3188105"/>
              <a:gd name="connsiteX6" fmla="*/ 29 w 741490"/>
              <a:gd name="connsiteY6" fmla="*/ 1323444 h 3188105"/>
              <a:gd name="connsiteX7" fmla="*/ 39521 w 741490"/>
              <a:gd name="connsiteY7" fmla="*/ 3179553 h 3188105"/>
              <a:gd name="connsiteX0" fmla="*/ 49427 w 751396"/>
              <a:gd name="connsiteY0" fmla="*/ 3179553 h 3188105"/>
              <a:gd name="connsiteX1" fmla="*/ 196453 w 751396"/>
              <a:gd name="connsiteY1" fmla="*/ 3188105 h 3188105"/>
              <a:gd name="connsiteX2" fmla="*/ 170843 w 751396"/>
              <a:gd name="connsiteY2" fmla="*/ 2165615 h 3188105"/>
              <a:gd name="connsiteX3" fmla="*/ 269422 w 751396"/>
              <a:gd name="connsiteY3" fmla="*/ 1306421 h 3188105"/>
              <a:gd name="connsiteX4" fmla="*/ 751372 w 751396"/>
              <a:gd name="connsiteY4" fmla="*/ 5454 h 3188105"/>
              <a:gd name="connsiteX5" fmla="*/ 294085 w 751396"/>
              <a:gd name="connsiteY5" fmla="*/ 0 h 3188105"/>
              <a:gd name="connsiteX6" fmla="*/ 27 w 751396"/>
              <a:gd name="connsiteY6" fmla="*/ 1301700 h 3188105"/>
              <a:gd name="connsiteX7" fmla="*/ 49427 w 751396"/>
              <a:gd name="connsiteY7" fmla="*/ 3179553 h 3188105"/>
              <a:gd name="connsiteX0" fmla="*/ 49400 w 751345"/>
              <a:gd name="connsiteY0" fmla="*/ 3174106 h 3182658"/>
              <a:gd name="connsiteX1" fmla="*/ 196426 w 751345"/>
              <a:gd name="connsiteY1" fmla="*/ 3182658 h 3182658"/>
              <a:gd name="connsiteX2" fmla="*/ 170816 w 751345"/>
              <a:gd name="connsiteY2" fmla="*/ 2160168 h 3182658"/>
              <a:gd name="connsiteX3" fmla="*/ 269395 w 751345"/>
              <a:gd name="connsiteY3" fmla="*/ 1300974 h 3182658"/>
              <a:gd name="connsiteX4" fmla="*/ 751345 w 751345"/>
              <a:gd name="connsiteY4" fmla="*/ 7 h 3182658"/>
              <a:gd name="connsiteX5" fmla="*/ 0 w 751345"/>
              <a:gd name="connsiteY5" fmla="*/ 1296253 h 3182658"/>
              <a:gd name="connsiteX6" fmla="*/ 49400 w 751345"/>
              <a:gd name="connsiteY6" fmla="*/ 3174106 h 3182658"/>
              <a:gd name="connsiteX0" fmla="*/ 49400 w 269962"/>
              <a:gd name="connsiteY0" fmla="*/ 2052633 h 2061185"/>
              <a:gd name="connsiteX1" fmla="*/ 196426 w 269962"/>
              <a:gd name="connsiteY1" fmla="*/ 2061185 h 2061185"/>
              <a:gd name="connsiteX2" fmla="*/ 170816 w 269962"/>
              <a:gd name="connsiteY2" fmla="*/ 1038695 h 2061185"/>
              <a:gd name="connsiteX3" fmla="*/ 269395 w 269962"/>
              <a:gd name="connsiteY3" fmla="*/ 179501 h 2061185"/>
              <a:gd name="connsiteX4" fmla="*/ 0 w 269962"/>
              <a:gd name="connsiteY4" fmla="*/ 174780 h 2061185"/>
              <a:gd name="connsiteX5" fmla="*/ 49400 w 269962"/>
              <a:gd name="connsiteY5" fmla="*/ 2052633 h 2061185"/>
              <a:gd name="connsiteX0" fmla="*/ 49400 w 269962"/>
              <a:gd name="connsiteY0" fmla="*/ 2017178 h 2025730"/>
              <a:gd name="connsiteX1" fmla="*/ 196426 w 269962"/>
              <a:gd name="connsiteY1" fmla="*/ 2025730 h 2025730"/>
              <a:gd name="connsiteX2" fmla="*/ 170816 w 269962"/>
              <a:gd name="connsiteY2" fmla="*/ 1003240 h 2025730"/>
              <a:gd name="connsiteX3" fmla="*/ 269395 w 269962"/>
              <a:gd name="connsiteY3" fmla="*/ 144046 h 2025730"/>
              <a:gd name="connsiteX4" fmla="*/ 0 w 269962"/>
              <a:gd name="connsiteY4" fmla="*/ 139325 h 2025730"/>
              <a:gd name="connsiteX5" fmla="*/ 49400 w 269962"/>
              <a:gd name="connsiteY5" fmla="*/ 2017178 h 2025730"/>
              <a:gd name="connsiteX0" fmla="*/ 49400 w 269962"/>
              <a:gd name="connsiteY0" fmla="*/ 1877882 h 1886434"/>
              <a:gd name="connsiteX1" fmla="*/ 196426 w 269962"/>
              <a:gd name="connsiteY1" fmla="*/ 1886434 h 1886434"/>
              <a:gd name="connsiteX2" fmla="*/ 170816 w 269962"/>
              <a:gd name="connsiteY2" fmla="*/ 863944 h 1886434"/>
              <a:gd name="connsiteX3" fmla="*/ 269395 w 269962"/>
              <a:gd name="connsiteY3" fmla="*/ 4750 h 1886434"/>
              <a:gd name="connsiteX4" fmla="*/ 0 w 269962"/>
              <a:gd name="connsiteY4" fmla="*/ 29 h 1886434"/>
              <a:gd name="connsiteX5" fmla="*/ 49400 w 269962"/>
              <a:gd name="connsiteY5" fmla="*/ 1877882 h 1886434"/>
              <a:gd name="connsiteX0" fmla="*/ 49400 w 269962"/>
              <a:gd name="connsiteY0" fmla="*/ 1899625 h 1908177"/>
              <a:gd name="connsiteX1" fmla="*/ 196426 w 269962"/>
              <a:gd name="connsiteY1" fmla="*/ 1908177 h 1908177"/>
              <a:gd name="connsiteX2" fmla="*/ 170816 w 269962"/>
              <a:gd name="connsiteY2" fmla="*/ 885687 h 1908177"/>
              <a:gd name="connsiteX3" fmla="*/ 269395 w 269962"/>
              <a:gd name="connsiteY3" fmla="*/ 26493 h 1908177"/>
              <a:gd name="connsiteX4" fmla="*/ 0 w 269962"/>
              <a:gd name="connsiteY4" fmla="*/ 28 h 1908177"/>
              <a:gd name="connsiteX5" fmla="*/ 49400 w 269962"/>
              <a:gd name="connsiteY5" fmla="*/ 1899625 h 1908177"/>
              <a:gd name="connsiteX0" fmla="*/ 49400 w 265078"/>
              <a:gd name="connsiteY0" fmla="*/ 1899625 h 1908177"/>
              <a:gd name="connsiteX1" fmla="*/ 196426 w 265078"/>
              <a:gd name="connsiteY1" fmla="*/ 1908177 h 1908177"/>
              <a:gd name="connsiteX2" fmla="*/ 170816 w 265078"/>
              <a:gd name="connsiteY2" fmla="*/ 885687 h 1908177"/>
              <a:gd name="connsiteX3" fmla="*/ 264442 w 265078"/>
              <a:gd name="connsiteY3" fmla="*/ 4749 h 1908177"/>
              <a:gd name="connsiteX4" fmla="*/ 0 w 265078"/>
              <a:gd name="connsiteY4" fmla="*/ 28 h 1908177"/>
              <a:gd name="connsiteX5" fmla="*/ 49400 w 265078"/>
              <a:gd name="connsiteY5" fmla="*/ 1899625 h 1908177"/>
              <a:gd name="connsiteX0" fmla="*/ 49400 w 264666"/>
              <a:gd name="connsiteY0" fmla="*/ 1899625 h 1908177"/>
              <a:gd name="connsiteX1" fmla="*/ 196426 w 264666"/>
              <a:gd name="connsiteY1" fmla="*/ 1908177 h 1908177"/>
              <a:gd name="connsiteX2" fmla="*/ 170816 w 264666"/>
              <a:gd name="connsiteY2" fmla="*/ 885687 h 1908177"/>
              <a:gd name="connsiteX3" fmla="*/ 264442 w 264666"/>
              <a:gd name="connsiteY3" fmla="*/ 4749 h 1908177"/>
              <a:gd name="connsiteX4" fmla="*/ 0 w 264666"/>
              <a:gd name="connsiteY4" fmla="*/ 28 h 1908177"/>
              <a:gd name="connsiteX5" fmla="*/ 49400 w 264666"/>
              <a:gd name="connsiteY5" fmla="*/ 1899625 h 1908177"/>
              <a:gd name="connsiteX0" fmla="*/ 49400 w 264666"/>
              <a:gd name="connsiteY0" fmla="*/ 1899625 h 1908177"/>
              <a:gd name="connsiteX1" fmla="*/ 196426 w 264666"/>
              <a:gd name="connsiteY1" fmla="*/ 1908177 h 1908177"/>
              <a:gd name="connsiteX2" fmla="*/ 170816 w 264666"/>
              <a:gd name="connsiteY2" fmla="*/ 885687 h 1908177"/>
              <a:gd name="connsiteX3" fmla="*/ 264442 w 264666"/>
              <a:gd name="connsiteY3" fmla="*/ 4749 h 1908177"/>
              <a:gd name="connsiteX4" fmla="*/ 0 w 264666"/>
              <a:gd name="connsiteY4" fmla="*/ 28 h 1908177"/>
              <a:gd name="connsiteX5" fmla="*/ 49400 w 264666"/>
              <a:gd name="connsiteY5" fmla="*/ 1899625 h 1908177"/>
              <a:gd name="connsiteX0" fmla="*/ 49400 w 244900"/>
              <a:gd name="connsiteY0" fmla="*/ 1899625 h 1908177"/>
              <a:gd name="connsiteX1" fmla="*/ 196426 w 244900"/>
              <a:gd name="connsiteY1" fmla="*/ 1908177 h 1908177"/>
              <a:gd name="connsiteX2" fmla="*/ 170816 w 244900"/>
              <a:gd name="connsiteY2" fmla="*/ 885687 h 1908177"/>
              <a:gd name="connsiteX3" fmla="*/ 244627 w 244900"/>
              <a:gd name="connsiteY3" fmla="*/ 4749 h 1908177"/>
              <a:gd name="connsiteX4" fmla="*/ 0 w 244900"/>
              <a:gd name="connsiteY4" fmla="*/ 28 h 1908177"/>
              <a:gd name="connsiteX5" fmla="*/ 49400 w 244900"/>
              <a:gd name="connsiteY5" fmla="*/ 1899625 h 1908177"/>
              <a:gd name="connsiteX0" fmla="*/ 6666162 w 6861662"/>
              <a:gd name="connsiteY0" fmla="*/ 1894898 h 1903450"/>
              <a:gd name="connsiteX1" fmla="*/ 6813188 w 6861662"/>
              <a:gd name="connsiteY1" fmla="*/ 1903450 h 1903450"/>
              <a:gd name="connsiteX2" fmla="*/ 6787578 w 6861662"/>
              <a:gd name="connsiteY2" fmla="*/ 880960 h 1903450"/>
              <a:gd name="connsiteX3" fmla="*/ 6861389 w 6861662"/>
              <a:gd name="connsiteY3" fmla="*/ 22 h 1903450"/>
              <a:gd name="connsiteX4" fmla="*/ 0 w 6861662"/>
              <a:gd name="connsiteY4" fmla="*/ 496700 h 1903450"/>
              <a:gd name="connsiteX5" fmla="*/ 6666162 w 6861662"/>
              <a:gd name="connsiteY5" fmla="*/ 1894898 h 1903450"/>
              <a:gd name="connsiteX0" fmla="*/ 6666162 w 6813196"/>
              <a:gd name="connsiteY0" fmla="*/ 2708844 h 2717396"/>
              <a:gd name="connsiteX1" fmla="*/ 6813188 w 6813196"/>
              <a:gd name="connsiteY1" fmla="*/ 2717396 h 2717396"/>
              <a:gd name="connsiteX2" fmla="*/ 6787578 w 6813196"/>
              <a:gd name="connsiteY2" fmla="*/ 1694906 h 2717396"/>
              <a:gd name="connsiteX3" fmla="*/ 5205716 w 6813196"/>
              <a:gd name="connsiteY3" fmla="*/ 7 h 2717396"/>
              <a:gd name="connsiteX4" fmla="*/ 0 w 6813196"/>
              <a:gd name="connsiteY4" fmla="*/ 1310646 h 2717396"/>
              <a:gd name="connsiteX5" fmla="*/ 6666162 w 6813196"/>
              <a:gd name="connsiteY5" fmla="*/ 2708844 h 2717396"/>
              <a:gd name="connsiteX0" fmla="*/ 6666162 w 6813189"/>
              <a:gd name="connsiteY0" fmla="*/ 3070999 h 3079551"/>
              <a:gd name="connsiteX1" fmla="*/ 6813188 w 6813189"/>
              <a:gd name="connsiteY1" fmla="*/ 3079551 h 3079551"/>
              <a:gd name="connsiteX2" fmla="*/ 6140739 w 6813189"/>
              <a:gd name="connsiteY2" fmla="*/ 181694 h 3079551"/>
              <a:gd name="connsiteX3" fmla="*/ 5205716 w 6813189"/>
              <a:gd name="connsiteY3" fmla="*/ 362162 h 3079551"/>
              <a:gd name="connsiteX4" fmla="*/ 0 w 6813189"/>
              <a:gd name="connsiteY4" fmla="*/ 1672801 h 3079551"/>
              <a:gd name="connsiteX5" fmla="*/ 6666162 w 6813189"/>
              <a:gd name="connsiteY5" fmla="*/ 3070999 h 3079551"/>
              <a:gd name="connsiteX0" fmla="*/ 6666162 w 7412556"/>
              <a:gd name="connsiteY0" fmla="*/ 3070999 h 3071042"/>
              <a:gd name="connsiteX1" fmla="*/ 7412556 w 7412556"/>
              <a:gd name="connsiteY1" fmla="*/ 1197673 h 3071042"/>
              <a:gd name="connsiteX2" fmla="*/ 6140739 w 7412556"/>
              <a:gd name="connsiteY2" fmla="*/ 181694 h 3071042"/>
              <a:gd name="connsiteX3" fmla="*/ 5205716 w 7412556"/>
              <a:gd name="connsiteY3" fmla="*/ 362162 h 3071042"/>
              <a:gd name="connsiteX4" fmla="*/ 0 w 7412556"/>
              <a:gd name="connsiteY4" fmla="*/ 1672801 h 3071042"/>
              <a:gd name="connsiteX5" fmla="*/ 6666162 w 7412556"/>
              <a:gd name="connsiteY5" fmla="*/ 3070999 h 3071042"/>
              <a:gd name="connsiteX0" fmla="*/ 6505936 w 7412556"/>
              <a:gd name="connsiteY0" fmla="*/ 3136117 h 3136159"/>
              <a:gd name="connsiteX1" fmla="*/ 7412556 w 7412556"/>
              <a:gd name="connsiteY1" fmla="*/ 1197673 h 3136159"/>
              <a:gd name="connsiteX2" fmla="*/ 6140739 w 7412556"/>
              <a:gd name="connsiteY2" fmla="*/ 181694 h 3136159"/>
              <a:gd name="connsiteX3" fmla="*/ 5205716 w 7412556"/>
              <a:gd name="connsiteY3" fmla="*/ 362162 h 3136159"/>
              <a:gd name="connsiteX4" fmla="*/ 0 w 7412556"/>
              <a:gd name="connsiteY4" fmla="*/ 1672801 h 3136159"/>
              <a:gd name="connsiteX5" fmla="*/ 6505936 w 7412556"/>
              <a:gd name="connsiteY5" fmla="*/ 3136117 h 3136159"/>
              <a:gd name="connsiteX0" fmla="*/ 6505936 w 7423908"/>
              <a:gd name="connsiteY0" fmla="*/ 3136117 h 3162686"/>
              <a:gd name="connsiteX1" fmla="*/ 6751319 w 7423908"/>
              <a:gd name="connsiteY1" fmla="*/ 2511290 h 3162686"/>
              <a:gd name="connsiteX2" fmla="*/ 7412556 w 7423908"/>
              <a:gd name="connsiteY2" fmla="*/ 1197673 h 3162686"/>
              <a:gd name="connsiteX3" fmla="*/ 6140739 w 7423908"/>
              <a:gd name="connsiteY3" fmla="*/ 181694 h 3162686"/>
              <a:gd name="connsiteX4" fmla="*/ 5205716 w 7423908"/>
              <a:gd name="connsiteY4" fmla="*/ 362162 h 3162686"/>
              <a:gd name="connsiteX5" fmla="*/ 0 w 7423908"/>
              <a:gd name="connsiteY5" fmla="*/ 1672801 h 3162686"/>
              <a:gd name="connsiteX6" fmla="*/ 6505936 w 7423908"/>
              <a:gd name="connsiteY6" fmla="*/ 3136117 h 3162686"/>
              <a:gd name="connsiteX0" fmla="*/ 6505936 w 7423907"/>
              <a:gd name="connsiteY0" fmla="*/ 3136117 h 3153007"/>
              <a:gd name="connsiteX1" fmla="*/ 6751319 w 7423907"/>
              <a:gd name="connsiteY1" fmla="*/ 2511290 h 3153007"/>
              <a:gd name="connsiteX2" fmla="*/ 7412556 w 7423907"/>
              <a:gd name="connsiteY2" fmla="*/ 1197673 h 3153007"/>
              <a:gd name="connsiteX3" fmla="*/ 6140739 w 7423907"/>
              <a:gd name="connsiteY3" fmla="*/ 181694 h 3153007"/>
              <a:gd name="connsiteX4" fmla="*/ 5205716 w 7423907"/>
              <a:gd name="connsiteY4" fmla="*/ 362162 h 3153007"/>
              <a:gd name="connsiteX5" fmla="*/ 0 w 7423907"/>
              <a:gd name="connsiteY5" fmla="*/ 1672801 h 3153007"/>
              <a:gd name="connsiteX6" fmla="*/ 6505936 w 7423907"/>
              <a:gd name="connsiteY6" fmla="*/ 3136117 h 3153007"/>
              <a:gd name="connsiteX0" fmla="*/ 6505936 w 7423907"/>
              <a:gd name="connsiteY0" fmla="*/ 3136117 h 3136117"/>
              <a:gd name="connsiteX1" fmla="*/ 6751319 w 7423907"/>
              <a:gd name="connsiteY1" fmla="*/ 2511290 h 3136117"/>
              <a:gd name="connsiteX2" fmla="*/ 7412556 w 7423907"/>
              <a:gd name="connsiteY2" fmla="*/ 1197673 h 3136117"/>
              <a:gd name="connsiteX3" fmla="*/ 6140739 w 7423907"/>
              <a:gd name="connsiteY3" fmla="*/ 181694 h 3136117"/>
              <a:gd name="connsiteX4" fmla="*/ 5205716 w 7423907"/>
              <a:gd name="connsiteY4" fmla="*/ 362162 h 3136117"/>
              <a:gd name="connsiteX5" fmla="*/ 0 w 7423907"/>
              <a:gd name="connsiteY5" fmla="*/ 1672801 h 3136117"/>
              <a:gd name="connsiteX6" fmla="*/ 6505936 w 7423907"/>
              <a:gd name="connsiteY6" fmla="*/ 3136117 h 3136117"/>
              <a:gd name="connsiteX0" fmla="*/ 6505936 w 7422168"/>
              <a:gd name="connsiteY0" fmla="*/ 3136117 h 3136117"/>
              <a:gd name="connsiteX1" fmla="*/ 6626699 w 7422168"/>
              <a:gd name="connsiteY1" fmla="*/ 3129900 h 3136117"/>
              <a:gd name="connsiteX2" fmla="*/ 7412556 w 7422168"/>
              <a:gd name="connsiteY2" fmla="*/ 1197673 h 3136117"/>
              <a:gd name="connsiteX3" fmla="*/ 6140739 w 7422168"/>
              <a:gd name="connsiteY3" fmla="*/ 181694 h 3136117"/>
              <a:gd name="connsiteX4" fmla="*/ 5205716 w 7422168"/>
              <a:gd name="connsiteY4" fmla="*/ 362162 h 3136117"/>
              <a:gd name="connsiteX5" fmla="*/ 0 w 7422168"/>
              <a:gd name="connsiteY5" fmla="*/ 1672801 h 3136117"/>
              <a:gd name="connsiteX6" fmla="*/ 6505936 w 7422168"/>
              <a:gd name="connsiteY6" fmla="*/ 3136117 h 3136117"/>
              <a:gd name="connsiteX0" fmla="*/ 6505936 w 7420558"/>
              <a:gd name="connsiteY0" fmla="*/ 3136117 h 3136117"/>
              <a:gd name="connsiteX1" fmla="*/ 6626699 w 7420558"/>
              <a:gd name="connsiteY1" fmla="*/ 3129900 h 3136117"/>
              <a:gd name="connsiteX2" fmla="*/ 7412556 w 7420558"/>
              <a:gd name="connsiteY2" fmla="*/ 1197673 h 3136117"/>
              <a:gd name="connsiteX3" fmla="*/ 6140739 w 7420558"/>
              <a:gd name="connsiteY3" fmla="*/ 181694 h 3136117"/>
              <a:gd name="connsiteX4" fmla="*/ 5205716 w 7420558"/>
              <a:gd name="connsiteY4" fmla="*/ 362162 h 3136117"/>
              <a:gd name="connsiteX5" fmla="*/ 0 w 7420558"/>
              <a:gd name="connsiteY5" fmla="*/ 1672801 h 3136117"/>
              <a:gd name="connsiteX6" fmla="*/ 6505936 w 7420558"/>
              <a:gd name="connsiteY6" fmla="*/ 3136117 h 3136117"/>
              <a:gd name="connsiteX0" fmla="*/ 6505936 w 7495800"/>
              <a:gd name="connsiteY0" fmla="*/ 3136117 h 3136117"/>
              <a:gd name="connsiteX1" fmla="*/ 6626699 w 7495800"/>
              <a:gd name="connsiteY1" fmla="*/ 3129900 h 3136117"/>
              <a:gd name="connsiteX2" fmla="*/ 7291344 w 7495800"/>
              <a:gd name="connsiteY2" fmla="*/ 1775469 h 3136117"/>
              <a:gd name="connsiteX3" fmla="*/ 7412556 w 7495800"/>
              <a:gd name="connsiteY3" fmla="*/ 1197673 h 3136117"/>
              <a:gd name="connsiteX4" fmla="*/ 6140739 w 7495800"/>
              <a:gd name="connsiteY4" fmla="*/ 181694 h 3136117"/>
              <a:gd name="connsiteX5" fmla="*/ 5205716 w 7495800"/>
              <a:gd name="connsiteY5" fmla="*/ 362162 h 3136117"/>
              <a:gd name="connsiteX6" fmla="*/ 0 w 7495800"/>
              <a:gd name="connsiteY6" fmla="*/ 1672801 h 3136117"/>
              <a:gd name="connsiteX7" fmla="*/ 6505936 w 7495800"/>
              <a:gd name="connsiteY7" fmla="*/ 3136117 h 3136117"/>
              <a:gd name="connsiteX0" fmla="*/ 6505936 w 7480898"/>
              <a:gd name="connsiteY0" fmla="*/ 3136117 h 3136117"/>
              <a:gd name="connsiteX1" fmla="*/ 6626699 w 7480898"/>
              <a:gd name="connsiteY1" fmla="*/ 3129900 h 3136117"/>
              <a:gd name="connsiteX2" fmla="*/ 7214199 w 7480898"/>
              <a:gd name="connsiteY2" fmla="*/ 1749423 h 3136117"/>
              <a:gd name="connsiteX3" fmla="*/ 7412556 w 7480898"/>
              <a:gd name="connsiteY3" fmla="*/ 1197673 h 3136117"/>
              <a:gd name="connsiteX4" fmla="*/ 6140739 w 7480898"/>
              <a:gd name="connsiteY4" fmla="*/ 181694 h 3136117"/>
              <a:gd name="connsiteX5" fmla="*/ 5205716 w 7480898"/>
              <a:gd name="connsiteY5" fmla="*/ 362162 h 3136117"/>
              <a:gd name="connsiteX6" fmla="*/ 0 w 7480898"/>
              <a:gd name="connsiteY6" fmla="*/ 1672801 h 3136117"/>
              <a:gd name="connsiteX7" fmla="*/ 6505936 w 7480898"/>
              <a:gd name="connsiteY7" fmla="*/ 3136117 h 3136117"/>
              <a:gd name="connsiteX0" fmla="*/ 6505936 w 7280376"/>
              <a:gd name="connsiteY0" fmla="*/ 3136117 h 3136117"/>
              <a:gd name="connsiteX1" fmla="*/ 6626699 w 7280376"/>
              <a:gd name="connsiteY1" fmla="*/ 3129900 h 3136117"/>
              <a:gd name="connsiteX2" fmla="*/ 7214199 w 7280376"/>
              <a:gd name="connsiteY2" fmla="*/ 1749423 h 3136117"/>
              <a:gd name="connsiteX3" fmla="*/ 7080234 w 7280376"/>
              <a:gd name="connsiteY3" fmla="*/ 644180 h 3136117"/>
              <a:gd name="connsiteX4" fmla="*/ 6140739 w 7280376"/>
              <a:gd name="connsiteY4" fmla="*/ 181694 h 3136117"/>
              <a:gd name="connsiteX5" fmla="*/ 5205716 w 7280376"/>
              <a:gd name="connsiteY5" fmla="*/ 362162 h 3136117"/>
              <a:gd name="connsiteX6" fmla="*/ 0 w 7280376"/>
              <a:gd name="connsiteY6" fmla="*/ 1672801 h 3136117"/>
              <a:gd name="connsiteX7" fmla="*/ 6505936 w 7280376"/>
              <a:gd name="connsiteY7" fmla="*/ 3136117 h 3136117"/>
              <a:gd name="connsiteX0" fmla="*/ 6505936 w 7289333"/>
              <a:gd name="connsiteY0" fmla="*/ 3136117 h 3136117"/>
              <a:gd name="connsiteX1" fmla="*/ 6626699 w 7289333"/>
              <a:gd name="connsiteY1" fmla="*/ 3129900 h 3136117"/>
              <a:gd name="connsiteX2" fmla="*/ 7214199 w 7289333"/>
              <a:gd name="connsiteY2" fmla="*/ 1749423 h 3136117"/>
              <a:gd name="connsiteX3" fmla="*/ 7080234 w 7289333"/>
              <a:gd name="connsiteY3" fmla="*/ 644180 h 3136117"/>
              <a:gd name="connsiteX4" fmla="*/ 6140739 w 7289333"/>
              <a:gd name="connsiteY4" fmla="*/ 181694 h 3136117"/>
              <a:gd name="connsiteX5" fmla="*/ 5205716 w 7289333"/>
              <a:gd name="connsiteY5" fmla="*/ 362162 h 3136117"/>
              <a:gd name="connsiteX6" fmla="*/ 0 w 7289333"/>
              <a:gd name="connsiteY6" fmla="*/ 1672801 h 3136117"/>
              <a:gd name="connsiteX7" fmla="*/ 6505936 w 7289333"/>
              <a:gd name="connsiteY7" fmla="*/ 3136117 h 3136117"/>
              <a:gd name="connsiteX0" fmla="*/ 6505936 w 7295383"/>
              <a:gd name="connsiteY0" fmla="*/ 3136117 h 3136117"/>
              <a:gd name="connsiteX1" fmla="*/ 6626699 w 7295383"/>
              <a:gd name="connsiteY1" fmla="*/ 3129900 h 3136117"/>
              <a:gd name="connsiteX2" fmla="*/ 7214199 w 7295383"/>
              <a:gd name="connsiteY2" fmla="*/ 1749423 h 3136117"/>
              <a:gd name="connsiteX3" fmla="*/ 7098038 w 7295383"/>
              <a:gd name="connsiteY3" fmla="*/ 631156 h 3136117"/>
              <a:gd name="connsiteX4" fmla="*/ 6140739 w 7295383"/>
              <a:gd name="connsiteY4" fmla="*/ 181694 h 3136117"/>
              <a:gd name="connsiteX5" fmla="*/ 5205716 w 7295383"/>
              <a:gd name="connsiteY5" fmla="*/ 362162 h 3136117"/>
              <a:gd name="connsiteX6" fmla="*/ 0 w 7295383"/>
              <a:gd name="connsiteY6" fmla="*/ 1672801 h 3136117"/>
              <a:gd name="connsiteX7" fmla="*/ 6505936 w 7295383"/>
              <a:gd name="connsiteY7" fmla="*/ 3136117 h 3136117"/>
              <a:gd name="connsiteX0" fmla="*/ 6505936 w 7306290"/>
              <a:gd name="connsiteY0" fmla="*/ 3136117 h 3136117"/>
              <a:gd name="connsiteX1" fmla="*/ 6626699 w 7306290"/>
              <a:gd name="connsiteY1" fmla="*/ 3129900 h 3136117"/>
              <a:gd name="connsiteX2" fmla="*/ 7214199 w 7306290"/>
              <a:gd name="connsiteY2" fmla="*/ 1749423 h 3136117"/>
              <a:gd name="connsiteX3" fmla="*/ 7098038 w 7306290"/>
              <a:gd name="connsiteY3" fmla="*/ 631156 h 3136117"/>
              <a:gd name="connsiteX4" fmla="*/ 6140739 w 7306290"/>
              <a:gd name="connsiteY4" fmla="*/ 181694 h 3136117"/>
              <a:gd name="connsiteX5" fmla="*/ 5205716 w 7306290"/>
              <a:gd name="connsiteY5" fmla="*/ 362162 h 3136117"/>
              <a:gd name="connsiteX6" fmla="*/ 0 w 7306290"/>
              <a:gd name="connsiteY6" fmla="*/ 1672801 h 3136117"/>
              <a:gd name="connsiteX7" fmla="*/ 6505936 w 7306290"/>
              <a:gd name="connsiteY7" fmla="*/ 3136117 h 3136117"/>
              <a:gd name="connsiteX0" fmla="*/ 6505936 w 7318752"/>
              <a:gd name="connsiteY0" fmla="*/ 3136117 h 3136117"/>
              <a:gd name="connsiteX1" fmla="*/ 6626699 w 7318752"/>
              <a:gd name="connsiteY1" fmla="*/ 3129900 h 3136117"/>
              <a:gd name="connsiteX2" fmla="*/ 7214199 w 7318752"/>
              <a:gd name="connsiteY2" fmla="*/ 1749423 h 3136117"/>
              <a:gd name="connsiteX3" fmla="*/ 7098038 w 7318752"/>
              <a:gd name="connsiteY3" fmla="*/ 631156 h 3136117"/>
              <a:gd name="connsiteX4" fmla="*/ 6140739 w 7318752"/>
              <a:gd name="connsiteY4" fmla="*/ 181694 h 3136117"/>
              <a:gd name="connsiteX5" fmla="*/ 5205716 w 7318752"/>
              <a:gd name="connsiteY5" fmla="*/ 362162 h 3136117"/>
              <a:gd name="connsiteX6" fmla="*/ 0 w 7318752"/>
              <a:gd name="connsiteY6" fmla="*/ 1672801 h 3136117"/>
              <a:gd name="connsiteX7" fmla="*/ 6505936 w 7318752"/>
              <a:gd name="connsiteY7" fmla="*/ 3136117 h 3136117"/>
              <a:gd name="connsiteX0" fmla="*/ 6505936 w 7311253"/>
              <a:gd name="connsiteY0" fmla="*/ 3136117 h 3136117"/>
              <a:gd name="connsiteX1" fmla="*/ 6626699 w 7311253"/>
              <a:gd name="connsiteY1" fmla="*/ 3129900 h 3136117"/>
              <a:gd name="connsiteX2" fmla="*/ 7214199 w 7311253"/>
              <a:gd name="connsiteY2" fmla="*/ 1749423 h 3136117"/>
              <a:gd name="connsiteX3" fmla="*/ 7098038 w 7311253"/>
              <a:gd name="connsiteY3" fmla="*/ 631156 h 3136117"/>
              <a:gd name="connsiteX4" fmla="*/ 6140739 w 7311253"/>
              <a:gd name="connsiteY4" fmla="*/ 181694 h 3136117"/>
              <a:gd name="connsiteX5" fmla="*/ 5205716 w 7311253"/>
              <a:gd name="connsiteY5" fmla="*/ 362162 h 3136117"/>
              <a:gd name="connsiteX6" fmla="*/ 0 w 7311253"/>
              <a:gd name="connsiteY6" fmla="*/ 1672801 h 3136117"/>
              <a:gd name="connsiteX7" fmla="*/ 6505936 w 7311253"/>
              <a:gd name="connsiteY7" fmla="*/ 3136117 h 3136117"/>
              <a:gd name="connsiteX0" fmla="*/ 6505936 w 7311253"/>
              <a:gd name="connsiteY0" fmla="*/ 3136117 h 3136117"/>
              <a:gd name="connsiteX1" fmla="*/ 6608895 w 7311253"/>
              <a:gd name="connsiteY1" fmla="*/ 3129900 h 3136117"/>
              <a:gd name="connsiteX2" fmla="*/ 7214199 w 7311253"/>
              <a:gd name="connsiteY2" fmla="*/ 1749423 h 3136117"/>
              <a:gd name="connsiteX3" fmla="*/ 7098038 w 7311253"/>
              <a:gd name="connsiteY3" fmla="*/ 631156 h 3136117"/>
              <a:gd name="connsiteX4" fmla="*/ 6140739 w 7311253"/>
              <a:gd name="connsiteY4" fmla="*/ 181694 h 3136117"/>
              <a:gd name="connsiteX5" fmla="*/ 5205716 w 7311253"/>
              <a:gd name="connsiteY5" fmla="*/ 362162 h 3136117"/>
              <a:gd name="connsiteX6" fmla="*/ 0 w 7311253"/>
              <a:gd name="connsiteY6" fmla="*/ 1672801 h 3136117"/>
              <a:gd name="connsiteX7" fmla="*/ 6505936 w 7311253"/>
              <a:gd name="connsiteY7" fmla="*/ 3136117 h 3136117"/>
              <a:gd name="connsiteX0" fmla="*/ 6505936 w 7311253"/>
              <a:gd name="connsiteY0" fmla="*/ 3136117 h 3136117"/>
              <a:gd name="connsiteX1" fmla="*/ 6608895 w 7311253"/>
              <a:gd name="connsiteY1" fmla="*/ 3129900 h 3136117"/>
              <a:gd name="connsiteX2" fmla="*/ 7214199 w 7311253"/>
              <a:gd name="connsiteY2" fmla="*/ 1749423 h 3136117"/>
              <a:gd name="connsiteX3" fmla="*/ 7098038 w 7311253"/>
              <a:gd name="connsiteY3" fmla="*/ 631156 h 3136117"/>
              <a:gd name="connsiteX4" fmla="*/ 6140739 w 7311253"/>
              <a:gd name="connsiteY4" fmla="*/ 181694 h 3136117"/>
              <a:gd name="connsiteX5" fmla="*/ 5205716 w 7311253"/>
              <a:gd name="connsiteY5" fmla="*/ 362162 h 3136117"/>
              <a:gd name="connsiteX6" fmla="*/ 0 w 7311253"/>
              <a:gd name="connsiteY6" fmla="*/ 1672801 h 3136117"/>
              <a:gd name="connsiteX7" fmla="*/ 6505936 w 7311253"/>
              <a:gd name="connsiteY7" fmla="*/ 3136117 h 3136117"/>
              <a:gd name="connsiteX0" fmla="*/ 6505936 w 7318752"/>
              <a:gd name="connsiteY0" fmla="*/ 3136117 h 3136117"/>
              <a:gd name="connsiteX1" fmla="*/ 6608895 w 7318752"/>
              <a:gd name="connsiteY1" fmla="*/ 3129900 h 3136117"/>
              <a:gd name="connsiteX2" fmla="*/ 7214199 w 7318752"/>
              <a:gd name="connsiteY2" fmla="*/ 1749423 h 3136117"/>
              <a:gd name="connsiteX3" fmla="*/ 7098038 w 7318752"/>
              <a:gd name="connsiteY3" fmla="*/ 631156 h 3136117"/>
              <a:gd name="connsiteX4" fmla="*/ 6140739 w 7318752"/>
              <a:gd name="connsiteY4" fmla="*/ 181694 h 3136117"/>
              <a:gd name="connsiteX5" fmla="*/ 5205716 w 7318752"/>
              <a:gd name="connsiteY5" fmla="*/ 362162 h 3136117"/>
              <a:gd name="connsiteX6" fmla="*/ 0 w 7318752"/>
              <a:gd name="connsiteY6" fmla="*/ 1672801 h 3136117"/>
              <a:gd name="connsiteX7" fmla="*/ 6505936 w 7318752"/>
              <a:gd name="connsiteY7" fmla="*/ 3136117 h 3136117"/>
              <a:gd name="connsiteX0" fmla="*/ 6505936 w 7333848"/>
              <a:gd name="connsiteY0" fmla="*/ 3136117 h 3136117"/>
              <a:gd name="connsiteX1" fmla="*/ 6608895 w 7333848"/>
              <a:gd name="connsiteY1" fmla="*/ 3129900 h 3136117"/>
              <a:gd name="connsiteX2" fmla="*/ 7237937 w 7333848"/>
              <a:gd name="connsiteY2" fmla="*/ 1762446 h 3136117"/>
              <a:gd name="connsiteX3" fmla="*/ 7098038 w 7333848"/>
              <a:gd name="connsiteY3" fmla="*/ 631156 h 3136117"/>
              <a:gd name="connsiteX4" fmla="*/ 6140739 w 7333848"/>
              <a:gd name="connsiteY4" fmla="*/ 181694 h 3136117"/>
              <a:gd name="connsiteX5" fmla="*/ 5205716 w 7333848"/>
              <a:gd name="connsiteY5" fmla="*/ 362162 h 3136117"/>
              <a:gd name="connsiteX6" fmla="*/ 0 w 7333848"/>
              <a:gd name="connsiteY6" fmla="*/ 1672801 h 3136117"/>
              <a:gd name="connsiteX7" fmla="*/ 6505936 w 7333848"/>
              <a:gd name="connsiteY7" fmla="*/ 3136117 h 3136117"/>
              <a:gd name="connsiteX0" fmla="*/ 6505936 w 7322437"/>
              <a:gd name="connsiteY0" fmla="*/ 3136117 h 3136117"/>
              <a:gd name="connsiteX1" fmla="*/ 6608895 w 7322437"/>
              <a:gd name="connsiteY1" fmla="*/ 3129900 h 3136117"/>
              <a:gd name="connsiteX2" fmla="*/ 7220135 w 7322437"/>
              <a:gd name="connsiteY2" fmla="*/ 1755935 h 3136117"/>
              <a:gd name="connsiteX3" fmla="*/ 7098038 w 7322437"/>
              <a:gd name="connsiteY3" fmla="*/ 631156 h 3136117"/>
              <a:gd name="connsiteX4" fmla="*/ 6140739 w 7322437"/>
              <a:gd name="connsiteY4" fmla="*/ 181694 h 3136117"/>
              <a:gd name="connsiteX5" fmla="*/ 5205716 w 7322437"/>
              <a:gd name="connsiteY5" fmla="*/ 362162 h 3136117"/>
              <a:gd name="connsiteX6" fmla="*/ 0 w 7322437"/>
              <a:gd name="connsiteY6" fmla="*/ 1672801 h 3136117"/>
              <a:gd name="connsiteX7" fmla="*/ 6505936 w 7322437"/>
              <a:gd name="connsiteY7" fmla="*/ 3136117 h 3136117"/>
              <a:gd name="connsiteX0" fmla="*/ 6505936 w 7322437"/>
              <a:gd name="connsiteY0" fmla="*/ 2955657 h 2955657"/>
              <a:gd name="connsiteX1" fmla="*/ 6608895 w 7322437"/>
              <a:gd name="connsiteY1" fmla="*/ 2949440 h 2955657"/>
              <a:gd name="connsiteX2" fmla="*/ 7220135 w 7322437"/>
              <a:gd name="connsiteY2" fmla="*/ 1575475 h 2955657"/>
              <a:gd name="connsiteX3" fmla="*/ 7098038 w 7322437"/>
              <a:gd name="connsiteY3" fmla="*/ 450696 h 2955657"/>
              <a:gd name="connsiteX4" fmla="*/ 6140739 w 7322437"/>
              <a:gd name="connsiteY4" fmla="*/ 1234 h 2955657"/>
              <a:gd name="connsiteX5" fmla="*/ 5205716 w 7322437"/>
              <a:gd name="connsiteY5" fmla="*/ 181702 h 2955657"/>
              <a:gd name="connsiteX6" fmla="*/ 0 w 7322437"/>
              <a:gd name="connsiteY6" fmla="*/ 1492341 h 2955657"/>
              <a:gd name="connsiteX7" fmla="*/ 6505936 w 7322437"/>
              <a:gd name="connsiteY7" fmla="*/ 2955657 h 2955657"/>
              <a:gd name="connsiteX0" fmla="*/ 6505936 w 7322437"/>
              <a:gd name="connsiteY0" fmla="*/ 2954556 h 2954556"/>
              <a:gd name="connsiteX1" fmla="*/ 6608895 w 7322437"/>
              <a:gd name="connsiteY1" fmla="*/ 2948339 h 2954556"/>
              <a:gd name="connsiteX2" fmla="*/ 7220135 w 7322437"/>
              <a:gd name="connsiteY2" fmla="*/ 1574374 h 2954556"/>
              <a:gd name="connsiteX3" fmla="*/ 7098038 w 7322437"/>
              <a:gd name="connsiteY3" fmla="*/ 449595 h 2954556"/>
              <a:gd name="connsiteX4" fmla="*/ 6140739 w 7322437"/>
              <a:gd name="connsiteY4" fmla="*/ 133 h 2954556"/>
              <a:gd name="connsiteX5" fmla="*/ 5205716 w 7322437"/>
              <a:gd name="connsiteY5" fmla="*/ 180601 h 2954556"/>
              <a:gd name="connsiteX6" fmla="*/ 0 w 7322437"/>
              <a:gd name="connsiteY6" fmla="*/ 1491240 h 2954556"/>
              <a:gd name="connsiteX7" fmla="*/ 6505936 w 7322437"/>
              <a:gd name="connsiteY7" fmla="*/ 2954556 h 2954556"/>
              <a:gd name="connsiteX0" fmla="*/ 6505936 w 7322437"/>
              <a:gd name="connsiteY0" fmla="*/ 2960379 h 2960379"/>
              <a:gd name="connsiteX1" fmla="*/ 6608895 w 7322437"/>
              <a:gd name="connsiteY1" fmla="*/ 2954162 h 2960379"/>
              <a:gd name="connsiteX2" fmla="*/ 7220135 w 7322437"/>
              <a:gd name="connsiteY2" fmla="*/ 1580197 h 2960379"/>
              <a:gd name="connsiteX3" fmla="*/ 7098038 w 7322437"/>
              <a:gd name="connsiteY3" fmla="*/ 455418 h 2960379"/>
              <a:gd name="connsiteX4" fmla="*/ 6288444 w 7322437"/>
              <a:gd name="connsiteY4" fmla="*/ 82507 h 2960379"/>
              <a:gd name="connsiteX5" fmla="*/ 6140739 w 7322437"/>
              <a:gd name="connsiteY5" fmla="*/ 5956 h 2960379"/>
              <a:gd name="connsiteX6" fmla="*/ 5205716 w 7322437"/>
              <a:gd name="connsiteY6" fmla="*/ 186424 h 2960379"/>
              <a:gd name="connsiteX7" fmla="*/ 0 w 7322437"/>
              <a:gd name="connsiteY7" fmla="*/ 1497063 h 2960379"/>
              <a:gd name="connsiteX8" fmla="*/ 6505936 w 7322437"/>
              <a:gd name="connsiteY8" fmla="*/ 2960379 h 2960379"/>
              <a:gd name="connsiteX0" fmla="*/ 6505936 w 7322437"/>
              <a:gd name="connsiteY0" fmla="*/ 2956875 h 2956875"/>
              <a:gd name="connsiteX1" fmla="*/ 6608895 w 7322437"/>
              <a:gd name="connsiteY1" fmla="*/ 2950658 h 2956875"/>
              <a:gd name="connsiteX2" fmla="*/ 7220135 w 7322437"/>
              <a:gd name="connsiteY2" fmla="*/ 1576693 h 2956875"/>
              <a:gd name="connsiteX3" fmla="*/ 7098038 w 7322437"/>
              <a:gd name="connsiteY3" fmla="*/ 451914 h 2956875"/>
              <a:gd name="connsiteX4" fmla="*/ 6187561 w 7322437"/>
              <a:gd name="connsiteY4" fmla="*/ 137608 h 2956875"/>
              <a:gd name="connsiteX5" fmla="*/ 6140739 w 7322437"/>
              <a:gd name="connsiteY5" fmla="*/ 2452 h 2956875"/>
              <a:gd name="connsiteX6" fmla="*/ 5205716 w 7322437"/>
              <a:gd name="connsiteY6" fmla="*/ 182920 h 2956875"/>
              <a:gd name="connsiteX7" fmla="*/ 0 w 7322437"/>
              <a:gd name="connsiteY7" fmla="*/ 1493559 h 2956875"/>
              <a:gd name="connsiteX8" fmla="*/ 6505936 w 7322437"/>
              <a:gd name="connsiteY8" fmla="*/ 2956875 h 2956875"/>
              <a:gd name="connsiteX0" fmla="*/ 6505936 w 7322437"/>
              <a:gd name="connsiteY0" fmla="*/ 2955943 h 2955943"/>
              <a:gd name="connsiteX1" fmla="*/ 6608895 w 7322437"/>
              <a:gd name="connsiteY1" fmla="*/ 2949726 h 2955943"/>
              <a:gd name="connsiteX2" fmla="*/ 7220135 w 7322437"/>
              <a:gd name="connsiteY2" fmla="*/ 1575761 h 2955943"/>
              <a:gd name="connsiteX3" fmla="*/ 7098038 w 7322437"/>
              <a:gd name="connsiteY3" fmla="*/ 450982 h 2955943"/>
              <a:gd name="connsiteX4" fmla="*/ 6187561 w 7322437"/>
              <a:gd name="connsiteY4" fmla="*/ 136676 h 2955943"/>
              <a:gd name="connsiteX5" fmla="*/ 6140739 w 7322437"/>
              <a:gd name="connsiteY5" fmla="*/ 1520 h 2955943"/>
              <a:gd name="connsiteX6" fmla="*/ 5205716 w 7322437"/>
              <a:gd name="connsiteY6" fmla="*/ 181988 h 2955943"/>
              <a:gd name="connsiteX7" fmla="*/ 0 w 7322437"/>
              <a:gd name="connsiteY7" fmla="*/ 1492627 h 2955943"/>
              <a:gd name="connsiteX8" fmla="*/ 6505936 w 7322437"/>
              <a:gd name="connsiteY8" fmla="*/ 2955943 h 2955943"/>
              <a:gd name="connsiteX0" fmla="*/ 6505936 w 7322437"/>
              <a:gd name="connsiteY0" fmla="*/ 2954533 h 2954533"/>
              <a:gd name="connsiteX1" fmla="*/ 6608895 w 7322437"/>
              <a:gd name="connsiteY1" fmla="*/ 2948316 h 2954533"/>
              <a:gd name="connsiteX2" fmla="*/ 7220135 w 7322437"/>
              <a:gd name="connsiteY2" fmla="*/ 1574351 h 2954533"/>
              <a:gd name="connsiteX3" fmla="*/ 7098038 w 7322437"/>
              <a:gd name="connsiteY3" fmla="*/ 449572 h 2954533"/>
              <a:gd name="connsiteX4" fmla="*/ 6187561 w 7322437"/>
              <a:gd name="connsiteY4" fmla="*/ 135266 h 2954533"/>
              <a:gd name="connsiteX5" fmla="*/ 6140739 w 7322437"/>
              <a:gd name="connsiteY5" fmla="*/ 110 h 2954533"/>
              <a:gd name="connsiteX6" fmla="*/ 5205716 w 7322437"/>
              <a:gd name="connsiteY6" fmla="*/ 180578 h 2954533"/>
              <a:gd name="connsiteX7" fmla="*/ 0 w 7322437"/>
              <a:gd name="connsiteY7" fmla="*/ 1491217 h 2954533"/>
              <a:gd name="connsiteX8" fmla="*/ 6505936 w 7322437"/>
              <a:gd name="connsiteY8" fmla="*/ 2954533 h 2954533"/>
              <a:gd name="connsiteX0" fmla="*/ 6505936 w 7322437"/>
              <a:gd name="connsiteY0" fmla="*/ 2954545 h 2954545"/>
              <a:gd name="connsiteX1" fmla="*/ 6608895 w 7322437"/>
              <a:gd name="connsiteY1" fmla="*/ 2948328 h 2954545"/>
              <a:gd name="connsiteX2" fmla="*/ 7220135 w 7322437"/>
              <a:gd name="connsiteY2" fmla="*/ 1574363 h 2954545"/>
              <a:gd name="connsiteX3" fmla="*/ 7098038 w 7322437"/>
              <a:gd name="connsiteY3" fmla="*/ 449584 h 2954545"/>
              <a:gd name="connsiteX4" fmla="*/ 6175692 w 7322437"/>
              <a:gd name="connsiteY4" fmla="*/ 122254 h 2954545"/>
              <a:gd name="connsiteX5" fmla="*/ 6140739 w 7322437"/>
              <a:gd name="connsiteY5" fmla="*/ 122 h 2954545"/>
              <a:gd name="connsiteX6" fmla="*/ 5205716 w 7322437"/>
              <a:gd name="connsiteY6" fmla="*/ 180590 h 2954545"/>
              <a:gd name="connsiteX7" fmla="*/ 0 w 7322437"/>
              <a:gd name="connsiteY7" fmla="*/ 1491229 h 2954545"/>
              <a:gd name="connsiteX8" fmla="*/ 6505936 w 7322437"/>
              <a:gd name="connsiteY8" fmla="*/ 2954545 h 2954545"/>
              <a:gd name="connsiteX0" fmla="*/ 6505936 w 7322437"/>
              <a:gd name="connsiteY0" fmla="*/ 2954545 h 2954545"/>
              <a:gd name="connsiteX1" fmla="*/ 6608895 w 7322437"/>
              <a:gd name="connsiteY1" fmla="*/ 2948328 h 2954545"/>
              <a:gd name="connsiteX2" fmla="*/ 7220135 w 7322437"/>
              <a:gd name="connsiteY2" fmla="*/ 1574363 h 2954545"/>
              <a:gd name="connsiteX3" fmla="*/ 7098038 w 7322437"/>
              <a:gd name="connsiteY3" fmla="*/ 449584 h 2954545"/>
              <a:gd name="connsiteX4" fmla="*/ 6175692 w 7322437"/>
              <a:gd name="connsiteY4" fmla="*/ 122254 h 2954545"/>
              <a:gd name="connsiteX5" fmla="*/ 6140739 w 7322437"/>
              <a:gd name="connsiteY5" fmla="*/ 122 h 2954545"/>
              <a:gd name="connsiteX6" fmla="*/ 5205716 w 7322437"/>
              <a:gd name="connsiteY6" fmla="*/ 180590 h 2954545"/>
              <a:gd name="connsiteX7" fmla="*/ 0 w 7322437"/>
              <a:gd name="connsiteY7" fmla="*/ 1491229 h 2954545"/>
              <a:gd name="connsiteX8" fmla="*/ 6505936 w 7322437"/>
              <a:gd name="connsiteY8" fmla="*/ 2954545 h 2954545"/>
              <a:gd name="connsiteX0" fmla="*/ 6505936 w 7322437"/>
              <a:gd name="connsiteY0" fmla="*/ 2954545 h 2954545"/>
              <a:gd name="connsiteX1" fmla="*/ 6608895 w 7322437"/>
              <a:gd name="connsiteY1" fmla="*/ 2948328 h 2954545"/>
              <a:gd name="connsiteX2" fmla="*/ 7220135 w 7322437"/>
              <a:gd name="connsiteY2" fmla="*/ 1574363 h 2954545"/>
              <a:gd name="connsiteX3" fmla="*/ 7098038 w 7322437"/>
              <a:gd name="connsiteY3" fmla="*/ 449584 h 2954545"/>
              <a:gd name="connsiteX4" fmla="*/ 6175692 w 7322437"/>
              <a:gd name="connsiteY4" fmla="*/ 122254 h 2954545"/>
              <a:gd name="connsiteX5" fmla="*/ 6140739 w 7322437"/>
              <a:gd name="connsiteY5" fmla="*/ 122 h 2954545"/>
              <a:gd name="connsiteX6" fmla="*/ 5205716 w 7322437"/>
              <a:gd name="connsiteY6" fmla="*/ 180590 h 2954545"/>
              <a:gd name="connsiteX7" fmla="*/ 0 w 7322437"/>
              <a:gd name="connsiteY7" fmla="*/ 1491229 h 2954545"/>
              <a:gd name="connsiteX8" fmla="*/ 6505936 w 7322437"/>
              <a:gd name="connsiteY8" fmla="*/ 2954545 h 2954545"/>
              <a:gd name="connsiteX0" fmla="*/ 6505936 w 7322437"/>
              <a:gd name="connsiteY0" fmla="*/ 2954545 h 2954545"/>
              <a:gd name="connsiteX1" fmla="*/ 6608895 w 7322437"/>
              <a:gd name="connsiteY1" fmla="*/ 2948328 h 2954545"/>
              <a:gd name="connsiteX2" fmla="*/ 7220135 w 7322437"/>
              <a:gd name="connsiteY2" fmla="*/ 1574363 h 2954545"/>
              <a:gd name="connsiteX3" fmla="*/ 7098038 w 7322437"/>
              <a:gd name="connsiteY3" fmla="*/ 449584 h 2954545"/>
              <a:gd name="connsiteX4" fmla="*/ 6175692 w 7322437"/>
              <a:gd name="connsiteY4" fmla="*/ 122254 h 2954545"/>
              <a:gd name="connsiteX5" fmla="*/ 6140739 w 7322437"/>
              <a:gd name="connsiteY5" fmla="*/ 122 h 2954545"/>
              <a:gd name="connsiteX6" fmla="*/ 5205716 w 7322437"/>
              <a:gd name="connsiteY6" fmla="*/ 180590 h 2954545"/>
              <a:gd name="connsiteX7" fmla="*/ 0 w 7322437"/>
              <a:gd name="connsiteY7" fmla="*/ 1491229 h 2954545"/>
              <a:gd name="connsiteX8" fmla="*/ 5285543 w 7322437"/>
              <a:gd name="connsiteY8" fmla="*/ 2459952 h 2954545"/>
              <a:gd name="connsiteX9" fmla="*/ 6505936 w 7322437"/>
              <a:gd name="connsiteY9" fmla="*/ 2954545 h 2954545"/>
              <a:gd name="connsiteX0" fmla="*/ 6505936 w 7427885"/>
              <a:gd name="connsiteY0" fmla="*/ 2954545 h 2954545"/>
              <a:gd name="connsiteX1" fmla="*/ 6608895 w 7427885"/>
              <a:gd name="connsiteY1" fmla="*/ 2948328 h 2954545"/>
              <a:gd name="connsiteX2" fmla="*/ 7220135 w 7427885"/>
              <a:gd name="connsiteY2" fmla="*/ 1574363 h 2954545"/>
              <a:gd name="connsiteX3" fmla="*/ 7098038 w 7427885"/>
              <a:gd name="connsiteY3" fmla="*/ 449584 h 2954545"/>
              <a:gd name="connsiteX4" fmla="*/ 6175692 w 7427885"/>
              <a:gd name="connsiteY4" fmla="*/ 122254 h 2954545"/>
              <a:gd name="connsiteX5" fmla="*/ 6140739 w 7427885"/>
              <a:gd name="connsiteY5" fmla="*/ 122 h 2954545"/>
              <a:gd name="connsiteX6" fmla="*/ 5205716 w 7427885"/>
              <a:gd name="connsiteY6" fmla="*/ 180590 h 2954545"/>
              <a:gd name="connsiteX7" fmla="*/ 0 w 7427885"/>
              <a:gd name="connsiteY7" fmla="*/ 1491229 h 2954545"/>
              <a:gd name="connsiteX8" fmla="*/ 7089576 w 7427885"/>
              <a:gd name="connsiteY8" fmla="*/ 1522268 h 2954545"/>
              <a:gd name="connsiteX9" fmla="*/ 6505936 w 7427885"/>
              <a:gd name="connsiteY9" fmla="*/ 2954545 h 2954545"/>
              <a:gd name="connsiteX0" fmla="*/ 6505936 w 7322437"/>
              <a:gd name="connsiteY0" fmla="*/ 2954545 h 2954545"/>
              <a:gd name="connsiteX1" fmla="*/ 6608895 w 7322437"/>
              <a:gd name="connsiteY1" fmla="*/ 2948328 h 2954545"/>
              <a:gd name="connsiteX2" fmla="*/ 7220135 w 7322437"/>
              <a:gd name="connsiteY2" fmla="*/ 1574363 h 2954545"/>
              <a:gd name="connsiteX3" fmla="*/ 7098038 w 7322437"/>
              <a:gd name="connsiteY3" fmla="*/ 449584 h 2954545"/>
              <a:gd name="connsiteX4" fmla="*/ 6175692 w 7322437"/>
              <a:gd name="connsiteY4" fmla="*/ 122254 h 2954545"/>
              <a:gd name="connsiteX5" fmla="*/ 6140739 w 7322437"/>
              <a:gd name="connsiteY5" fmla="*/ 122 h 2954545"/>
              <a:gd name="connsiteX6" fmla="*/ 5205716 w 7322437"/>
              <a:gd name="connsiteY6" fmla="*/ 180590 h 2954545"/>
              <a:gd name="connsiteX7" fmla="*/ 0 w 7322437"/>
              <a:gd name="connsiteY7" fmla="*/ 1491229 h 2954545"/>
              <a:gd name="connsiteX8" fmla="*/ 7089576 w 7322437"/>
              <a:gd name="connsiteY8" fmla="*/ 1522268 h 2954545"/>
              <a:gd name="connsiteX9" fmla="*/ 6505936 w 7322437"/>
              <a:gd name="connsiteY9" fmla="*/ 2954545 h 2954545"/>
              <a:gd name="connsiteX0" fmla="*/ 6470331 w 7322437"/>
              <a:gd name="connsiteY0" fmla="*/ 2954545 h 2954545"/>
              <a:gd name="connsiteX1" fmla="*/ 6608895 w 7322437"/>
              <a:gd name="connsiteY1" fmla="*/ 2948328 h 2954545"/>
              <a:gd name="connsiteX2" fmla="*/ 7220135 w 7322437"/>
              <a:gd name="connsiteY2" fmla="*/ 1574363 h 2954545"/>
              <a:gd name="connsiteX3" fmla="*/ 7098038 w 7322437"/>
              <a:gd name="connsiteY3" fmla="*/ 449584 h 2954545"/>
              <a:gd name="connsiteX4" fmla="*/ 6175692 w 7322437"/>
              <a:gd name="connsiteY4" fmla="*/ 122254 h 2954545"/>
              <a:gd name="connsiteX5" fmla="*/ 6140739 w 7322437"/>
              <a:gd name="connsiteY5" fmla="*/ 122 h 2954545"/>
              <a:gd name="connsiteX6" fmla="*/ 5205716 w 7322437"/>
              <a:gd name="connsiteY6" fmla="*/ 180590 h 2954545"/>
              <a:gd name="connsiteX7" fmla="*/ 0 w 7322437"/>
              <a:gd name="connsiteY7" fmla="*/ 1491229 h 2954545"/>
              <a:gd name="connsiteX8" fmla="*/ 7089576 w 7322437"/>
              <a:gd name="connsiteY8" fmla="*/ 1522268 h 2954545"/>
              <a:gd name="connsiteX9" fmla="*/ 6470331 w 7322437"/>
              <a:gd name="connsiteY9" fmla="*/ 2954545 h 2954545"/>
              <a:gd name="connsiteX0" fmla="*/ 6470331 w 7322437"/>
              <a:gd name="connsiteY0" fmla="*/ 2954545 h 2954545"/>
              <a:gd name="connsiteX1" fmla="*/ 6608895 w 7322437"/>
              <a:gd name="connsiteY1" fmla="*/ 2948328 h 2954545"/>
              <a:gd name="connsiteX2" fmla="*/ 7220135 w 7322437"/>
              <a:gd name="connsiteY2" fmla="*/ 1574363 h 2954545"/>
              <a:gd name="connsiteX3" fmla="*/ 7098038 w 7322437"/>
              <a:gd name="connsiteY3" fmla="*/ 449584 h 2954545"/>
              <a:gd name="connsiteX4" fmla="*/ 6175692 w 7322437"/>
              <a:gd name="connsiteY4" fmla="*/ 122254 h 2954545"/>
              <a:gd name="connsiteX5" fmla="*/ 6140739 w 7322437"/>
              <a:gd name="connsiteY5" fmla="*/ 122 h 2954545"/>
              <a:gd name="connsiteX6" fmla="*/ 5205716 w 7322437"/>
              <a:gd name="connsiteY6" fmla="*/ 180590 h 2954545"/>
              <a:gd name="connsiteX7" fmla="*/ 0 w 7322437"/>
              <a:gd name="connsiteY7" fmla="*/ 1491229 h 2954545"/>
              <a:gd name="connsiteX8" fmla="*/ 7089576 w 7322437"/>
              <a:gd name="connsiteY8" fmla="*/ 1522268 h 2954545"/>
              <a:gd name="connsiteX9" fmla="*/ 6470331 w 7322437"/>
              <a:gd name="connsiteY9" fmla="*/ 2954545 h 2954545"/>
              <a:gd name="connsiteX0" fmla="*/ 6470331 w 7322437"/>
              <a:gd name="connsiteY0" fmla="*/ 2954545 h 2954545"/>
              <a:gd name="connsiteX1" fmla="*/ 6608895 w 7322437"/>
              <a:gd name="connsiteY1" fmla="*/ 2948328 h 2954545"/>
              <a:gd name="connsiteX2" fmla="*/ 7220135 w 7322437"/>
              <a:gd name="connsiteY2" fmla="*/ 1574363 h 2954545"/>
              <a:gd name="connsiteX3" fmla="*/ 7098038 w 7322437"/>
              <a:gd name="connsiteY3" fmla="*/ 449584 h 2954545"/>
              <a:gd name="connsiteX4" fmla="*/ 6175692 w 7322437"/>
              <a:gd name="connsiteY4" fmla="*/ 122254 h 2954545"/>
              <a:gd name="connsiteX5" fmla="*/ 6140739 w 7322437"/>
              <a:gd name="connsiteY5" fmla="*/ 122 h 2954545"/>
              <a:gd name="connsiteX6" fmla="*/ 5205716 w 7322437"/>
              <a:gd name="connsiteY6" fmla="*/ 180590 h 2954545"/>
              <a:gd name="connsiteX7" fmla="*/ 0 w 7322437"/>
              <a:gd name="connsiteY7" fmla="*/ 1491229 h 2954545"/>
              <a:gd name="connsiteX8" fmla="*/ 7089576 w 7322437"/>
              <a:gd name="connsiteY8" fmla="*/ 1522268 h 2954545"/>
              <a:gd name="connsiteX9" fmla="*/ 6470331 w 7322437"/>
              <a:gd name="connsiteY9" fmla="*/ 2954545 h 2954545"/>
              <a:gd name="connsiteX0" fmla="*/ 6470331 w 7322437"/>
              <a:gd name="connsiteY0" fmla="*/ 2954545 h 2954545"/>
              <a:gd name="connsiteX1" fmla="*/ 6608895 w 7322437"/>
              <a:gd name="connsiteY1" fmla="*/ 2948328 h 2954545"/>
              <a:gd name="connsiteX2" fmla="*/ 7220135 w 7322437"/>
              <a:gd name="connsiteY2" fmla="*/ 1574363 h 2954545"/>
              <a:gd name="connsiteX3" fmla="*/ 7098038 w 7322437"/>
              <a:gd name="connsiteY3" fmla="*/ 449584 h 2954545"/>
              <a:gd name="connsiteX4" fmla="*/ 6175692 w 7322437"/>
              <a:gd name="connsiteY4" fmla="*/ 122254 h 2954545"/>
              <a:gd name="connsiteX5" fmla="*/ 6140739 w 7322437"/>
              <a:gd name="connsiteY5" fmla="*/ 122 h 2954545"/>
              <a:gd name="connsiteX6" fmla="*/ 5205716 w 7322437"/>
              <a:gd name="connsiteY6" fmla="*/ 180590 h 2954545"/>
              <a:gd name="connsiteX7" fmla="*/ 0 w 7322437"/>
              <a:gd name="connsiteY7" fmla="*/ 1491229 h 2954545"/>
              <a:gd name="connsiteX8" fmla="*/ 6454605 w 7322437"/>
              <a:gd name="connsiteY8" fmla="*/ 1463663 h 2954545"/>
              <a:gd name="connsiteX9" fmla="*/ 7089576 w 7322437"/>
              <a:gd name="connsiteY9" fmla="*/ 1522268 h 2954545"/>
              <a:gd name="connsiteX10" fmla="*/ 6470331 w 7322437"/>
              <a:gd name="connsiteY10" fmla="*/ 2954545 h 2954545"/>
              <a:gd name="connsiteX0" fmla="*/ 6470331 w 7442159"/>
              <a:gd name="connsiteY0" fmla="*/ 2954545 h 2954545"/>
              <a:gd name="connsiteX1" fmla="*/ 6608895 w 7442159"/>
              <a:gd name="connsiteY1" fmla="*/ 2948328 h 2954545"/>
              <a:gd name="connsiteX2" fmla="*/ 7220135 w 7442159"/>
              <a:gd name="connsiteY2" fmla="*/ 1574363 h 2954545"/>
              <a:gd name="connsiteX3" fmla="*/ 7098038 w 7442159"/>
              <a:gd name="connsiteY3" fmla="*/ 449584 h 2954545"/>
              <a:gd name="connsiteX4" fmla="*/ 6175692 w 7442159"/>
              <a:gd name="connsiteY4" fmla="*/ 122254 h 2954545"/>
              <a:gd name="connsiteX5" fmla="*/ 6140739 w 7442159"/>
              <a:gd name="connsiteY5" fmla="*/ 122 h 2954545"/>
              <a:gd name="connsiteX6" fmla="*/ 5205716 w 7442159"/>
              <a:gd name="connsiteY6" fmla="*/ 180590 h 2954545"/>
              <a:gd name="connsiteX7" fmla="*/ 0 w 7442159"/>
              <a:gd name="connsiteY7" fmla="*/ 1491229 h 2954545"/>
              <a:gd name="connsiteX8" fmla="*/ 6846271 w 7442159"/>
              <a:gd name="connsiteY8" fmla="*/ 421792 h 2954545"/>
              <a:gd name="connsiteX9" fmla="*/ 7089576 w 7442159"/>
              <a:gd name="connsiteY9" fmla="*/ 1522268 h 2954545"/>
              <a:gd name="connsiteX10" fmla="*/ 6470331 w 7442159"/>
              <a:gd name="connsiteY10" fmla="*/ 2954545 h 2954545"/>
              <a:gd name="connsiteX0" fmla="*/ 6470331 w 7322437"/>
              <a:gd name="connsiteY0" fmla="*/ 2954545 h 2954545"/>
              <a:gd name="connsiteX1" fmla="*/ 6608895 w 7322437"/>
              <a:gd name="connsiteY1" fmla="*/ 2948328 h 2954545"/>
              <a:gd name="connsiteX2" fmla="*/ 7220135 w 7322437"/>
              <a:gd name="connsiteY2" fmla="*/ 1574363 h 2954545"/>
              <a:gd name="connsiteX3" fmla="*/ 7098038 w 7322437"/>
              <a:gd name="connsiteY3" fmla="*/ 449584 h 2954545"/>
              <a:gd name="connsiteX4" fmla="*/ 6175692 w 7322437"/>
              <a:gd name="connsiteY4" fmla="*/ 122254 h 2954545"/>
              <a:gd name="connsiteX5" fmla="*/ 6140739 w 7322437"/>
              <a:gd name="connsiteY5" fmla="*/ 122 h 2954545"/>
              <a:gd name="connsiteX6" fmla="*/ 5205716 w 7322437"/>
              <a:gd name="connsiteY6" fmla="*/ 180590 h 2954545"/>
              <a:gd name="connsiteX7" fmla="*/ 0 w 7322437"/>
              <a:gd name="connsiteY7" fmla="*/ 1491229 h 2954545"/>
              <a:gd name="connsiteX8" fmla="*/ 6846271 w 7322437"/>
              <a:gd name="connsiteY8" fmla="*/ 421792 h 2954545"/>
              <a:gd name="connsiteX9" fmla="*/ 7089576 w 7322437"/>
              <a:gd name="connsiteY9" fmla="*/ 1522268 h 2954545"/>
              <a:gd name="connsiteX10" fmla="*/ 6470331 w 7322437"/>
              <a:gd name="connsiteY10" fmla="*/ 2954545 h 2954545"/>
              <a:gd name="connsiteX0" fmla="*/ 6470331 w 7322437"/>
              <a:gd name="connsiteY0" fmla="*/ 2954545 h 2954545"/>
              <a:gd name="connsiteX1" fmla="*/ 6608895 w 7322437"/>
              <a:gd name="connsiteY1" fmla="*/ 2948328 h 2954545"/>
              <a:gd name="connsiteX2" fmla="*/ 7220135 w 7322437"/>
              <a:gd name="connsiteY2" fmla="*/ 1574363 h 2954545"/>
              <a:gd name="connsiteX3" fmla="*/ 7098038 w 7322437"/>
              <a:gd name="connsiteY3" fmla="*/ 449584 h 2954545"/>
              <a:gd name="connsiteX4" fmla="*/ 6175692 w 7322437"/>
              <a:gd name="connsiteY4" fmla="*/ 122254 h 2954545"/>
              <a:gd name="connsiteX5" fmla="*/ 6140739 w 7322437"/>
              <a:gd name="connsiteY5" fmla="*/ 122 h 2954545"/>
              <a:gd name="connsiteX6" fmla="*/ 5205716 w 7322437"/>
              <a:gd name="connsiteY6" fmla="*/ 180590 h 2954545"/>
              <a:gd name="connsiteX7" fmla="*/ 0 w 7322437"/>
              <a:gd name="connsiteY7" fmla="*/ 1491229 h 2954545"/>
              <a:gd name="connsiteX8" fmla="*/ 6870008 w 7322437"/>
              <a:gd name="connsiteY8" fmla="*/ 421792 h 2954545"/>
              <a:gd name="connsiteX9" fmla="*/ 7089576 w 7322437"/>
              <a:gd name="connsiteY9" fmla="*/ 1522268 h 2954545"/>
              <a:gd name="connsiteX10" fmla="*/ 6470331 w 7322437"/>
              <a:gd name="connsiteY10" fmla="*/ 2954545 h 2954545"/>
              <a:gd name="connsiteX0" fmla="*/ 6470331 w 7322437"/>
              <a:gd name="connsiteY0" fmla="*/ 2954545 h 2954545"/>
              <a:gd name="connsiteX1" fmla="*/ 6608895 w 7322437"/>
              <a:gd name="connsiteY1" fmla="*/ 2948328 h 2954545"/>
              <a:gd name="connsiteX2" fmla="*/ 7220135 w 7322437"/>
              <a:gd name="connsiteY2" fmla="*/ 1574363 h 2954545"/>
              <a:gd name="connsiteX3" fmla="*/ 7098038 w 7322437"/>
              <a:gd name="connsiteY3" fmla="*/ 449584 h 2954545"/>
              <a:gd name="connsiteX4" fmla="*/ 6175692 w 7322437"/>
              <a:gd name="connsiteY4" fmla="*/ 122254 h 2954545"/>
              <a:gd name="connsiteX5" fmla="*/ 6140739 w 7322437"/>
              <a:gd name="connsiteY5" fmla="*/ 122 h 2954545"/>
              <a:gd name="connsiteX6" fmla="*/ 5205716 w 7322437"/>
              <a:gd name="connsiteY6" fmla="*/ 180590 h 2954545"/>
              <a:gd name="connsiteX7" fmla="*/ 0 w 7322437"/>
              <a:gd name="connsiteY7" fmla="*/ 1491229 h 2954545"/>
              <a:gd name="connsiteX8" fmla="*/ 6870008 w 7322437"/>
              <a:gd name="connsiteY8" fmla="*/ 421792 h 2954545"/>
              <a:gd name="connsiteX9" fmla="*/ 7089576 w 7322437"/>
              <a:gd name="connsiteY9" fmla="*/ 1522268 h 2954545"/>
              <a:gd name="connsiteX10" fmla="*/ 6470331 w 7322437"/>
              <a:gd name="connsiteY10" fmla="*/ 2954545 h 2954545"/>
              <a:gd name="connsiteX0" fmla="*/ 6470331 w 7322437"/>
              <a:gd name="connsiteY0" fmla="*/ 2954545 h 2954545"/>
              <a:gd name="connsiteX1" fmla="*/ 6608895 w 7322437"/>
              <a:gd name="connsiteY1" fmla="*/ 2948328 h 2954545"/>
              <a:gd name="connsiteX2" fmla="*/ 7220135 w 7322437"/>
              <a:gd name="connsiteY2" fmla="*/ 1574363 h 2954545"/>
              <a:gd name="connsiteX3" fmla="*/ 7098038 w 7322437"/>
              <a:gd name="connsiteY3" fmla="*/ 449584 h 2954545"/>
              <a:gd name="connsiteX4" fmla="*/ 6175692 w 7322437"/>
              <a:gd name="connsiteY4" fmla="*/ 122254 h 2954545"/>
              <a:gd name="connsiteX5" fmla="*/ 6140739 w 7322437"/>
              <a:gd name="connsiteY5" fmla="*/ 122 h 2954545"/>
              <a:gd name="connsiteX6" fmla="*/ 5205716 w 7322437"/>
              <a:gd name="connsiteY6" fmla="*/ 180590 h 2954545"/>
              <a:gd name="connsiteX7" fmla="*/ 0 w 7322437"/>
              <a:gd name="connsiteY7" fmla="*/ 1491229 h 2954545"/>
              <a:gd name="connsiteX8" fmla="*/ 6870008 w 7322437"/>
              <a:gd name="connsiteY8" fmla="*/ 421792 h 2954545"/>
              <a:gd name="connsiteX9" fmla="*/ 7089576 w 7322437"/>
              <a:gd name="connsiteY9" fmla="*/ 1522268 h 2954545"/>
              <a:gd name="connsiteX10" fmla="*/ 6470331 w 7322437"/>
              <a:gd name="connsiteY10" fmla="*/ 2954545 h 2954545"/>
              <a:gd name="connsiteX0" fmla="*/ 6470331 w 7322437"/>
              <a:gd name="connsiteY0" fmla="*/ 2954545 h 2954545"/>
              <a:gd name="connsiteX1" fmla="*/ 6608895 w 7322437"/>
              <a:gd name="connsiteY1" fmla="*/ 2948328 h 2954545"/>
              <a:gd name="connsiteX2" fmla="*/ 7220135 w 7322437"/>
              <a:gd name="connsiteY2" fmla="*/ 1574363 h 2954545"/>
              <a:gd name="connsiteX3" fmla="*/ 7098038 w 7322437"/>
              <a:gd name="connsiteY3" fmla="*/ 449584 h 2954545"/>
              <a:gd name="connsiteX4" fmla="*/ 6175692 w 7322437"/>
              <a:gd name="connsiteY4" fmla="*/ 122254 h 2954545"/>
              <a:gd name="connsiteX5" fmla="*/ 6140739 w 7322437"/>
              <a:gd name="connsiteY5" fmla="*/ 122 h 2954545"/>
              <a:gd name="connsiteX6" fmla="*/ 5205716 w 7322437"/>
              <a:gd name="connsiteY6" fmla="*/ 180590 h 2954545"/>
              <a:gd name="connsiteX7" fmla="*/ 0 w 7322437"/>
              <a:gd name="connsiteY7" fmla="*/ 1491229 h 2954545"/>
              <a:gd name="connsiteX8" fmla="*/ 5659406 w 7322437"/>
              <a:gd name="connsiteY8" fmla="*/ 525979 h 2954545"/>
              <a:gd name="connsiteX9" fmla="*/ 6870008 w 7322437"/>
              <a:gd name="connsiteY9" fmla="*/ 421792 h 2954545"/>
              <a:gd name="connsiteX10" fmla="*/ 7089576 w 7322437"/>
              <a:gd name="connsiteY10" fmla="*/ 1522268 h 2954545"/>
              <a:gd name="connsiteX11" fmla="*/ 6470331 w 7322437"/>
              <a:gd name="connsiteY11" fmla="*/ 2954545 h 2954545"/>
              <a:gd name="connsiteX0" fmla="*/ 6470331 w 7322437"/>
              <a:gd name="connsiteY0" fmla="*/ 2954545 h 2954545"/>
              <a:gd name="connsiteX1" fmla="*/ 6608895 w 7322437"/>
              <a:gd name="connsiteY1" fmla="*/ 2948328 h 2954545"/>
              <a:gd name="connsiteX2" fmla="*/ 7220135 w 7322437"/>
              <a:gd name="connsiteY2" fmla="*/ 1574363 h 2954545"/>
              <a:gd name="connsiteX3" fmla="*/ 7098038 w 7322437"/>
              <a:gd name="connsiteY3" fmla="*/ 449584 h 2954545"/>
              <a:gd name="connsiteX4" fmla="*/ 6175692 w 7322437"/>
              <a:gd name="connsiteY4" fmla="*/ 122254 h 2954545"/>
              <a:gd name="connsiteX5" fmla="*/ 6140739 w 7322437"/>
              <a:gd name="connsiteY5" fmla="*/ 122 h 2954545"/>
              <a:gd name="connsiteX6" fmla="*/ 5205716 w 7322437"/>
              <a:gd name="connsiteY6" fmla="*/ 180590 h 2954545"/>
              <a:gd name="connsiteX7" fmla="*/ 0 w 7322437"/>
              <a:gd name="connsiteY7" fmla="*/ 1491229 h 2954545"/>
              <a:gd name="connsiteX8" fmla="*/ 6211298 w 7322437"/>
              <a:gd name="connsiteY8" fmla="*/ 258999 h 2954545"/>
              <a:gd name="connsiteX9" fmla="*/ 6870008 w 7322437"/>
              <a:gd name="connsiteY9" fmla="*/ 421792 h 2954545"/>
              <a:gd name="connsiteX10" fmla="*/ 7089576 w 7322437"/>
              <a:gd name="connsiteY10" fmla="*/ 1522268 h 2954545"/>
              <a:gd name="connsiteX11" fmla="*/ 6470331 w 7322437"/>
              <a:gd name="connsiteY11" fmla="*/ 2954545 h 2954545"/>
              <a:gd name="connsiteX0" fmla="*/ 6470331 w 7322437"/>
              <a:gd name="connsiteY0" fmla="*/ 2954545 h 2954545"/>
              <a:gd name="connsiteX1" fmla="*/ 6608895 w 7322437"/>
              <a:gd name="connsiteY1" fmla="*/ 2948328 h 2954545"/>
              <a:gd name="connsiteX2" fmla="*/ 7220135 w 7322437"/>
              <a:gd name="connsiteY2" fmla="*/ 1574363 h 2954545"/>
              <a:gd name="connsiteX3" fmla="*/ 7098038 w 7322437"/>
              <a:gd name="connsiteY3" fmla="*/ 449584 h 2954545"/>
              <a:gd name="connsiteX4" fmla="*/ 6175692 w 7322437"/>
              <a:gd name="connsiteY4" fmla="*/ 122254 h 2954545"/>
              <a:gd name="connsiteX5" fmla="*/ 6140739 w 7322437"/>
              <a:gd name="connsiteY5" fmla="*/ 122 h 2954545"/>
              <a:gd name="connsiteX6" fmla="*/ 5205716 w 7322437"/>
              <a:gd name="connsiteY6" fmla="*/ 180590 h 2954545"/>
              <a:gd name="connsiteX7" fmla="*/ 0 w 7322437"/>
              <a:gd name="connsiteY7" fmla="*/ 1491229 h 2954545"/>
              <a:gd name="connsiteX8" fmla="*/ 6211298 w 7322437"/>
              <a:gd name="connsiteY8" fmla="*/ 258999 h 2954545"/>
              <a:gd name="connsiteX9" fmla="*/ 6870008 w 7322437"/>
              <a:gd name="connsiteY9" fmla="*/ 421792 h 2954545"/>
              <a:gd name="connsiteX10" fmla="*/ 7089576 w 7322437"/>
              <a:gd name="connsiteY10" fmla="*/ 1522268 h 2954545"/>
              <a:gd name="connsiteX11" fmla="*/ 6470331 w 7322437"/>
              <a:gd name="connsiteY11" fmla="*/ 2954545 h 2954545"/>
              <a:gd name="connsiteX0" fmla="*/ 6470331 w 7322437"/>
              <a:gd name="connsiteY0" fmla="*/ 2954545 h 2954545"/>
              <a:gd name="connsiteX1" fmla="*/ 6608895 w 7322437"/>
              <a:gd name="connsiteY1" fmla="*/ 2948328 h 2954545"/>
              <a:gd name="connsiteX2" fmla="*/ 7220135 w 7322437"/>
              <a:gd name="connsiteY2" fmla="*/ 1574363 h 2954545"/>
              <a:gd name="connsiteX3" fmla="*/ 7098038 w 7322437"/>
              <a:gd name="connsiteY3" fmla="*/ 449584 h 2954545"/>
              <a:gd name="connsiteX4" fmla="*/ 6175692 w 7322437"/>
              <a:gd name="connsiteY4" fmla="*/ 122254 h 2954545"/>
              <a:gd name="connsiteX5" fmla="*/ 6140739 w 7322437"/>
              <a:gd name="connsiteY5" fmla="*/ 122 h 2954545"/>
              <a:gd name="connsiteX6" fmla="*/ 5205716 w 7322437"/>
              <a:gd name="connsiteY6" fmla="*/ 180590 h 2954545"/>
              <a:gd name="connsiteX7" fmla="*/ 0 w 7322437"/>
              <a:gd name="connsiteY7" fmla="*/ 1491229 h 2954545"/>
              <a:gd name="connsiteX8" fmla="*/ 6211298 w 7322437"/>
              <a:gd name="connsiteY8" fmla="*/ 258999 h 2954545"/>
              <a:gd name="connsiteX9" fmla="*/ 6870008 w 7322437"/>
              <a:gd name="connsiteY9" fmla="*/ 421792 h 2954545"/>
              <a:gd name="connsiteX10" fmla="*/ 7089576 w 7322437"/>
              <a:gd name="connsiteY10" fmla="*/ 1522268 h 2954545"/>
              <a:gd name="connsiteX11" fmla="*/ 6470331 w 7322437"/>
              <a:gd name="connsiteY11" fmla="*/ 2954545 h 2954545"/>
              <a:gd name="connsiteX0" fmla="*/ 6698980 w 7551086"/>
              <a:gd name="connsiteY0" fmla="*/ 2954545 h 2954545"/>
              <a:gd name="connsiteX1" fmla="*/ 6837544 w 7551086"/>
              <a:gd name="connsiteY1" fmla="*/ 2948328 h 2954545"/>
              <a:gd name="connsiteX2" fmla="*/ 7448784 w 7551086"/>
              <a:gd name="connsiteY2" fmla="*/ 1574363 h 2954545"/>
              <a:gd name="connsiteX3" fmla="*/ 7326687 w 7551086"/>
              <a:gd name="connsiteY3" fmla="*/ 449584 h 2954545"/>
              <a:gd name="connsiteX4" fmla="*/ 6404341 w 7551086"/>
              <a:gd name="connsiteY4" fmla="*/ 122254 h 2954545"/>
              <a:gd name="connsiteX5" fmla="*/ 6369388 w 7551086"/>
              <a:gd name="connsiteY5" fmla="*/ 122 h 2954545"/>
              <a:gd name="connsiteX6" fmla="*/ 5434365 w 7551086"/>
              <a:gd name="connsiteY6" fmla="*/ 180590 h 2954545"/>
              <a:gd name="connsiteX7" fmla="*/ 228649 w 7551086"/>
              <a:gd name="connsiteY7" fmla="*/ 1491229 h 2954545"/>
              <a:gd name="connsiteX8" fmla="*/ 1478856 w 7551086"/>
              <a:gd name="connsiteY8" fmla="*/ 1313894 h 2954545"/>
              <a:gd name="connsiteX9" fmla="*/ 6439947 w 7551086"/>
              <a:gd name="connsiteY9" fmla="*/ 258999 h 2954545"/>
              <a:gd name="connsiteX10" fmla="*/ 7098657 w 7551086"/>
              <a:gd name="connsiteY10" fmla="*/ 421792 h 2954545"/>
              <a:gd name="connsiteX11" fmla="*/ 7318225 w 7551086"/>
              <a:gd name="connsiteY11" fmla="*/ 1522268 h 2954545"/>
              <a:gd name="connsiteX12" fmla="*/ 6698980 w 7551086"/>
              <a:gd name="connsiteY12" fmla="*/ 2954545 h 2954545"/>
              <a:gd name="connsiteX0" fmla="*/ 6834606 w 7686712"/>
              <a:gd name="connsiteY0" fmla="*/ 2954545 h 2954545"/>
              <a:gd name="connsiteX1" fmla="*/ 6973170 w 7686712"/>
              <a:gd name="connsiteY1" fmla="*/ 2948328 h 2954545"/>
              <a:gd name="connsiteX2" fmla="*/ 7584410 w 7686712"/>
              <a:gd name="connsiteY2" fmla="*/ 1574363 h 2954545"/>
              <a:gd name="connsiteX3" fmla="*/ 7462313 w 7686712"/>
              <a:gd name="connsiteY3" fmla="*/ 449584 h 2954545"/>
              <a:gd name="connsiteX4" fmla="*/ 6539967 w 7686712"/>
              <a:gd name="connsiteY4" fmla="*/ 122254 h 2954545"/>
              <a:gd name="connsiteX5" fmla="*/ 6505014 w 7686712"/>
              <a:gd name="connsiteY5" fmla="*/ 122 h 2954545"/>
              <a:gd name="connsiteX6" fmla="*/ 5569991 w 7686712"/>
              <a:gd name="connsiteY6" fmla="*/ 180590 h 2954545"/>
              <a:gd name="connsiteX7" fmla="*/ 364275 w 7686712"/>
              <a:gd name="connsiteY7" fmla="*/ 1491229 h 2954545"/>
              <a:gd name="connsiteX8" fmla="*/ 991379 w 7686712"/>
              <a:gd name="connsiteY8" fmla="*/ 1880411 h 2954545"/>
              <a:gd name="connsiteX9" fmla="*/ 6575573 w 7686712"/>
              <a:gd name="connsiteY9" fmla="*/ 258999 h 2954545"/>
              <a:gd name="connsiteX10" fmla="*/ 7234283 w 7686712"/>
              <a:gd name="connsiteY10" fmla="*/ 421792 h 2954545"/>
              <a:gd name="connsiteX11" fmla="*/ 7453851 w 7686712"/>
              <a:gd name="connsiteY11" fmla="*/ 1522268 h 2954545"/>
              <a:gd name="connsiteX12" fmla="*/ 6834606 w 7686712"/>
              <a:gd name="connsiteY12" fmla="*/ 2954545 h 2954545"/>
              <a:gd name="connsiteX0" fmla="*/ 6686603 w 7538709"/>
              <a:gd name="connsiteY0" fmla="*/ 2954545 h 2954545"/>
              <a:gd name="connsiteX1" fmla="*/ 6825167 w 7538709"/>
              <a:gd name="connsiteY1" fmla="*/ 2948328 h 2954545"/>
              <a:gd name="connsiteX2" fmla="*/ 7436407 w 7538709"/>
              <a:gd name="connsiteY2" fmla="*/ 1574363 h 2954545"/>
              <a:gd name="connsiteX3" fmla="*/ 7314310 w 7538709"/>
              <a:gd name="connsiteY3" fmla="*/ 449584 h 2954545"/>
              <a:gd name="connsiteX4" fmla="*/ 6391964 w 7538709"/>
              <a:gd name="connsiteY4" fmla="*/ 122254 h 2954545"/>
              <a:gd name="connsiteX5" fmla="*/ 6357011 w 7538709"/>
              <a:gd name="connsiteY5" fmla="*/ 122 h 2954545"/>
              <a:gd name="connsiteX6" fmla="*/ 5421988 w 7538709"/>
              <a:gd name="connsiteY6" fmla="*/ 180590 h 2954545"/>
              <a:gd name="connsiteX7" fmla="*/ 216272 w 7538709"/>
              <a:gd name="connsiteY7" fmla="*/ 1491229 h 2954545"/>
              <a:gd name="connsiteX8" fmla="*/ 1555495 w 7538709"/>
              <a:gd name="connsiteY8" fmla="*/ 1776224 h 2954545"/>
              <a:gd name="connsiteX9" fmla="*/ 6427570 w 7538709"/>
              <a:gd name="connsiteY9" fmla="*/ 258999 h 2954545"/>
              <a:gd name="connsiteX10" fmla="*/ 7086280 w 7538709"/>
              <a:gd name="connsiteY10" fmla="*/ 421792 h 2954545"/>
              <a:gd name="connsiteX11" fmla="*/ 7305848 w 7538709"/>
              <a:gd name="connsiteY11" fmla="*/ 1522268 h 2954545"/>
              <a:gd name="connsiteX12" fmla="*/ 6686603 w 7538709"/>
              <a:gd name="connsiteY12" fmla="*/ 2954545 h 2954545"/>
              <a:gd name="connsiteX0" fmla="*/ 6603260 w 7455366"/>
              <a:gd name="connsiteY0" fmla="*/ 2954545 h 2954545"/>
              <a:gd name="connsiteX1" fmla="*/ 6741824 w 7455366"/>
              <a:gd name="connsiteY1" fmla="*/ 2948328 h 2954545"/>
              <a:gd name="connsiteX2" fmla="*/ 7353064 w 7455366"/>
              <a:gd name="connsiteY2" fmla="*/ 1574363 h 2954545"/>
              <a:gd name="connsiteX3" fmla="*/ 7230967 w 7455366"/>
              <a:gd name="connsiteY3" fmla="*/ 449584 h 2954545"/>
              <a:gd name="connsiteX4" fmla="*/ 6308621 w 7455366"/>
              <a:gd name="connsiteY4" fmla="*/ 122254 h 2954545"/>
              <a:gd name="connsiteX5" fmla="*/ 6273668 w 7455366"/>
              <a:gd name="connsiteY5" fmla="*/ 122 h 2954545"/>
              <a:gd name="connsiteX6" fmla="*/ 5338645 w 7455366"/>
              <a:gd name="connsiteY6" fmla="*/ 180590 h 2954545"/>
              <a:gd name="connsiteX7" fmla="*/ 132929 w 7455366"/>
              <a:gd name="connsiteY7" fmla="*/ 1491229 h 2954545"/>
              <a:gd name="connsiteX8" fmla="*/ 1472152 w 7455366"/>
              <a:gd name="connsiteY8" fmla="*/ 1776224 h 2954545"/>
              <a:gd name="connsiteX9" fmla="*/ 6344227 w 7455366"/>
              <a:gd name="connsiteY9" fmla="*/ 258999 h 2954545"/>
              <a:gd name="connsiteX10" fmla="*/ 7002937 w 7455366"/>
              <a:gd name="connsiteY10" fmla="*/ 421792 h 2954545"/>
              <a:gd name="connsiteX11" fmla="*/ 7222505 w 7455366"/>
              <a:gd name="connsiteY11" fmla="*/ 1522268 h 2954545"/>
              <a:gd name="connsiteX12" fmla="*/ 6603260 w 7455366"/>
              <a:gd name="connsiteY12" fmla="*/ 2954545 h 2954545"/>
              <a:gd name="connsiteX0" fmla="*/ 6603260 w 7455366"/>
              <a:gd name="connsiteY0" fmla="*/ 2954545 h 2954545"/>
              <a:gd name="connsiteX1" fmla="*/ 6741824 w 7455366"/>
              <a:gd name="connsiteY1" fmla="*/ 2948328 h 2954545"/>
              <a:gd name="connsiteX2" fmla="*/ 7353064 w 7455366"/>
              <a:gd name="connsiteY2" fmla="*/ 1574363 h 2954545"/>
              <a:gd name="connsiteX3" fmla="*/ 7230967 w 7455366"/>
              <a:gd name="connsiteY3" fmla="*/ 449584 h 2954545"/>
              <a:gd name="connsiteX4" fmla="*/ 6308621 w 7455366"/>
              <a:gd name="connsiteY4" fmla="*/ 122254 h 2954545"/>
              <a:gd name="connsiteX5" fmla="*/ 6273668 w 7455366"/>
              <a:gd name="connsiteY5" fmla="*/ 122 h 2954545"/>
              <a:gd name="connsiteX6" fmla="*/ 5338645 w 7455366"/>
              <a:gd name="connsiteY6" fmla="*/ 180590 h 2954545"/>
              <a:gd name="connsiteX7" fmla="*/ 132929 w 7455366"/>
              <a:gd name="connsiteY7" fmla="*/ 1491229 h 2954545"/>
              <a:gd name="connsiteX8" fmla="*/ 1472152 w 7455366"/>
              <a:gd name="connsiteY8" fmla="*/ 1776224 h 2954545"/>
              <a:gd name="connsiteX9" fmla="*/ 6344227 w 7455366"/>
              <a:gd name="connsiteY9" fmla="*/ 258999 h 2954545"/>
              <a:gd name="connsiteX10" fmla="*/ 7002937 w 7455366"/>
              <a:gd name="connsiteY10" fmla="*/ 421792 h 2954545"/>
              <a:gd name="connsiteX11" fmla="*/ 7222505 w 7455366"/>
              <a:gd name="connsiteY11" fmla="*/ 1522268 h 2954545"/>
              <a:gd name="connsiteX12" fmla="*/ 6603260 w 7455366"/>
              <a:gd name="connsiteY12" fmla="*/ 2954545 h 2954545"/>
              <a:gd name="connsiteX0" fmla="*/ 6470355 w 7322461"/>
              <a:gd name="connsiteY0" fmla="*/ 2954545 h 2954545"/>
              <a:gd name="connsiteX1" fmla="*/ 6608919 w 7322461"/>
              <a:gd name="connsiteY1" fmla="*/ 2948328 h 2954545"/>
              <a:gd name="connsiteX2" fmla="*/ 7220159 w 7322461"/>
              <a:gd name="connsiteY2" fmla="*/ 1574363 h 2954545"/>
              <a:gd name="connsiteX3" fmla="*/ 7098062 w 7322461"/>
              <a:gd name="connsiteY3" fmla="*/ 449584 h 2954545"/>
              <a:gd name="connsiteX4" fmla="*/ 6175716 w 7322461"/>
              <a:gd name="connsiteY4" fmla="*/ 122254 h 2954545"/>
              <a:gd name="connsiteX5" fmla="*/ 6140763 w 7322461"/>
              <a:gd name="connsiteY5" fmla="*/ 122 h 2954545"/>
              <a:gd name="connsiteX6" fmla="*/ 5205740 w 7322461"/>
              <a:gd name="connsiteY6" fmla="*/ 180590 h 2954545"/>
              <a:gd name="connsiteX7" fmla="*/ 24 w 7322461"/>
              <a:gd name="connsiteY7" fmla="*/ 1491229 h 2954545"/>
              <a:gd name="connsiteX8" fmla="*/ 1339247 w 7322461"/>
              <a:gd name="connsiteY8" fmla="*/ 1776224 h 2954545"/>
              <a:gd name="connsiteX9" fmla="*/ 6211322 w 7322461"/>
              <a:gd name="connsiteY9" fmla="*/ 258999 h 2954545"/>
              <a:gd name="connsiteX10" fmla="*/ 6870032 w 7322461"/>
              <a:gd name="connsiteY10" fmla="*/ 421792 h 2954545"/>
              <a:gd name="connsiteX11" fmla="*/ 7089600 w 7322461"/>
              <a:gd name="connsiteY11" fmla="*/ 1522268 h 2954545"/>
              <a:gd name="connsiteX12" fmla="*/ 6470355 w 7322461"/>
              <a:gd name="connsiteY12" fmla="*/ 2954545 h 2954545"/>
              <a:gd name="connsiteX0" fmla="*/ 6480463 w 7332569"/>
              <a:gd name="connsiteY0" fmla="*/ 2954545 h 2954545"/>
              <a:gd name="connsiteX1" fmla="*/ 6619027 w 7332569"/>
              <a:gd name="connsiteY1" fmla="*/ 2948328 h 2954545"/>
              <a:gd name="connsiteX2" fmla="*/ 7230267 w 7332569"/>
              <a:gd name="connsiteY2" fmla="*/ 1574363 h 2954545"/>
              <a:gd name="connsiteX3" fmla="*/ 7108170 w 7332569"/>
              <a:gd name="connsiteY3" fmla="*/ 449584 h 2954545"/>
              <a:gd name="connsiteX4" fmla="*/ 6185824 w 7332569"/>
              <a:gd name="connsiteY4" fmla="*/ 122254 h 2954545"/>
              <a:gd name="connsiteX5" fmla="*/ 6150871 w 7332569"/>
              <a:gd name="connsiteY5" fmla="*/ 122 h 2954545"/>
              <a:gd name="connsiteX6" fmla="*/ 5215848 w 7332569"/>
              <a:gd name="connsiteY6" fmla="*/ 180590 h 2954545"/>
              <a:gd name="connsiteX7" fmla="*/ 10132 w 7332569"/>
              <a:gd name="connsiteY7" fmla="*/ 1491229 h 2954545"/>
              <a:gd name="connsiteX8" fmla="*/ 1349355 w 7332569"/>
              <a:gd name="connsiteY8" fmla="*/ 1776224 h 2954545"/>
              <a:gd name="connsiteX9" fmla="*/ 180294 w 7332569"/>
              <a:gd name="connsiteY9" fmla="*/ 1678549 h 2954545"/>
              <a:gd name="connsiteX10" fmla="*/ 6221430 w 7332569"/>
              <a:gd name="connsiteY10" fmla="*/ 258999 h 2954545"/>
              <a:gd name="connsiteX11" fmla="*/ 6880140 w 7332569"/>
              <a:gd name="connsiteY11" fmla="*/ 421792 h 2954545"/>
              <a:gd name="connsiteX12" fmla="*/ 7099708 w 7332569"/>
              <a:gd name="connsiteY12" fmla="*/ 1522268 h 2954545"/>
              <a:gd name="connsiteX13" fmla="*/ 6480463 w 7332569"/>
              <a:gd name="connsiteY13" fmla="*/ 2954545 h 2954545"/>
              <a:gd name="connsiteX0" fmla="*/ 6470355 w 7322461"/>
              <a:gd name="connsiteY0" fmla="*/ 2954545 h 2954545"/>
              <a:gd name="connsiteX1" fmla="*/ 6608919 w 7322461"/>
              <a:gd name="connsiteY1" fmla="*/ 2948328 h 2954545"/>
              <a:gd name="connsiteX2" fmla="*/ 7220159 w 7322461"/>
              <a:gd name="connsiteY2" fmla="*/ 1574363 h 2954545"/>
              <a:gd name="connsiteX3" fmla="*/ 7098062 w 7322461"/>
              <a:gd name="connsiteY3" fmla="*/ 449584 h 2954545"/>
              <a:gd name="connsiteX4" fmla="*/ 6175716 w 7322461"/>
              <a:gd name="connsiteY4" fmla="*/ 122254 h 2954545"/>
              <a:gd name="connsiteX5" fmla="*/ 6140763 w 7322461"/>
              <a:gd name="connsiteY5" fmla="*/ 122 h 2954545"/>
              <a:gd name="connsiteX6" fmla="*/ 5205740 w 7322461"/>
              <a:gd name="connsiteY6" fmla="*/ 180590 h 2954545"/>
              <a:gd name="connsiteX7" fmla="*/ 24 w 7322461"/>
              <a:gd name="connsiteY7" fmla="*/ 1491229 h 2954545"/>
              <a:gd name="connsiteX8" fmla="*/ 1339247 w 7322461"/>
              <a:gd name="connsiteY8" fmla="*/ 1776224 h 2954545"/>
              <a:gd name="connsiteX9" fmla="*/ 2561716 w 7322461"/>
              <a:gd name="connsiteY9" fmla="*/ 1483198 h 2954545"/>
              <a:gd name="connsiteX10" fmla="*/ 6211322 w 7322461"/>
              <a:gd name="connsiteY10" fmla="*/ 258999 h 2954545"/>
              <a:gd name="connsiteX11" fmla="*/ 6870032 w 7322461"/>
              <a:gd name="connsiteY11" fmla="*/ 421792 h 2954545"/>
              <a:gd name="connsiteX12" fmla="*/ 7089600 w 7322461"/>
              <a:gd name="connsiteY12" fmla="*/ 1522268 h 2954545"/>
              <a:gd name="connsiteX13" fmla="*/ 6470355 w 7322461"/>
              <a:gd name="connsiteY13" fmla="*/ 2954545 h 2954545"/>
              <a:gd name="connsiteX0" fmla="*/ 6471214 w 7323320"/>
              <a:gd name="connsiteY0" fmla="*/ 2954545 h 2954545"/>
              <a:gd name="connsiteX1" fmla="*/ 6609778 w 7323320"/>
              <a:gd name="connsiteY1" fmla="*/ 2948328 h 2954545"/>
              <a:gd name="connsiteX2" fmla="*/ 7221018 w 7323320"/>
              <a:gd name="connsiteY2" fmla="*/ 1574363 h 2954545"/>
              <a:gd name="connsiteX3" fmla="*/ 7098921 w 7323320"/>
              <a:gd name="connsiteY3" fmla="*/ 449584 h 2954545"/>
              <a:gd name="connsiteX4" fmla="*/ 6176575 w 7323320"/>
              <a:gd name="connsiteY4" fmla="*/ 122254 h 2954545"/>
              <a:gd name="connsiteX5" fmla="*/ 6141622 w 7323320"/>
              <a:gd name="connsiteY5" fmla="*/ 122 h 2954545"/>
              <a:gd name="connsiteX6" fmla="*/ 5206599 w 7323320"/>
              <a:gd name="connsiteY6" fmla="*/ 180590 h 2954545"/>
              <a:gd name="connsiteX7" fmla="*/ 883 w 7323320"/>
              <a:gd name="connsiteY7" fmla="*/ 1491229 h 2954545"/>
              <a:gd name="connsiteX8" fmla="*/ 16752 w 7323320"/>
              <a:gd name="connsiteY8" fmla="*/ 1645990 h 2954545"/>
              <a:gd name="connsiteX9" fmla="*/ 2562575 w 7323320"/>
              <a:gd name="connsiteY9" fmla="*/ 1483198 h 2954545"/>
              <a:gd name="connsiteX10" fmla="*/ 6212181 w 7323320"/>
              <a:gd name="connsiteY10" fmla="*/ 258999 h 2954545"/>
              <a:gd name="connsiteX11" fmla="*/ 6870891 w 7323320"/>
              <a:gd name="connsiteY11" fmla="*/ 421792 h 2954545"/>
              <a:gd name="connsiteX12" fmla="*/ 7090459 w 7323320"/>
              <a:gd name="connsiteY12" fmla="*/ 1522268 h 2954545"/>
              <a:gd name="connsiteX13" fmla="*/ 6471214 w 7323320"/>
              <a:gd name="connsiteY13" fmla="*/ 2954545 h 2954545"/>
              <a:gd name="connsiteX0" fmla="*/ 6471214 w 7323320"/>
              <a:gd name="connsiteY0" fmla="*/ 2954545 h 2954545"/>
              <a:gd name="connsiteX1" fmla="*/ 6609778 w 7323320"/>
              <a:gd name="connsiteY1" fmla="*/ 2948328 h 2954545"/>
              <a:gd name="connsiteX2" fmla="*/ 7221018 w 7323320"/>
              <a:gd name="connsiteY2" fmla="*/ 1574363 h 2954545"/>
              <a:gd name="connsiteX3" fmla="*/ 7098921 w 7323320"/>
              <a:gd name="connsiteY3" fmla="*/ 449584 h 2954545"/>
              <a:gd name="connsiteX4" fmla="*/ 6176575 w 7323320"/>
              <a:gd name="connsiteY4" fmla="*/ 122254 h 2954545"/>
              <a:gd name="connsiteX5" fmla="*/ 6141622 w 7323320"/>
              <a:gd name="connsiteY5" fmla="*/ 122 h 2954545"/>
              <a:gd name="connsiteX6" fmla="*/ 5206599 w 7323320"/>
              <a:gd name="connsiteY6" fmla="*/ 180590 h 2954545"/>
              <a:gd name="connsiteX7" fmla="*/ 883 w 7323320"/>
              <a:gd name="connsiteY7" fmla="*/ 1491229 h 2954545"/>
              <a:gd name="connsiteX8" fmla="*/ 16752 w 7323320"/>
              <a:gd name="connsiteY8" fmla="*/ 1645990 h 2954545"/>
              <a:gd name="connsiteX9" fmla="*/ 2562575 w 7323320"/>
              <a:gd name="connsiteY9" fmla="*/ 1483198 h 2954545"/>
              <a:gd name="connsiteX10" fmla="*/ 6212181 w 7323320"/>
              <a:gd name="connsiteY10" fmla="*/ 258999 h 2954545"/>
              <a:gd name="connsiteX11" fmla="*/ 6870891 w 7323320"/>
              <a:gd name="connsiteY11" fmla="*/ 421792 h 2954545"/>
              <a:gd name="connsiteX12" fmla="*/ 7090459 w 7323320"/>
              <a:gd name="connsiteY12" fmla="*/ 1522268 h 2954545"/>
              <a:gd name="connsiteX13" fmla="*/ 6471214 w 7323320"/>
              <a:gd name="connsiteY13" fmla="*/ 2954545 h 2954545"/>
              <a:gd name="connsiteX0" fmla="*/ 6471665 w 7323771"/>
              <a:gd name="connsiteY0" fmla="*/ 2954545 h 2954545"/>
              <a:gd name="connsiteX1" fmla="*/ 6610229 w 7323771"/>
              <a:gd name="connsiteY1" fmla="*/ 2948328 h 2954545"/>
              <a:gd name="connsiteX2" fmla="*/ 7221469 w 7323771"/>
              <a:gd name="connsiteY2" fmla="*/ 1574363 h 2954545"/>
              <a:gd name="connsiteX3" fmla="*/ 7099372 w 7323771"/>
              <a:gd name="connsiteY3" fmla="*/ 449584 h 2954545"/>
              <a:gd name="connsiteX4" fmla="*/ 6177026 w 7323771"/>
              <a:gd name="connsiteY4" fmla="*/ 122254 h 2954545"/>
              <a:gd name="connsiteX5" fmla="*/ 6142073 w 7323771"/>
              <a:gd name="connsiteY5" fmla="*/ 122 h 2954545"/>
              <a:gd name="connsiteX6" fmla="*/ 5207050 w 7323771"/>
              <a:gd name="connsiteY6" fmla="*/ 180590 h 2954545"/>
              <a:gd name="connsiteX7" fmla="*/ 1334 w 7323771"/>
              <a:gd name="connsiteY7" fmla="*/ 1491229 h 2954545"/>
              <a:gd name="connsiteX8" fmla="*/ 5334 w 7323771"/>
              <a:gd name="connsiteY8" fmla="*/ 1659013 h 2954545"/>
              <a:gd name="connsiteX9" fmla="*/ 2563026 w 7323771"/>
              <a:gd name="connsiteY9" fmla="*/ 1483198 h 2954545"/>
              <a:gd name="connsiteX10" fmla="*/ 6212632 w 7323771"/>
              <a:gd name="connsiteY10" fmla="*/ 258999 h 2954545"/>
              <a:gd name="connsiteX11" fmla="*/ 6871342 w 7323771"/>
              <a:gd name="connsiteY11" fmla="*/ 421792 h 2954545"/>
              <a:gd name="connsiteX12" fmla="*/ 7090910 w 7323771"/>
              <a:gd name="connsiteY12" fmla="*/ 1522268 h 2954545"/>
              <a:gd name="connsiteX13" fmla="*/ 6471665 w 7323771"/>
              <a:gd name="connsiteY13" fmla="*/ 2954545 h 2954545"/>
              <a:gd name="connsiteX0" fmla="*/ 6471665 w 7323771"/>
              <a:gd name="connsiteY0" fmla="*/ 2954545 h 2954545"/>
              <a:gd name="connsiteX1" fmla="*/ 6610229 w 7323771"/>
              <a:gd name="connsiteY1" fmla="*/ 2948328 h 2954545"/>
              <a:gd name="connsiteX2" fmla="*/ 7221469 w 7323771"/>
              <a:gd name="connsiteY2" fmla="*/ 1574363 h 2954545"/>
              <a:gd name="connsiteX3" fmla="*/ 7099372 w 7323771"/>
              <a:gd name="connsiteY3" fmla="*/ 449584 h 2954545"/>
              <a:gd name="connsiteX4" fmla="*/ 6177026 w 7323771"/>
              <a:gd name="connsiteY4" fmla="*/ 122254 h 2954545"/>
              <a:gd name="connsiteX5" fmla="*/ 6142073 w 7323771"/>
              <a:gd name="connsiteY5" fmla="*/ 122 h 2954545"/>
              <a:gd name="connsiteX6" fmla="*/ 5207050 w 7323771"/>
              <a:gd name="connsiteY6" fmla="*/ 180590 h 2954545"/>
              <a:gd name="connsiteX7" fmla="*/ 1334 w 7323771"/>
              <a:gd name="connsiteY7" fmla="*/ 1491229 h 2954545"/>
              <a:gd name="connsiteX8" fmla="*/ 5334 w 7323771"/>
              <a:gd name="connsiteY8" fmla="*/ 1659013 h 2954545"/>
              <a:gd name="connsiteX9" fmla="*/ 1257476 w 7323771"/>
              <a:gd name="connsiteY9" fmla="*/ 1496222 h 2954545"/>
              <a:gd name="connsiteX10" fmla="*/ 6212632 w 7323771"/>
              <a:gd name="connsiteY10" fmla="*/ 258999 h 2954545"/>
              <a:gd name="connsiteX11" fmla="*/ 6871342 w 7323771"/>
              <a:gd name="connsiteY11" fmla="*/ 421792 h 2954545"/>
              <a:gd name="connsiteX12" fmla="*/ 7090910 w 7323771"/>
              <a:gd name="connsiteY12" fmla="*/ 1522268 h 2954545"/>
              <a:gd name="connsiteX13" fmla="*/ 6471665 w 7323771"/>
              <a:gd name="connsiteY13" fmla="*/ 2954545 h 2954545"/>
              <a:gd name="connsiteX0" fmla="*/ 6471665 w 7323771"/>
              <a:gd name="connsiteY0" fmla="*/ 2954545 h 2954545"/>
              <a:gd name="connsiteX1" fmla="*/ 6610229 w 7323771"/>
              <a:gd name="connsiteY1" fmla="*/ 2948328 h 2954545"/>
              <a:gd name="connsiteX2" fmla="*/ 7221469 w 7323771"/>
              <a:gd name="connsiteY2" fmla="*/ 1574363 h 2954545"/>
              <a:gd name="connsiteX3" fmla="*/ 7099372 w 7323771"/>
              <a:gd name="connsiteY3" fmla="*/ 449584 h 2954545"/>
              <a:gd name="connsiteX4" fmla="*/ 6177026 w 7323771"/>
              <a:gd name="connsiteY4" fmla="*/ 122254 h 2954545"/>
              <a:gd name="connsiteX5" fmla="*/ 6142073 w 7323771"/>
              <a:gd name="connsiteY5" fmla="*/ 122 h 2954545"/>
              <a:gd name="connsiteX6" fmla="*/ 5207050 w 7323771"/>
              <a:gd name="connsiteY6" fmla="*/ 180590 h 2954545"/>
              <a:gd name="connsiteX7" fmla="*/ 1334 w 7323771"/>
              <a:gd name="connsiteY7" fmla="*/ 1491229 h 2954545"/>
              <a:gd name="connsiteX8" fmla="*/ 5334 w 7323771"/>
              <a:gd name="connsiteY8" fmla="*/ 1659013 h 2954545"/>
              <a:gd name="connsiteX9" fmla="*/ 1257476 w 7323771"/>
              <a:gd name="connsiteY9" fmla="*/ 1496222 h 2954545"/>
              <a:gd name="connsiteX10" fmla="*/ 6212632 w 7323771"/>
              <a:gd name="connsiteY10" fmla="*/ 258999 h 2954545"/>
              <a:gd name="connsiteX11" fmla="*/ 6871342 w 7323771"/>
              <a:gd name="connsiteY11" fmla="*/ 421792 h 2954545"/>
              <a:gd name="connsiteX12" fmla="*/ 7090910 w 7323771"/>
              <a:gd name="connsiteY12" fmla="*/ 1522268 h 2954545"/>
              <a:gd name="connsiteX13" fmla="*/ 6471665 w 7323771"/>
              <a:gd name="connsiteY13" fmla="*/ 2954545 h 2954545"/>
              <a:gd name="connsiteX0" fmla="*/ 6471665 w 7323771"/>
              <a:gd name="connsiteY0" fmla="*/ 2954545 h 2954545"/>
              <a:gd name="connsiteX1" fmla="*/ 6610229 w 7323771"/>
              <a:gd name="connsiteY1" fmla="*/ 2948328 h 2954545"/>
              <a:gd name="connsiteX2" fmla="*/ 7221469 w 7323771"/>
              <a:gd name="connsiteY2" fmla="*/ 1574363 h 2954545"/>
              <a:gd name="connsiteX3" fmla="*/ 7099372 w 7323771"/>
              <a:gd name="connsiteY3" fmla="*/ 449584 h 2954545"/>
              <a:gd name="connsiteX4" fmla="*/ 6177026 w 7323771"/>
              <a:gd name="connsiteY4" fmla="*/ 122254 h 2954545"/>
              <a:gd name="connsiteX5" fmla="*/ 6142073 w 7323771"/>
              <a:gd name="connsiteY5" fmla="*/ 122 h 2954545"/>
              <a:gd name="connsiteX6" fmla="*/ 5207050 w 7323771"/>
              <a:gd name="connsiteY6" fmla="*/ 180590 h 2954545"/>
              <a:gd name="connsiteX7" fmla="*/ 1334 w 7323771"/>
              <a:gd name="connsiteY7" fmla="*/ 1491229 h 2954545"/>
              <a:gd name="connsiteX8" fmla="*/ 5334 w 7323771"/>
              <a:gd name="connsiteY8" fmla="*/ 1659013 h 2954545"/>
              <a:gd name="connsiteX9" fmla="*/ 1257476 w 7323771"/>
              <a:gd name="connsiteY9" fmla="*/ 1496222 h 2954545"/>
              <a:gd name="connsiteX10" fmla="*/ 6212632 w 7323771"/>
              <a:gd name="connsiteY10" fmla="*/ 258999 h 2954545"/>
              <a:gd name="connsiteX11" fmla="*/ 6871342 w 7323771"/>
              <a:gd name="connsiteY11" fmla="*/ 421792 h 2954545"/>
              <a:gd name="connsiteX12" fmla="*/ 7090910 w 7323771"/>
              <a:gd name="connsiteY12" fmla="*/ 1522268 h 2954545"/>
              <a:gd name="connsiteX13" fmla="*/ 6471665 w 7323771"/>
              <a:gd name="connsiteY13" fmla="*/ 2954545 h 2954545"/>
              <a:gd name="connsiteX0" fmla="*/ 6471665 w 7323771"/>
              <a:gd name="connsiteY0" fmla="*/ 2954545 h 2954545"/>
              <a:gd name="connsiteX1" fmla="*/ 6610229 w 7323771"/>
              <a:gd name="connsiteY1" fmla="*/ 2948328 h 2954545"/>
              <a:gd name="connsiteX2" fmla="*/ 7221469 w 7323771"/>
              <a:gd name="connsiteY2" fmla="*/ 1574363 h 2954545"/>
              <a:gd name="connsiteX3" fmla="*/ 7099372 w 7323771"/>
              <a:gd name="connsiteY3" fmla="*/ 449584 h 2954545"/>
              <a:gd name="connsiteX4" fmla="*/ 6177026 w 7323771"/>
              <a:gd name="connsiteY4" fmla="*/ 122254 h 2954545"/>
              <a:gd name="connsiteX5" fmla="*/ 6142073 w 7323771"/>
              <a:gd name="connsiteY5" fmla="*/ 122 h 2954545"/>
              <a:gd name="connsiteX6" fmla="*/ 5207050 w 7323771"/>
              <a:gd name="connsiteY6" fmla="*/ 180590 h 2954545"/>
              <a:gd name="connsiteX7" fmla="*/ 1334 w 7323771"/>
              <a:gd name="connsiteY7" fmla="*/ 1491229 h 2954545"/>
              <a:gd name="connsiteX8" fmla="*/ 5334 w 7323771"/>
              <a:gd name="connsiteY8" fmla="*/ 1659013 h 2954545"/>
              <a:gd name="connsiteX9" fmla="*/ 1257476 w 7323771"/>
              <a:gd name="connsiteY9" fmla="*/ 1496222 h 2954545"/>
              <a:gd name="connsiteX10" fmla="*/ 2408734 w 7323771"/>
              <a:gd name="connsiteY10" fmla="*/ 1248777 h 2954545"/>
              <a:gd name="connsiteX11" fmla="*/ 6212632 w 7323771"/>
              <a:gd name="connsiteY11" fmla="*/ 258999 h 2954545"/>
              <a:gd name="connsiteX12" fmla="*/ 6871342 w 7323771"/>
              <a:gd name="connsiteY12" fmla="*/ 421792 h 2954545"/>
              <a:gd name="connsiteX13" fmla="*/ 7090910 w 7323771"/>
              <a:gd name="connsiteY13" fmla="*/ 1522268 h 2954545"/>
              <a:gd name="connsiteX14" fmla="*/ 6471665 w 7323771"/>
              <a:gd name="connsiteY14" fmla="*/ 2954545 h 2954545"/>
              <a:gd name="connsiteX0" fmla="*/ 6471665 w 7323771"/>
              <a:gd name="connsiteY0" fmla="*/ 2954545 h 2954545"/>
              <a:gd name="connsiteX1" fmla="*/ 6610229 w 7323771"/>
              <a:gd name="connsiteY1" fmla="*/ 2948328 h 2954545"/>
              <a:gd name="connsiteX2" fmla="*/ 7221469 w 7323771"/>
              <a:gd name="connsiteY2" fmla="*/ 1574363 h 2954545"/>
              <a:gd name="connsiteX3" fmla="*/ 7099372 w 7323771"/>
              <a:gd name="connsiteY3" fmla="*/ 449584 h 2954545"/>
              <a:gd name="connsiteX4" fmla="*/ 6177026 w 7323771"/>
              <a:gd name="connsiteY4" fmla="*/ 122254 h 2954545"/>
              <a:gd name="connsiteX5" fmla="*/ 6142073 w 7323771"/>
              <a:gd name="connsiteY5" fmla="*/ 122 h 2954545"/>
              <a:gd name="connsiteX6" fmla="*/ 5207050 w 7323771"/>
              <a:gd name="connsiteY6" fmla="*/ 180590 h 2954545"/>
              <a:gd name="connsiteX7" fmla="*/ 1334 w 7323771"/>
              <a:gd name="connsiteY7" fmla="*/ 1491229 h 2954545"/>
              <a:gd name="connsiteX8" fmla="*/ 5334 w 7323771"/>
              <a:gd name="connsiteY8" fmla="*/ 1659013 h 2954545"/>
              <a:gd name="connsiteX9" fmla="*/ 1257476 w 7323771"/>
              <a:gd name="connsiteY9" fmla="*/ 1496222 h 2954545"/>
              <a:gd name="connsiteX10" fmla="*/ 2117952 w 7323771"/>
              <a:gd name="connsiteY10" fmla="*/ 1392035 h 2954545"/>
              <a:gd name="connsiteX11" fmla="*/ 6212632 w 7323771"/>
              <a:gd name="connsiteY11" fmla="*/ 258999 h 2954545"/>
              <a:gd name="connsiteX12" fmla="*/ 6871342 w 7323771"/>
              <a:gd name="connsiteY12" fmla="*/ 421792 h 2954545"/>
              <a:gd name="connsiteX13" fmla="*/ 7090910 w 7323771"/>
              <a:gd name="connsiteY13" fmla="*/ 1522268 h 2954545"/>
              <a:gd name="connsiteX14" fmla="*/ 6471665 w 7323771"/>
              <a:gd name="connsiteY14" fmla="*/ 2954545 h 2954545"/>
              <a:gd name="connsiteX0" fmla="*/ 6471665 w 7323771"/>
              <a:gd name="connsiteY0" fmla="*/ 2954545 h 2954545"/>
              <a:gd name="connsiteX1" fmla="*/ 6610229 w 7323771"/>
              <a:gd name="connsiteY1" fmla="*/ 2948328 h 2954545"/>
              <a:gd name="connsiteX2" fmla="*/ 7221469 w 7323771"/>
              <a:gd name="connsiteY2" fmla="*/ 1574363 h 2954545"/>
              <a:gd name="connsiteX3" fmla="*/ 7099372 w 7323771"/>
              <a:gd name="connsiteY3" fmla="*/ 449584 h 2954545"/>
              <a:gd name="connsiteX4" fmla="*/ 6177026 w 7323771"/>
              <a:gd name="connsiteY4" fmla="*/ 122254 h 2954545"/>
              <a:gd name="connsiteX5" fmla="*/ 6142073 w 7323771"/>
              <a:gd name="connsiteY5" fmla="*/ 122 h 2954545"/>
              <a:gd name="connsiteX6" fmla="*/ 5207050 w 7323771"/>
              <a:gd name="connsiteY6" fmla="*/ 180590 h 2954545"/>
              <a:gd name="connsiteX7" fmla="*/ 1334 w 7323771"/>
              <a:gd name="connsiteY7" fmla="*/ 1491229 h 2954545"/>
              <a:gd name="connsiteX8" fmla="*/ 5334 w 7323771"/>
              <a:gd name="connsiteY8" fmla="*/ 1659013 h 2954545"/>
              <a:gd name="connsiteX9" fmla="*/ 1257476 w 7323771"/>
              <a:gd name="connsiteY9" fmla="*/ 1496222 h 2954545"/>
              <a:gd name="connsiteX10" fmla="*/ 2117952 w 7323771"/>
              <a:gd name="connsiteY10" fmla="*/ 1392035 h 2954545"/>
              <a:gd name="connsiteX11" fmla="*/ 6212632 w 7323771"/>
              <a:gd name="connsiteY11" fmla="*/ 258999 h 2954545"/>
              <a:gd name="connsiteX12" fmla="*/ 6871342 w 7323771"/>
              <a:gd name="connsiteY12" fmla="*/ 421792 h 2954545"/>
              <a:gd name="connsiteX13" fmla="*/ 7090910 w 7323771"/>
              <a:gd name="connsiteY13" fmla="*/ 1522268 h 2954545"/>
              <a:gd name="connsiteX14" fmla="*/ 6471665 w 7323771"/>
              <a:gd name="connsiteY14" fmla="*/ 2954545 h 2954545"/>
              <a:gd name="connsiteX0" fmla="*/ 6471665 w 7323771"/>
              <a:gd name="connsiteY0" fmla="*/ 2954545 h 2954545"/>
              <a:gd name="connsiteX1" fmla="*/ 6610229 w 7323771"/>
              <a:gd name="connsiteY1" fmla="*/ 2948328 h 2954545"/>
              <a:gd name="connsiteX2" fmla="*/ 7221469 w 7323771"/>
              <a:gd name="connsiteY2" fmla="*/ 1574363 h 2954545"/>
              <a:gd name="connsiteX3" fmla="*/ 7099372 w 7323771"/>
              <a:gd name="connsiteY3" fmla="*/ 449584 h 2954545"/>
              <a:gd name="connsiteX4" fmla="*/ 6177026 w 7323771"/>
              <a:gd name="connsiteY4" fmla="*/ 122254 h 2954545"/>
              <a:gd name="connsiteX5" fmla="*/ 6142073 w 7323771"/>
              <a:gd name="connsiteY5" fmla="*/ 122 h 2954545"/>
              <a:gd name="connsiteX6" fmla="*/ 5207050 w 7323771"/>
              <a:gd name="connsiteY6" fmla="*/ 180590 h 2954545"/>
              <a:gd name="connsiteX7" fmla="*/ 1334 w 7323771"/>
              <a:gd name="connsiteY7" fmla="*/ 1491229 h 2954545"/>
              <a:gd name="connsiteX8" fmla="*/ 5334 w 7323771"/>
              <a:gd name="connsiteY8" fmla="*/ 1659013 h 2954545"/>
              <a:gd name="connsiteX9" fmla="*/ 1257476 w 7323771"/>
              <a:gd name="connsiteY9" fmla="*/ 1496222 h 2954545"/>
              <a:gd name="connsiteX10" fmla="*/ 2117952 w 7323771"/>
              <a:gd name="connsiteY10" fmla="*/ 1392035 h 2954545"/>
              <a:gd name="connsiteX11" fmla="*/ 6212632 w 7323771"/>
              <a:gd name="connsiteY11" fmla="*/ 258999 h 2954545"/>
              <a:gd name="connsiteX12" fmla="*/ 6871342 w 7323771"/>
              <a:gd name="connsiteY12" fmla="*/ 421792 h 2954545"/>
              <a:gd name="connsiteX13" fmla="*/ 7090910 w 7323771"/>
              <a:gd name="connsiteY13" fmla="*/ 1522268 h 2954545"/>
              <a:gd name="connsiteX14" fmla="*/ 6471665 w 7323771"/>
              <a:gd name="connsiteY14" fmla="*/ 2954545 h 2954545"/>
              <a:gd name="connsiteX0" fmla="*/ 6471665 w 7323771"/>
              <a:gd name="connsiteY0" fmla="*/ 2954545 h 2954545"/>
              <a:gd name="connsiteX1" fmla="*/ 6610229 w 7323771"/>
              <a:gd name="connsiteY1" fmla="*/ 2948328 h 2954545"/>
              <a:gd name="connsiteX2" fmla="*/ 7221469 w 7323771"/>
              <a:gd name="connsiteY2" fmla="*/ 1574363 h 2954545"/>
              <a:gd name="connsiteX3" fmla="*/ 7099372 w 7323771"/>
              <a:gd name="connsiteY3" fmla="*/ 449584 h 2954545"/>
              <a:gd name="connsiteX4" fmla="*/ 6177026 w 7323771"/>
              <a:gd name="connsiteY4" fmla="*/ 122254 h 2954545"/>
              <a:gd name="connsiteX5" fmla="*/ 6142073 w 7323771"/>
              <a:gd name="connsiteY5" fmla="*/ 122 h 2954545"/>
              <a:gd name="connsiteX6" fmla="*/ 5207050 w 7323771"/>
              <a:gd name="connsiteY6" fmla="*/ 180590 h 2954545"/>
              <a:gd name="connsiteX7" fmla="*/ 1334 w 7323771"/>
              <a:gd name="connsiteY7" fmla="*/ 1491229 h 2954545"/>
              <a:gd name="connsiteX8" fmla="*/ 5334 w 7323771"/>
              <a:gd name="connsiteY8" fmla="*/ 1659013 h 2954545"/>
              <a:gd name="connsiteX9" fmla="*/ 1257476 w 7323771"/>
              <a:gd name="connsiteY9" fmla="*/ 1496222 h 2954545"/>
              <a:gd name="connsiteX10" fmla="*/ 2117952 w 7323771"/>
              <a:gd name="connsiteY10" fmla="*/ 1392035 h 2954545"/>
              <a:gd name="connsiteX11" fmla="*/ 6212632 w 7323771"/>
              <a:gd name="connsiteY11" fmla="*/ 258999 h 2954545"/>
              <a:gd name="connsiteX12" fmla="*/ 6871342 w 7323771"/>
              <a:gd name="connsiteY12" fmla="*/ 421792 h 2954545"/>
              <a:gd name="connsiteX13" fmla="*/ 7090910 w 7323771"/>
              <a:gd name="connsiteY13" fmla="*/ 1522268 h 2954545"/>
              <a:gd name="connsiteX14" fmla="*/ 6471665 w 7323771"/>
              <a:gd name="connsiteY14" fmla="*/ 2954545 h 2954545"/>
              <a:gd name="connsiteX0" fmla="*/ 6471665 w 7323771"/>
              <a:gd name="connsiteY0" fmla="*/ 2954545 h 2954545"/>
              <a:gd name="connsiteX1" fmla="*/ 6610229 w 7323771"/>
              <a:gd name="connsiteY1" fmla="*/ 2948328 h 2954545"/>
              <a:gd name="connsiteX2" fmla="*/ 7221469 w 7323771"/>
              <a:gd name="connsiteY2" fmla="*/ 1574363 h 2954545"/>
              <a:gd name="connsiteX3" fmla="*/ 7099372 w 7323771"/>
              <a:gd name="connsiteY3" fmla="*/ 449584 h 2954545"/>
              <a:gd name="connsiteX4" fmla="*/ 6177026 w 7323771"/>
              <a:gd name="connsiteY4" fmla="*/ 122254 h 2954545"/>
              <a:gd name="connsiteX5" fmla="*/ 6142073 w 7323771"/>
              <a:gd name="connsiteY5" fmla="*/ 122 h 2954545"/>
              <a:gd name="connsiteX6" fmla="*/ 5207050 w 7323771"/>
              <a:gd name="connsiteY6" fmla="*/ 180590 h 2954545"/>
              <a:gd name="connsiteX7" fmla="*/ 1334 w 7323771"/>
              <a:gd name="connsiteY7" fmla="*/ 1491229 h 2954545"/>
              <a:gd name="connsiteX8" fmla="*/ 5334 w 7323771"/>
              <a:gd name="connsiteY8" fmla="*/ 1659013 h 2954545"/>
              <a:gd name="connsiteX9" fmla="*/ 1257476 w 7323771"/>
              <a:gd name="connsiteY9" fmla="*/ 1496222 h 2954545"/>
              <a:gd name="connsiteX10" fmla="*/ 2117952 w 7323771"/>
              <a:gd name="connsiteY10" fmla="*/ 1392035 h 2954545"/>
              <a:gd name="connsiteX11" fmla="*/ 6212632 w 7323771"/>
              <a:gd name="connsiteY11" fmla="*/ 258999 h 2954545"/>
              <a:gd name="connsiteX12" fmla="*/ 6871342 w 7323771"/>
              <a:gd name="connsiteY12" fmla="*/ 421792 h 2954545"/>
              <a:gd name="connsiteX13" fmla="*/ 7090910 w 7323771"/>
              <a:gd name="connsiteY13" fmla="*/ 1522268 h 2954545"/>
              <a:gd name="connsiteX14" fmla="*/ 6471665 w 7323771"/>
              <a:gd name="connsiteY14" fmla="*/ 2954545 h 2954545"/>
              <a:gd name="connsiteX0" fmla="*/ 6471665 w 7323771"/>
              <a:gd name="connsiteY0" fmla="*/ 2954545 h 2954545"/>
              <a:gd name="connsiteX1" fmla="*/ 6610229 w 7323771"/>
              <a:gd name="connsiteY1" fmla="*/ 2948328 h 2954545"/>
              <a:gd name="connsiteX2" fmla="*/ 7221469 w 7323771"/>
              <a:gd name="connsiteY2" fmla="*/ 1574363 h 2954545"/>
              <a:gd name="connsiteX3" fmla="*/ 7099372 w 7323771"/>
              <a:gd name="connsiteY3" fmla="*/ 449584 h 2954545"/>
              <a:gd name="connsiteX4" fmla="*/ 6177026 w 7323771"/>
              <a:gd name="connsiteY4" fmla="*/ 122254 h 2954545"/>
              <a:gd name="connsiteX5" fmla="*/ 6142073 w 7323771"/>
              <a:gd name="connsiteY5" fmla="*/ 122 h 2954545"/>
              <a:gd name="connsiteX6" fmla="*/ 5207050 w 7323771"/>
              <a:gd name="connsiteY6" fmla="*/ 180590 h 2954545"/>
              <a:gd name="connsiteX7" fmla="*/ 1334 w 7323771"/>
              <a:gd name="connsiteY7" fmla="*/ 1491229 h 2954545"/>
              <a:gd name="connsiteX8" fmla="*/ 5334 w 7323771"/>
              <a:gd name="connsiteY8" fmla="*/ 1659013 h 2954545"/>
              <a:gd name="connsiteX9" fmla="*/ 1257476 w 7323771"/>
              <a:gd name="connsiteY9" fmla="*/ 1496222 h 2954545"/>
              <a:gd name="connsiteX10" fmla="*/ 2023003 w 7323771"/>
              <a:gd name="connsiteY10" fmla="*/ 1411570 h 2954545"/>
              <a:gd name="connsiteX11" fmla="*/ 6212632 w 7323771"/>
              <a:gd name="connsiteY11" fmla="*/ 258999 h 2954545"/>
              <a:gd name="connsiteX12" fmla="*/ 6871342 w 7323771"/>
              <a:gd name="connsiteY12" fmla="*/ 421792 h 2954545"/>
              <a:gd name="connsiteX13" fmla="*/ 7090910 w 7323771"/>
              <a:gd name="connsiteY13" fmla="*/ 1522268 h 2954545"/>
              <a:gd name="connsiteX14" fmla="*/ 6471665 w 7323771"/>
              <a:gd name="connsiteY14" fmla="*/ 2954545 h 2954545"/>
              <a:gd name="connsiteX0" fmla="*/ 6471665 w 7323771"/>
              <a:gd name="connsiteY0" fmla="*/ 2954545 h 2954545"/>
              <a:gd name="connsiteX1" fmla="*/ 6610229 w 7323771"/>
              <a:gd name="connsiteY1" fmla="*/ 2948328 h 2954545"/>
              <a:gd name="connsiteX2" fmla="*/ 7221469 w 7323771"/>
              <a:gd name="connsiteY2" fmla="*/ 1574363 h 2954545"/>
              <a:gd name="connsiteX3" fmla="*/ 7099372 w 7323771"/>
              <a:gd name="connsiteY3" fmla="*/ 449584 h 2954545"/>
              <a:gd name="connsiteX4" fmla="*/ 6177026 w 7323771"/>
              <a:gd name="connsiteY4" fmla="*/ 122254 h 2954545"/>
              <a:gd name="connsiteX5" fmla="*/ 6142073 w 7323771"/>
              <a:gd name="connsiteY5" fmla="*/ 122 h 2954545"/>
              <a:gd name="connsiteX6" fmla="*/ 5207050 w 7323771"/>
              <a:gd name="connsiteY6" fmla="*/ 180590 h 2954545"/>
              <a:gd name="connsiteX7" fmla="*/ 1334 w 7323771"/>
              <a:gd name="connsiteY7" fmla="*/ 1491229 h 2954545"/>
              <a:gd name="connsiteX8" fmla="*/ 5334 w 7323771"/>
              <a:gd name="connsiteY8" fmla="*/ 1659013 h 2954545"/>
              <a:gd name="connsiteX9" fmla="*/ 1257476 w 7323771"/>
              <a:gd name="connsiteY9" fmla="*/ 1496222 h 2954545"/>
              <a:gd name="connsiteX10" fmla="*/ 2023003 w 7323771"/>
              <a:gd name="connsiteY10" fmla="*/ 1411570 h 2954545"/>
              <a:gd name="connsiteX11" fmla="*/ 6212632 w 7323771"/>
              <a:gd name="connsiteY11" fmla="*/ 258999 h 2954545"/>
              <a:gd name="connsiteX12" fmla="*/ 6871342 w 7323771"/>
              <a:gd name="connsiteY12" fmla="*/ 421792 h 2954545"/>
              <a:gd name="connsiteX13" fmla="*/ 7090910 w 7323771"/>
              <a:gd name="connsiteY13" fmla="*/ 1522268 h 2954545"/>
              <a:gd name="connsiteX14" fmla="*/ 6471665 w 7323771"/>
              <a:gd name="connsiteY14" fmla="*/ 2954545 h 2954545"/>
              <a:gd name="connsiteX0" fmla="*/ 6471665 w 7323771"/>
              <a:gd name="connsiteY0" fmla="*/ 2954545 h 2954545"/>
              <a:gd name="connsiteX1" fmla="*/ 6610229 w 7323771"/>
              <a:gd name="connsiteY1" fmla="*/ 2948328 h 2954545"/>
              <a:gd name="connsiteX2" fmla="*/ 7221469 w 7323771"/>
              <a:gd name="connsiteY2" fmla="*/ 1574363 h 2954545"/>
              <a:gd name="connsiteX3" fmla="*/ 7099372 w 7323771"/>
              <a:gd name="connsiteY3" fmla="*/ 449584 h 2954545"/>
              <a:gd name="connsiteX4" fmla="*/ 6177026 w 7323771"/>
              <a:gd name="connsiteY4" fmla="*/ 122254 h 2954545"/>
              <a:gd name="connsiteX5" fmla="*/ 6142073 w 7323771"/>
              <a:gd name="connsiteY5" fmla="*/ 122 h 2954545"/>
              <a:gd name="connsiteX6" fmla="*/ 5207050 w 7323771"/>
              <a:gd name="connsiteY6" fmla="*/ 180590 h 2954545"/>
              <a:gd name="connsiteX7" fmla="*/ 1334 w 7323771"/>
              <a:gd name="connsiteY7" fmla="*/ 1491229 h 2954545"/>
              <a:gd name="connsiteX8" fmla="*/ 5334 w 7323771"/>
              <a:gd name="connsiteY8" fmla="*/ 1659013 h 2954545"/>
              <a:gd name="connsiteX9" fmla="*/ 1257476 w 7323771"/>
              <a:gd name="connsiteY9" fmla="*/ 1496222 h 2954545"/>
              <a:gd name="connsiteX10" fmla="*/ 2023003 w 7323771"/>
              <a:gd name="connsiteY10" fmla="*/ 1411570 h 2954545"/>
              <a:gd name="connsiteX11" fmla="*/ 2319719 w 7323771"/>
              <a:gd name="connsiteY11" fmla="*/ 1326918 h 2954545"/>
              <a:gd name="connsiteX12" fmla="*/ 6212632 w 7323771"/>
              <a:gd name="connsiteY12" fmla="*/ 258999 h 2954545"/>
              <a:gd name="connsiteX13" fmla="*/ 6871342 w 7323771"/>
              <a:gd name="connsiteY13" fmla="*/ 421792 h 2954545"/>
              <a:gd name="connsiteX14" fmla="*/ 7090910 w 7323771"/>
              <a:gd name="connsiteY14" fmla="*/ 1522268 h 2954545"/>
              <a:gd name="connsiteX15" fmla="*/ 6471665 w 7323771"/>
              <a:gd name="connsiteY15" fmla="*/ 2954545 h 2954545"/>
              <a:gd name="connsiteX0" fmla="*/ 6471665 w 7323771"/>
              <a:gd name="connsiteY0" fmla="*/ 2954545 h 2954545"/>
              <a:gd name="connsiteX1" fmla="*/ 6610229 w 7323771"/>
              <a:gd name="connsiteY1" fmla="*/ 2948328 h 2954545"/>
              <a:gd name="connsiteX2" fmla="*/ 7221469 w 7323771"/>
              <a:gd name="connsiteY2" fmla="*/ 1574363 h 2954545"/>
              <a:gd name="connsiteX3" fmla="*/ 7099372 w 7323771"/>
              <a:gd name="connsiteY3" fmla="*/ 449584 h 2954545"/>
              <a:gd name="connsiteX4" fmla="*/ 6177026 w 7323771"/>
              <a:gd name="connsiteY4" fmla="*/ 122254 h 2954545"/>
              <a:gd name="connsiteX5" fmla="*/ 6142073 w 7323771"/>
              <a:gd name="connsiteY5" fmla="*/ 122 h 2954545"/>
              <a:gd name="connsiteX6" fmla="*/ 5207050 w 7323771"/>
              <a:gd name="connsiteY6" fmla="*/ 180590 h 2954545"/>
              <a:gd name="connsiteX7" fmla="*/ 1334 w 7323771"/>
              <a:gd name="connsiteY7" fmla="*/ 1491229 h 2954545"/>
              <a:gd name="connsiteX8" fmla="*/ 5334 w 7323771"/>
              <a:gd name="connsiteY8" fmla="*/ 1659013 h 2954545"/>
              <a:gd name="connsiteX9" fmla="*/ 1257476 w 7323771"/>
              <a:gd name="connsiteY9" fmla="*/ 1496222 h 2954545"/>
              <a:gd name="connsiteX10" fmla="*/ 2023003 w 7323771"/>
              <a:gd name="connsiteY10" fmla="*/ 1411570 h 2954545"/>
              <a:gd name="connsiteX11" fmla="*/ 1435505 w 7323771"/>
              <a:gd name="connsiteY11" fmla="*/ 1711108 h 2954545"/>
              <a:gd name="connsiteX12" fmla="*/ 6212632 w 7323771"/>
              <a:gd name="connsiteY12" fmla="*/ 258999 h 2954545"/>
              <a:gd name="connsiteX13" fmla="*/ 6871342 w 7323771"/>
              <a:gd name="connsiteY13" fmla="*/ 421792 h 2954545"/>
              <a:gd name="connsiteX14" fmla="*/ 7090910 w 7323771"/>
              <a:gd name="connsiteY14" fmla="*/ 1522268 h 2954545"/>
              <a:gd name="connsiteX15" fmla="*/ 6471665 w 7323771"/>
              <a:gd name="connsiteY15" fmla="*/ 2954545 h 2954545"/>
              <a:gd name="connsiteX0" fmla="*/ 6471665 w 7323771"/>
              <a:gd name="connsiteY0" fmla="*/ 2954545 h 2954545"/>
              <a:gd name="connsiteX1" fmla="*/ 6610229 w 7323771"/>
              <a:gd name="connsiteY1" fmla="*/ 2948328 h 2954545"/>
              <a:gd name="connsiteX2" fmla="*/ 7221469 w 7323771"/>
              <a:gd name="connsiteY2" fmla="*/ 1574363 h 2954545"/>
              <a:gd name="connsiteX3" fmla="*/ 7099372 w 7323771"/>
              <a:gd name="connsiteY3" fmla="*/ 449584 h 2954545"/>
              <a:gd name="connsiteX4" fmla="*/ 6177026 w 7323771"/>
              <a:gd name="connsiteY4" fmla="*/ 122254 h 2954545"/>
              <a:gd name="connsiteX5" fmla="*/ 6142073 w 7323771"/>
              <a:gd name="connsiteY5" fmla="*/ 122 h 2954545"/>
              <a:gd name="connsiteX6" fmla="*/ 5207050 w 7323771"/>
              <a:gd name="connsiteY6" fmla="*/ 180590 h 2954545"/>
              <a:gd name="connsiteX7" fmla="*/ 1334 w 7323771"/>
              <a:gd name="connsiteY7" fmla="*/ 1491229 h 2954545"/>
              <a:gd name="connsiteX8" fmla="*/ 5334 w 7323771"/>
              <a:gd name="connsiteY8" fmla="*/ 1659013 h 2954545"/>
              <a:gd name="connsiteX9" fmla="*/ 1257476 w 7323771"/>
              <a:gd name="connsiteY9" fmla="*/ 1496222 h 2954545"/>
              <a:gd name="connsiteX10" fmla="*/ 2023003 w 7323771"/>
              <a:gd name="connsiteY10" fmla="*/ 1411570 h 2954545"/>
              <a:gd name="connsiteX11" fmla="*/ 1435505 w 7323771"/>
              <a:gd name="connsiteY11" fmla="*/ 1711108 h 2954545"/>
              <a:gd name="connsiteX12" fmla="*/ 6212632 w 7323771"/>
              <a:gd name="connsiteY12" fmla="*/ 258999 h 2954545"/>
              <a:gd name="connsiteX13" fmla="*/ 6871342 w 7323771"/>
              <a:gd name="connsiteY13" fmla="*/ 421792 h 2954545"/>
              <a:gd name="connsiteX14" fmla="*/ 7090910 w 7323771"/>
              <a:gd name="connsiteY14" fmla="*/ 1522268 h 2954545"/>
              <a:gd name="connsiteX15" fmla="*/ 6471665 w 7323771"/>
              <a:gd name="connsiteY15" fmla="*/ 2954545 h 2954545"/>
              <a:gd name="connsiteX0" fmla="*/ 6471665 w 7323771"/>
              <a:gd name="connsiteY0" fmla="*/ 2954545 h 2954545"/>
              <a:gd name="connsiteX1" fmla="*/ 6610229 w 7323771"/>
              <a:gd name="connsiteY1" fmla="*/ 2948328 h 2954545"/>
              <a:gd name="connsiteX2" fmla="*/ 7221469 w 7323771"/>
              <a:gd name="connsiteY2" fmla="*/ 1574363 h 2954545"/>
              <a:gd name="connsiteX3" fmla="*/ 7099372 w 7323771"/>
              <a:gd name="connsiteY3" fmla="*/ 449584 h 2954545"/>
              <a:gd name="connsiteX4" fmla="*/ 6177026 w 7323771"/>
              <a:gd name="connsiteY4" fmla="*/ 122254 h 2954545"/>
              <a:gd name="connsiteX5" fmla="*/ 6142073 w 7323771"/>
              <a:gd name="connsiteY5" fmla="*/ 122 h 2954545"/>
              <a:gd name="connsiteX6" fmla="*/ 5207050 w 7323771"/>
              <a:gd name="connsiteY6" fmla="*/ 180590 h 2954545"/>
              <a:gd name="connsiteX7" fmla="*/ 1334 w 7323771"/>
              <a:gd name="connsiteY7" fmla="*/ 1491229 h 2954545"/>
              <a:gd name="connsiteX8" fmla="*/ 5334 w 7323771"/>
              <a:gd name="connsiteY8" fmla="*/ 1659013 h 2954545"/>
              <a:gd name="connsiteX9" fmla="*/ 1257476 w 7323771"/>
              <a:gd name="connsiteY9" fmla="*/ 1496222 h 2954545"/>
              <a:gd name="connsiteX10" fmla="*/ 2023003 w 7323771"/>
              <a:gd name="connsiteY10" fmla="*/ 1411570 h 2954545"/>
              <a:gd name="connsiteX11" fmla="*/ 1435505 w 7323771"/>
              <a:gd name="connsiteY11" fmla="*/ 1711108 h 2954545"/>
              <a:gd name="connsiteX12" fmla="*/ 6212632 w 7323771"/>
              <a:gd name="connsiteY12" fmla="*/ 258999 h 2954545"/>
              <a:gd name="connsiteX13" fmla="*/ 6871342 w 7323771"/>
              <a:gd name="connsiteY13" fmla="*/ 421792 h 2954545"/>
              <a:gd name="connsiteX14" fmla="*/ 7090910 w 7323771"/>
              <a:gd name="connsiteY14" fmla="*/ 1522268 h 2954545"/>
              <a:gd name="connsiteX15" fmla="*/ 6471665 w 7323771"/>
              <a:gd name="connsiteY15" fmla="*/ 2954545 h 2954545"/>
              <a:gd name="connsiteX0" fmla="*/ 6471665 w 7323771"/>
              <a:gd name="connsiteY0" fmla="*/ 2954545 h 2954545"/>
              <a:gd name="connsiteX1" fmla="*/ 6610229 w 7323771"/>
              <a:gd name="connsiteY1" fmla="*/ 2948328 h 2954545"/>
              <a:gd name="connsiteX2" fmla="*/ 7221469 w 7323771"/>
              <a:gd name="connsiteY2" fmla="*/ 1574363 h 2954545"/>
              <a:gd name="connsiteX3" fmla="*/ 7099372 w 7323771"/>
              <a:gd name="connsiteY3" fmla="*/ 449584 h 2954545"/>
              <a:gd name="connsiteX4" fmla="*/ 6177026 w 7323771"/>
              <a:gd name="connsiteY4" fmla="*/ 122254 h 2954545"/>
              <a:gd name="connsiteX5" fmla="*/ 6142073 w 7323771"/>
              <a:gd name="connsiteY5" fmla="*/ 122 h 2954545"/>
              <a:gd name="connsiteX6" fmla="*/ 5207050 w 7323771"/>
              <a:gd name="connsiteY6" fmla="*/ 180590 h 2954545"/>
              <a:gd name="connsiteX7" fmla="*/ 1334 w 7323771"/>
              <a:gd name="connsiteY7" fmla="*/ 1491229 h 2954545"/>
              <a:gd name="connsiteX8" fmla="*/ 5334 w 7323771"/>
              <a:gd name="connsiteY8" fmla="*/ 1659013 h 2954545"/>
              <a:gd name="connsiteX9" fmla="*/ 1257476 w 7323771"/>
              <a:gd name="connsiteY9" fmla="*/ 1496222 h 2954545"/>
              <a:gd name="connsiteX10" fmla="*/ 2023003 w 7323771"/>
              <a:gd name="connsiteY10" fmla="*/ 1411570 h 2954545"/>
              <a:gd name="connsiteX11" fmla="*/ 1435505 w 7323771"/>
              <a:gd name="connsiteY11" fmla="*/ 1711108 h 2954545"/>
              <a:gd name="connsiteX12" fmla="*/ 1839040 w 7323771"/>
              <a:gd name="connsiteY12" fmla="*/ 1587385 h 2954545"/>
              <a:gd name="connsiteX13" fmla="*/ 6212632 w 7323771"/>
              <a:gd name="connsiteY13" fmla="*/ 258999 h 2954545"/>
              <a:gd name="connsiteX14" fmla="*/ 6871342 w 7323771"/>
              <a:gd name="connsiteY14" fmla="*/ 421792 h 2954545"/>
              <a:gd name="connsiteX15" fmla="*/ 7090910 w 7323771"/>
              <a:gd name="connsiteY15" fmla="*/ 1522268 h 2954545"/>
              <a:gd name="connsiteX16" fmla="*/ 6471665 w 7323771"/>
              <a:gd name="connsiteY16" fmla="*/ 2954545 h 2954545"/>
              <a:gd name="connsiteX0" fmla="*/ 6471665 w 7323771"/>
              <a:gd name="connsiteY0" fmla="*/ 2954545 h 2954545"/>
              <a:gd name="connsiteX1" fmla="*/ 6610229 w 7323771"/>
              <a:gd name="connsiteY1" fmla="*/ 2948328 h 2954545"/>
              <a:gd name="connsiteX2" fmla="*/ 7221469 w 7323771"/>
              <a:gd name="connsiteY2" fmla="*/ 1574363 h 2954545"/>
              <a:gd name="connsiteX3" fmla="*/ 7099372 w 7323771"/>
              <a:gd name="connsiteY3" fmla="*/ 449584 h 2954545"/>
              <a:gd name="connsiteX4" fmla="*/ 6177026 w 7323771"/>
              <a:gd name="connsiteY4" fmla="*/ 122254 h 2954545"/>
              <a:gd name="connsiteX5" fmla="*/ 6142073 w 7323771"/>
              <a:gd name="connsiteY5" fmla="*/ 122 h 2954545"/>
              <a:gd name="connsiteX6" fmla="*/ 5207050 w 7323771"/>
              <a:gd name="connsiteY6" fmla="*/ 180590 h 2954545"/>
              <a:gd name="connsiteX7" fmla="*/ 1334 w 7323771"/>
              <a:gd name="connsiteY7" fmla="*/ 1491229 h 2954545"/>
              <a:gd name="connsiteX8" fmla="*/ 5334 w 7323771"/>
              <a:gd name="connsiteY8" fmla="*/ 1659013 h 2954545"/>
              <a:gd name="connsiteX9" fmla="*/ 1257476 w 7323771"/>
              <a:gd name="connsiteY9" fmla="*/ 1496222 h 2954545"/>
              <a:gd name="connsiteX10" fmla="*/ 2023003 w 7323771"/>
              <a:gd name="connsiteY10" fmla="*/ 1411570 h 2954545"/>
              <a:gd name="connsiteX11" fmla="*/ 1435505 w 7323771"/>
              <a:gd name="connsiteY11" fmla="*/ 1711108 h 2954545"/>
              <a:gd name="connsiteX12" fmla="*/ 1720353 w 7323771"/>
              <a:gd name="connsiteY12" fmla="*/ 1971574 h 2954545"/>
              <a:gd name="connsiteX13" fmla="*/ 6212632 w 7323771"/>
              <a:gd name="connsiteY13" fmla="*/ 258999 h 2954545"/>
              <a:gd name="connsiteX14" fmla="*/ 6871342 w 7323771"/>
              <a:gd name="connsiteY14" fmla="*/ 421792 h 2954545"/>
              <a:gd name="connsiteX15" fmla="*/ 7090910 w 7323771"/>
              <a:gd name="connsiteY15" fmla="*/ 1522268 h 2954545"/>
              <a:gd name="connsiteX16" fmla="*/ 6471665 w 7323771"/>
              <a:gd name="connsiteY16" fmla="*/ 2954545 h 2954545"/>
              <a:gd name="connsiteX0" fmla="*/ 6471665 w 7323771"/>
              <a:gd name="connsiteY0" fmla="*/ 2954545 h 2954545"/>
              <a:gd name="connsiteX1" fmla="*/ 6610229 w 7323771"/>
              <a:gd name="connsiteY1" fmla="*/ 2948328 h 2954545"/>
              <a:gd name="connsiteX2" fmla="*/ 7221469 w 7323771"/>
              <a:gd name="connsiteY2" fmla="*/ 1574363 h 2954545"/>
              <a:gd name="connsiteX3" fmla="*/ 7099372 w 7323771"/>
              <a:gd name="connsiteY3" fmla="*/ 449584 h 2954545"/>
              <a:gd name="connsiteX4" fmla="*/ 6177026 w 7323771"/>
              <a:gd name="connsiteY4" fmla="*/ 122254 h 2954545"/>
              <a:gd name="connsiteX5" fmla="*/ 6142073 w 7323771"/>
              <a:gd name="connsiteY5" fmla="*/ 122 h 2954545"/>
              <a:gd name="connsiteX6" fmla="*/ 5207050 w 7323771"/>
              <a:gd name="connsiteY6" fmla="*/ 180590 h 2954545"/>
              <a:gd name="connsiteX7" fmla="*/ 1334 w 7323771"/>
              <a:gd name="connsiteY7" fmla="*/ 1491229 h 2954545"/>
              <a:gd name="connsiteX8" fmla="*/ 5334 w 7323771"/>
              <a:gd name="connsiteY8" fmla="*/ 1659013 h 2954545"/>
              <a:gd name="connsiteX9" fmla="*/ 1257476 w 7323771"/>
              <a:gd name="connsiteY9" fmla="*/ 1496222 h 2954545"/>
              <a:gd name="connsiteX10" fmla="*/ 2023003 w 7323771"/>
              <a:gd name="connsiteY10" fmla="*/ 1411570 h 2954545"/>
              <a:gd name="connsiteX11" fmla="*/ 1435505 w 7323771"/>
              <a:gd name="connsiteY11" fmla="*/ 1496222 h 2954545"/>
              <a:gd name="connsiteX12" fmla="*/ 1720353 w 7323771"/>
              <a:gd name="connsiteY12" fmla="*/ 1971574 h 2954545"/>
              <a:gd name="connsiteX13" fmla="*/ 6212632 w 7323771"/>
              <a:gd name="connsiteY13" fmla="*/ 258999 h 2954545"/>
              <a:gd name="connsiteX14" fmla="*/ 6871342 w 7323771"/>
              <a:gd name="connsiteY14" fmla="*/ 421792 h 2954545"/>
              <a:gd name="connsiteX15" fmla="*/ 7090910 w 7323771"/>
              <a:gd name="connsiteY15" fmla="*/ 1522268 h 2954545"/>
              <a:gd name="connsiteX16" fmla="*/ 6471665 w 7323771"/>
              <a:gd name="connsiteY16" fmla="*/ 2954545 h 2954545"/>
              <a:gd name="connsiteX0" fmla="*/ 6471665 w 7323771"/>
              <a:gd name="connsiteY0" fmla="*/ 2954545 h 2954545"/>
              <a:gd name="connsiteX1" fmla="*/ 6610229 w 7323771"/>
              <a:gd name="connsiteY1" fmla="*/ 2948328 h 2954545"/>
              <a:gd name="connsiteX2" fmla="*/ 7221469 w 7323771"/>
              <a:gd name="connsiteY2" fmla="*/ 1574363 h 2954545"/>
              <a:gd name="connsiteX3" fmla="*/ 7099372 w 7323771"/>
              <a:gd name="connsiteY3" fmla="*/ 449584 h 2954545"/>
              <a:gd name="connsiteX4" fmla="*/ 6177026 w 7323771"/>
              <a:gd name="connsiteY4" fmla="*/ 122254 h 2954545"/>
              <a:gd name="connsiteX5" fmla="*/ 6142073 w 7323771"/>
              <a:gd name="connsiteY5" fmla="*/ 122 h 2954545"/>
              <a:gd name="connsiteX6" fmla="*/ 5207050 w 7323771"/>
              <a:gd name="connsiteY6" fmla="*/ 180590 h 2954545"/>
              <a:gd name="connsiteX7" fmla="*/ 1334 w 7323771"/>
              <a:gd name="connsiteY7" fmla="*/ 1491229 h 2954545"/>
              <a:gd name="connsiteX8" fmla="*/ 5334 w 7323771"/>
              <a:gd name="connsiteY8" fmla="*/ 1659013 h 2954545"/>
              <a:gd name="connsiteX9" fmla="*/ 1257476 w 7323771"/>
              <a:gd name="connsiteY9" fmla="*/ 1496222 h 2954545"/>
              <a:gd name="connsiteX10" fmla="*/ 2023003 w 7323771"/>
              <a:gd name="connsiteY10" fmla="*/ 1411570 h 2954545"/>
              <a:gd name="connsiteX11" fmla="*/ 1435505 w 7323771"/>
              <a:gd name="connsiteY11" fmla="*/ 1496222 h 2954545"/>
              <a:gd name="connsiteX12" fmla="*/ 1720353 w 7323771"/>
              <a:gd name="connsiteY12" fmla="*/ 1971574 h 2954545"/>
              <a:gd name="connsiteX13" fmla="*/ 6212632 w 7323771"/>
              <a:gd name="connsiteY13" fmla="*/ 258999 h 2954545"/>
              <a:gd name="connsiteX14" fmla="*/ 6871342 w 7323771"/>
              <a:gd name="connsiteY14" fmla="*/ 421792 h 2954545"/>
              <a:gd name="connsiteX15" fmla="*/ 7090910 w 7323771"/>
              <a:gd name="connsiteY15" fmla="*/ 1522268 h 2954545"/>
              <a:gd name="connsiteX16" fmla="*/ 6471665 w 7323771"/>
              <a:gd name="connsiteY16" fmla="*/ 2954545 h 2954545"/>
              <a:gd name="connsiteX0" fmla="*/ 6471665 w 7323771"/>
              <a:gd name="connsiteY0" fmla="*/ 2954545 h 2954545"/>
              <a:gd name="connsiteX1" fmla="*/ 6610229 w 7323771"/>
              <a:gd name="connsiteY1" fmla="*/ 2948328 h 2954545"/>
              <a:gd name="connsiteX2" fmla="*/ 7221469 w 7323771"/>
              <a:gd name="connsiteY2" fmla="*/ 1574363 h 2954545"/>
              <a:gd name="connsiteX3" fmla="*/ 7099372 w 7323771"/>
              <a:gd name="connsiteY3" fmla="*/ 449584 h 2954545"/>
              <a:gd name="connsiteX4" fmla="*/ 6177026 w 7323771"/>
              <a:gd name="connsiteY4" fmla="*/ 122254 h 2954545"/>
              <a:gd name="connsiteX5" fmla="*/ 6142073 w 7323771"/>
              <a:gd name="connsiteY5" fmla="*/ 122 h 2954545"/>
              <a:gd name="connsiteX6" fmla="*/ 5207050 w 7323771"/>
              <a:gd name="connsiteY6" fmla="*/ 180590 h 2954545"/>
              <a:gd name="connsiteX7" fmla="*/ 1334 w 7323771"/>
              <a:gd name="connsiteY7" fmla="*/ 1491229 h 2954545"/>
              <a:gd name="connsiteX8" fmla="*/ 5334 w 7323771"/>
              <a:gd name="connsiteY8" fmla="*/ 1659013 h 2954545"/>
              <a:gd name="connsiteX9" fmla="*/ 1257476 w 7323771"/>
              <a:gd name="connsiteY9" fmla="*/ 1496222 h 2954545"/>
              <a:gd name="connsiteX10" fmla="*/ 2023003 w 7323771"/>
              <a:gd name="connsiteY10" fmla="*/ 1411570 h 2954545"/>
              <a:gd name="connsiteX11" fmla="*/ 1435505 w 7323771"/>
              <a:gd name="connsiteY11" fmla="*/ 1496222 h 2954545"/>
              <a:gd name="connsiteX12" fmla="*/ 1720353 w 7323771"/>
              <a:gd name="connsiteY12" fmla="*/ 1971574 h 2954545"/>
              <a:gd name="connsiteX13" fmla="*/ 6212632 w 7323771"/>
              <a:gd name="connsiteY13" fmla="*/ 258999 h 2954545"/>
              <a:gd name="connsiteX14" fmla="*/ 6871342 w 7323771"/>
              <a:gd name="connsiteY14" fmla="*/ 421792 h 2954545"/>
              <a:gd name="connsiteX15" fmla="*/ 7090910 w 7323771"/>
              <a:gd name="connsiteY15" fmla="*/ 1522268 h 2954545"/>
              <a:gd name="connsiteX16" fmla="*/ 6471665 w 7323771"/>
              <a:gd name="connsiteY16" fmla="*/ 2954545 h 2954545"/>
              <a:gd name="connsiteX0" fmla="*/ 6471665 w 7323771"/>
              <a:gd name="connsiteY0" fmla="*/ 2954545 h 2954545"/>
              <a:gd name="connsiteX1" fmla="*/ 6610229 w 7323771"/>
              <a:gd name="connsiteY1" fmla="*/ 2948328 h 2954545"/>
              <a:gd name="connsiteX2" fmla="*/ 7221469 w 7323771"/>
              <a:gd name="connsiteY2" fmla="*/ 1574363 h 2954545"/>
              <a:gd name="connsiteX3" fmla="*/ 7099372 w 7323771"/>
              <a:gd name="connsiteY3" fmla="*/ 449584 h 2954545"/>
              <a:gd name="connsiteX4" fmla="*/ 6177026 w 7323771"/>
              <a:gd name="connsiteY4" fmla="*/ 122254 h 2954545"/>
              <a:gd name="connsiteX5" fmla="*/ 6142073 w 7323771"/>
              <a:gd name="connsiteY5" fmla="*/ 122 h 2954545"/>
              <a:gd name="connsiteX6" fmla="*/ 5207050 w 7323771"/>
              <a:gd name="connsiteY6" fmla="*/ 180590 h 2954545"/>
              <a:gd name="connsiteX7" fmla="*/ 1334 w 7323771"/>
              <a:gd name="connsiteY7" fmla="*/ 1491229 h 2954545"/>
              <a:gd name="connsiteX8" fmla="*/ 5334 w 7323771"/>
              <a:gd name="connsiteY8" fmla="*/ 1659013 h 2954545"/>
              <a:gd name="connsiteX9" fmla="*/ 1257476 w 7323771"/>
              <a:gd name="connsiteY9" fmla="*/ 1496222 h 2954545"/>
              <a:gd name="connsiteX10" fmla="*/ 2023003 w 7323771"/>
              <a:gd name="connsiteY10" fmla="*/ 1411570 h 2954545"/>
              <a:gd name="connsiteX11" fmla="*/ 1435505 w 7323771"/>
              <a:gd name="connsiteY11" fmla="*/ 1496222 h 2954545"/>
              <a:gd name="connsiteX12" fmla="*/ 1429572 w 7323771"/>
              <a:gd name="connsiteY12" fmla="*/ 1613432 h 2954545"/>
              <a:gd name="connsiteX13" fmla="*/ 6212632 w 7323771"/>
              <a:gd name="connsiteY13" fmla="*/ 258999 h 2954545"/>
              <a:gd name="connsiteX14" fmla="*/ 6871342 w 7323771"/>
              <a:gd name="connsiteY14" fmla="*/ 421792 h 2954545"/>
              <a:gd name="connsiteX15" fmla="*/ 7090910 w 7323771"/>
              <a:gd name="connsiteY15" fmla="*/ 1522268 h 2954545"/>
              <a:gd name="connsiteX16" fmla="*/ 6471665 w 7323771"/>
              <a:gd name="connsiteY16" fmla="*/ 2954545 h 2954545"/>
              <a:gd name="connsiteX0" fmla="*/ 6471665 w 7323771"/>
              <a:gd name="connsiteY0" fmla="*/ 2954545 h 2954545"/>
              <a:gd name="connsiteX1" fmla="*/ 6610229 w 7323771"/>
              <a:gd name="connsiteY1" fmla="*/ 2948328 h 2954545"/>
              <a:gd name="connsiteX2" fmla="*/ 7221469 w 7323771"/>
              <a:gd name="connsiteY2" fmla="*/ 1574363 h 2954545"/>
              <a:gd name="connsiteX3" fmla="*/ 7099372 w 7323771"/>
              <a:gd name="connsiteY3" fmla="*/ 449584 h 2954545"/>
              <a:gd name="connsiteX4" fmla="*/ 6177026 w 7323771"/>
              <a:gd name="connsiteY4" fmla="*/ 122254 h 2954545"/>
              <a:gd name="connsiteX5" fmla="*/ 6142073 w 7323771"/>
              <a:gd name="connsiteY5" fmla="*/ 122 h 2954545"/>
              <a:gd name="connsiteX6" fmla="*/ 5207050 w 7323771"/>
              <a:gd name="connsiteY6" fmla="*/ 180590 h 2954545"/>
              <a:gd name="connsiteX7" fmla="*/ 1334 w 7323771"/>
              <a:gd name="connsiteY7" fmla="*/ 1491229 h 2954545"/>
              <a:gd name="connsiteX8" fmla="*/ 5334 w 7323771"/>
              <a:gd name="connsiteY8" fmla="*/ 1659013 h 2954545"/>
              <a:gd name="connsiteX9" fmla="*/ 1257476 w 7323771"/>
              <a:gd name="connsiteY9" fmla="*/ 1496222 h 2954545"/>
              <a:gd name="connsiteX10" fmla="*/ 2023003 w 7323771"/>
              <a:gd name="connsiteY10" fmla="*/ 1411570 h 2954545"/>
              <a:gd name="connsiteX11" fmla="*/ 1411767 w 7323771"/>
              <a:gd name="connsiteY11" fmla="*/ 1509245 h 2954545"/>
              <a:gd name="connsiteX12" fmla="*/ 1429572 w 7323771"/>
              <a:gd name="connsiteY12" fmla="*/ 1613432 h 2954545"/>
              <a:gd name="connsiteX13" fmla="*/ 6212632 w 7323771"/>
              <a:gd name="connsiteY13" fmla="*/ 258999 h 2954545"/>
              <a:gd name="connsiteX14" fmla="*/ 6871342 w 7323771"/>
              <a:gd name="connsiteY14" fmla="*/ 421792 h 2954545"/>
              <a:gd name="connsiteX15" fmla="*/ 7090910 w 7323771"/>
              <a:gd name="connsiteY15" fmla="*/ 1522268 h 2954545"/>
              <a:gd name="connsiteX16" fmla="*/ 6471665 w 7323771"/>
              <a:gd name="connsiteY16" fmla="*/ 2954545 h 2954545"/>
              <a:gd name="connsiteX0" fmla="*/ 6471665 w 7323771"/>
              <a:gd name="connsiteY0" fmla="*/ 2954545 h 2954545"/>
              <a:gd name="connsiteX1" fmla="*/ 6610229 w 7323771"/>
              <a:gd name="connsiteY1" fmla="*/ 2948328 h 2954545"/>
              <a:gd name="connsiteX2" fmla="*/ 7221469 w 7323771"/>
              <a:gd name="connsiteY2" fmla="*/ 1574363 h 2954545"/>
              <a:gd name="connsiteX3" fmla="*/ 7099372 w 7323771"/>
              <a:gd name="connsiteY3" fmla="*/ 449584 h 2954545"/>
              <a:gd name="connsiteX4" fmla="*/ 6177026 w 7323771"/>
              <a:gd name="connsiteY4" fmla="*/ 122254 h 2954545"/>
              <a:gd name="connsiteX5" fmla="*/ 6142073 w 7323771"/>
              <a:gd name="connsiteY5" fmla="*/ 122 h 2954545"/>
              <a:gd name="connsiteX6" fmla="*/ 5207050 w 7323771"/>
              <a:gd name="connsiteY6" fmla="*/ 180590 h 2954545"/>
              <a:gd name="connsiteX7" fmla="*/ 1334 w 7323771"/>
              <a:gd name="connsiteY7" fmla="*/ 1491229 h 2954545"/>
              <a:gd name="connsiteX8" fmla="*/ 5334 w 7323771"/>
              <a:gd name="connsiteY8" fmla="*/ 1659013 h 2954545"/>
              <a:gd name="connsiteX9" fmla="*/ 1257476 w 7323771"/>
              <a:gd name="connsiteY9" fmla="*/ 1496222 h 2954545"/>
              <a:gd name="connsiteX10" fmla="*/ 2023003 w 7323771"/>
              <a:gd name="connsiteY10" fmla="*/ 1411570 h 2954545"/>
              <a:gd name="connsiteX11" fmla="*/ 1411767 w 7323771"/>
              <a:gd name="connsiteY11" fmla="*/ 1509245 h 2954545"/>
              <a:gd name="connsiteX12" fmla="*/ 1429572 w 7323771"/>
              <a:gd name="connsiteY12" fmla="*/ 1613432 h 2954545"/>
              <a:gd name="connsiteX13" fmla="*/ 3904183 w 7323771"/>
              <a:gd name="connsiteY13" fmla="*/ 897146 h 2954545"/>
              <a:gd name="connsiteX14" fmla="*/ 6212632 w 7323771"/>
              <a:gd name="connsiteY14" fmla="*/ 258999 h 2954545"/>
              <a:gd name="connsiteX15" fmla="*/ 6871342 w 7323771"/>
              <a:gd name="connsiteY15" fmla="*/ 421792 h 2954545"/>
              <a:gd name="connsiteX16" fmla="*/ 7090910 w 7323771"/>
              <a:gd name="connsiteY16" fmla="*/ 1522268 h 2954545"/>
              <a:gd name="connsiteX17" fmla="*/ 6471665 w 7323771"/>
              <a:gd name="connsiteY17" fmla="*/ 2954545 h 2954545"/>
              <a:gd name="connsiteX0" fmla="*/ 6471665 w 7323771"/>
              <a:gd name="connsiteY0" fmla="*/ 2954545 h 2954545"/>
              <a:gd name="connsiteX1" fmla="*/ 6610229 w 7323771"/>
              <a:gd name="connsiteY1" fmla="*/ 2948328 h 2954545"/>
              <a:gd name="connsiteX2" fmla="*/ 7221469 w 7323771"/>
              <a:gd name="connsiteY2" fmla="*/ 1574363 h 2954545"/>
              <a:gd name="connsiteX3" fmla="*/ 7099372 w 7323771"/>
              <a:gd name="connsiteY3" fmla="*/ 449584 h 2954545"/>
              <a:gd name="connsiteX4" fmla="*/ 6177026 w 7323771"/>
              <a:gd name="connsiteY4" fmla="*/ 122254 h 2954545"/>
              <a:gd name="connsiteX5" fmla="*/ 6142073 w 7323771"/>
              <a:gd name="connsiteY5" fmla="*/ 122 h 2954545"/>
              <a:gd name="connsiteX6" fmla="*/ 5207050 w 7323771"/>
              <a:gd name="connsiteY6" fmla="*/ 180590 h 2954545"/>
              <a:gd name="connsiteX7" fmla="*/ 1334 w 7323771"/>
              <a:gd name="connsiteY7" fmla="*/ 1491229 h 2954545"/>
              <a:gd name="connsiteX8" fmla="*/ 5334 w 7323771"/>
              <a:gd name="connsiteY8" fmla="*/ 1659013 h 2954545"/>
              <a:gd name="connsiteX9" fmla="*/ 1257476 w 7323771"/>
              <a:gd name="connsiteY9" fmla="*/ 1496222 h 2954545"/>
              <a:gd name="connsiteX10" fmla="*/ 2023003 w 7323771"/>
              <a:gd name="connsiteY10" fmla="*/ 1411570 h 2954545"/>
              <a:gd name="connsiteX11" fmla="*/ 1411767 w 7323771"/>
              <a:gd name="connsiteY11" fmla="*/ 1509245 h 2954545"/>
              <a:gd name="connsiteX12" fmla="*/ 1429572 w 7323771"/>
              <a:gd name="connsiteY12" fmla="*/ 1613432 h 2954545"/>
              <a:gd name="connsiteX13" fmla="*/ 3933855 w 7323771"/>
              <a:gd name="connsiteY13" fmla="*/ 1053427 h 2954545"/>
              <a:gd name="connsiteX14" fmla="*/ 6212632 w 7323771"/>
              <a:gd name="connsiteY14" fmla="*/ 258999 h 2954545"/>
              <a:gd name="connsiteX15" fmla="*/ 6871342 w 7323771"/>
              <a:gd name="connsiteY15" fmla="*/ 421792 h 2954545"/>
              <a:gd name="connsiteX16" fmla="*/ 7090910 w 7323771"/>
              <a:gd name="connsiteY16" fmla="*/ 1522268 h 2954545"/>
              <a:gd name="connsiteX17" fmla="*/ 6471665 w 7323771"/>
              <a:gd name="connsiteY17" fmla="*/ 2954545 h 2954545"/>
              <a:gd name="connsiteX0" fmla="*/ 6471665 w 7323771"/>
              <a:gd name="connsiteY0" fmla="*/ 2954545 h 2954545"/>
              <a:gd name="connsiteX1" fmla="*/ 6610229 w 7323771"/>
              <a:gd name="connsiteY1" fmla="*/ 2948328 h 2954545"/>
              <a:gd name="connsiteX2" fmla="*/ 7221469 w 7323771"/>
              <a:gd name="connsiteY2" fmla="*/ 1574363 h 2954545"/>
              <a:gd name="connsiteX3" fmla="*/ 7099372 w 7323771"/>
              <a:gd name="connsiteY3" fmla="*/ 449584 h 2954545"/>
              <a:gd name="connsiteX4" fmla="*/ 6177026 w 7323771"/>
              <a:gd name="connsiteY4" fmla="*/ 122254 h 2954545"/>
              <a:gd name="connsiteX5" fmla="*/ 6142073 w 7323771"/>
              <a:gd name="connsiteY5" fmla="*/ 122 h 2954545"/>
              <a:gd name="connsiteX6" fmla="*/ 5207050 w 7323771"/>
              <a:gd name="connsiteY6" fmla="*/ 180590 h 2954545"/>
              <a:gd name="connsiteX7" fmla="*/ 1334 w 7323771"/>
              <a:gd name="connsiteY7" fmla="*/ 1491229 h 2954545"/>
              <a:gd name="connsiteX8" fmla="*/ 5334 w 7323771"/>
              <a:gd name="connsiteY8" fmla="*/ 1659013 h 2954545"/>
              <a:gd name="connsiteX9" fmla="*/ 1257476 w 7323771"/>
              <a:gd name="connsiteY9" fmla="*/ 1496222 h 2954545"/>
              <a:gd name="connsiteX10" fmla="*/ 2023003 w 7323771"/>
              <a:gd name="connsiteY10" fmla="*/ 1411570 h 2954545"/>
              <a:gd name="connsiteX11" fmla="*/ 1411767 w 7323771"/>
              <a:gd name="connsiteY11" fmla="*/ 1509245 h 2954545"/>
              <a:gd name="connsiteX12" fmla="*/ 1429572 w 7323771"/>
              <a:gd name="connsiteY12" fmla="*/ 1613432 h 2954545"/>
              <a:gd name="connsiteX13" fmla="*/ 3951657 w 7323771"/>
              <a:gd name="connsiteY13" fmla="*/ 1033892 h 2954545"/>
              <a:gd name="connsiteX14" fmla="*/ 6212632 w 7323771"/>
              <a:gd name="connsiteY14" fmla="*/ 258999 h 2954545"/>
              <a:gd name="connsiteX15" fmla="*/ 6871342 w 7323771"/>
              <a:gd name="connsiteY15" fmla="*/ 421792 h 2954545"/>
              <a:gd name="connsiteX16" fmla="*/ 7090910 w 7323771"/>
              <a:gd name="connsiteY16" fmla="*/ 1522268 h 2954545"/>
              <a:gd name="connsiteX17" fmla="*/ 6471665 w 7323771"/>
              <a:gd name="connsiteY17" fmla="*/ 2954545 h 2954545"/>
              <a:gd name="connsiteX0" fmla="*/ 6471665 w 7323771"/>
              <a:gd name="connsiteY0" fmla="*/ 2954545 h 2954545"/>
              <a:gd name="connsiteX1" fmla="*/ 6610229 w 7323771"/>
              <a:gd name="connsiteY1" fmla="*/ 2948328 h 2954545"/>
              <a:gd name="connsiteX2" fmla="*/ 7221469 w 7323771"/>
              <a:gd name="connsiteY2" fmla="*/ 1574363 h 2954545"/>
              <a:gd name="connsiteX3" fmla="*/ 7099372 w 7323771"/>
              <a:gd name="connsiteY3" fmla="*/ 449584 h 2954545"/>
              <a:gd name="connsiteX4" fmla="*/ 6177026 w 7323771"/>
              <a:gd name="connsiteY4" fmla="*/ 122254 h 2954545"/>
              <a:gd name="connsiteX5" fmla="*/ 6142073 w 7323771"/>
              <a:gd name="connsiteY5" fmla="*/ 122 h 2954545"/>
              <a:gd name="connsiteX6" fmla="*/ 5207050 w 7323771"/>
              <a:gd name="connsiteY6" fmla="*/ 180590 h 2954545"/>
              <a:gd name="connsiteX7" fmla="*/ 1334 w 7323771"/>
              <a:gd name="connsiteY7" fmla="*/ 1491229 h 2954545"/>
              <a:gd name="connsiteX8" fmla="*/ 5334 w 7323771"/>
              <a:gd name="connsiteY8" fmla="*/ 1659013 h 2954545"/>
              <a:gd name="connsiteX9" fmla="*/ 1257476 w 7323771"/>
              <a:gd name="connsiteY9" fmla="*/ 1496222 h 2954545"/>
              <a:gd name="connsiteX10" fmla="*/ 2023003 w 7323771"/>
              <a:gd name="connsiteY10" fmla="*/ 1411570 h 2954545"/>
              <a:gd name="connsiteX11" fmla="*/ 1411767 w 7323771"/>
              <a:gd name="connsiteY11" fmla="*/ 1509245 h 2954545"/>
              <a:gd name="connsiteX12" fmla="*/ 1429572 w 7323771"/>
              <a:gd name="connsiteY12" fmla="*/ 1613432 h 2954545"/>
              <a:gd name="connsiteX13" fmla="*/ 3951657 w 7323771"/>
              <a:gd name="connsiteY13" fmla="*/ 1033892 h 2954545"/>
              <a:gd name="connsiteX14" fmla="*/ 6212632 w 7323771"/>
              <a:gd name="connsiteY14" fmla="*/ 258999 h 2954545"/>
              <a:gd name="connsiteX15" fmla="*/ 6871342 w 7323771"/>
              <a:gd name="connsiteY15" fmla="*/ 421792 h 2954545"/>
              <a:gd name="connsiteX16" fmla="*/ 7090910 w 7323771"/>
              <a:gd name="connsiteY16" fmla="*/ 1522268 h 2954545"/>
              <a:gd name="connsiteX17" fmla="*/ 6471665 w 7323771"/>
              <a:gd name="connsiteY17" fmla="*/ 2954545 h 2954545"/>
              <a:gd name="connsiteX0" fmla="*/ 6471665 w 7323771"/>
              <a:gd name="connsiteY0" fmla="*/ 2954545 h 2954545"/>
              <a:gd name="connsiteX1" fmla="*/ 6610229 w 7323771"/>
              <a:gd name="connsiteY1" fmla="*/ 2948328 h 2954545"/>
              <a:gd name="connsiteX2" fmla="*/ 7221469 w 7323771"/>
              <a:gd name="connsiteY2" fmla="*/ 1574363 h 2954545"/>
              <a:gd name="connsiteX3" fmla="*/ 7099372 w 7323771"/>
              <a:gd name="connsiteY3" fmla="*/ 449584 h 2954545"/>
              <a:gd name="connsiteX4" fmla="*/ 6177026 w 7323771"/>
              <a:gd name="connsiteY4" fmla="*/ 122254 h 2954545"/>
              <a:gd name="connsiteX5" fmla="*/ 6142073 w 7323771"/>
              <a:gd name="connsiteY5" fmla="*/ 122 h 2954545"/>
              <a:gd name="connsiteX6" fmla="*/ 5207050 w 7323771"/>
              <a:gd name="connsiteY6" fmla="*/ 180590 h 2954545"/>
              <a:gd name="connsiteX7" fmla="*/ 1334 w 7323771"/>
              <a:gd name="connsiteY7" fmla="*/ 1491229 h 2954545"/>
              <a:gd name="connsiteX8" fmla="*/ 5334 w 7323771"/>
              <a:gd name="connsiteY8" fmla="*/ 1659013 h 2954545"/>
              <a:gd name="connsiteX9" fmla="*/ 1257476 w 7323771"/>
              <a:gd name="connsiteY9" fmla="*/ 1496222 h 2954545"/>
              <a:gd name="connsiteX10" fmla="*/ 2023003 w 7323771"/>
              <a:gd name="connsiteY10" fmla="*/ 1411570 h 2954545"/>
              <a:gd name="connsiteX11" fmla="*/ 1411767 w 7323771"/>
              <a:gd name="connsiteY11" fmla="*/ 1509245 h 2954545"/>
              <a:gd name="connsiteX12" fmla="*/ 1429572 w 7323771"/>
              <a:gd name="connsiteY12" fmla="*/ 1613432 h 2954545"/>
              <a:gd name="connsiteX13" fmla="*/ 3951657 w 7323771"/>
              <a:gd name="connsiteY13" fmla="*/ 1033892 h 2954545"/>
              <a:gd name="connsiteX14" fmla="*/ 6212632 w 7323771"/>
              <a:gd name="connsiteY14" fmla="*/ 258999 h 2954545"/>
              <a:gd name="connsiteX15" fmla="*/ 6871342 w 7323771"/>
              <a:gd name="connsiteY15" fmla="*/ 421792 h 2954545"/>
              <a:gd name="connsiteX16" fmla="*/ 7090910 w 7323771"/>
              <a:gd name="connsiteY16" fmla="*/ 1522268 h 2954545"/>
              <a:gd name="connsiteX17" fmla="*/ 6471665 w 7323771"/>
              <a:gd name="connsiteY17" fmla="*/ 2954545 h 2954545"/>
              <a:gd name="connsiteX0" fmla="*/ 6471665 w 7323771"/>
              <a:gd name="connsiteY0" fmla="*/ 2954545 h 2954545"/>
              <a:gd name="connsiteX1" fmla="*/ 6610229 w 7323771"/>
              <a:gd name="connsiteY1" fmla="*/ 2948328 h 2954545"/>
              <a:gd name="connsiteX2" fmla="*/ 7221469 w 7323771"/>
              <a:gd name="connsiteY2" fmla="*/ 1574363 h 2954545"/>
              <a:gd name="connsiteX3" fmla="*/ 7099372 w 7323771"/>
              <a:gd name="connsiteY3" fmla="*/ 449584 h 2954545"/>
              <a:gd name="connsiteX4" fmla="*/ 6177026 w 7323771"/>
              <a:gd name="connsiteY4" fmla="*/ 122254 h 2954545"/>
              <a:gd name="connsiteX5" fmla="*/ 6142073 w 7323771"/>
              <a:gd name="connsiteY5" fmla="*/ 122 h 2954545"/>
              <a:gd name="connsiteX6" fmla="*/ 5207050 w 7323771"/>
              <a:gd name="connsiteY6" fmla="*/ 180590 h 2954545"/>
              <a:gd name="connsiteX7" fmla="*/ 1334 w 7323771"/>
              <a:gd name="connsiteY7" fmla="*/ 1491229 h 2954545"/>
              <a:gd name="connsiteX8" fmla="*/ 5334 w 7323771"/>
              <a:gd name="connsiteY8" fmla="*/ 1659013 h 2954545"/>
              <a:gd name="connsiteX9" fmla="*/ 1257476 w 7323771"/>
              <a:gd name="connsiteY9" fmla="*/ 1496222 h 2954545"/>
              <a:gd name="connsiteX10" fmla="*/ 2023003 w 7323771"/>
              <a:gd name="connsiteY10" fmla="*/ 1411570 h 2954545"/>
              <a:gd name="connsiteX11" fmla="*/ 1411767 w 7323771"/>
              <a:gd name="connsiteY11" fmla="*/ 1509245 h 2954545"/>
              <a:gd name="connsiteX12" fmla="*/ 1429572 w 7323771"/>
              <a:gd name="connsiteY12" fmla="*/ 1613432 h 2954545"/>
              <a:gd name="connsiteX13" fmla="*/ 3951657 w 7323771"/>
              <a:gd name="connsiteY13" fmla="*/ 1033892 h 2954545"/>
              <a:gd name="connsiteX14" fmla="*/ 6212632 w 7323771"/>
              <a:gd name="connsiteY14" fmla="*/ 258999 h 2954545"/>
              <a:gd name="connsiteX15" fmla="*/ 6871342 w 7323771"/>
              <a:gd name="connsiteY15" fmla="*/ 421792 h 2954545"/>
              <a:gd name="connsiteX16" fmla="*/ 7090910 w 7323771"/>
              <a:gd name="connsiteY16" fmla="*/ 1522268 h 2954545"/>
              <a:gd name="connsiteX17" fmla="*/ 6471665 w 7323771"/>
              <a:gd name="connsiteY17" fmla="*/ 2954545 h 2954545"/>
              <a:gd name="connsiteX0" fmla="*/ 6471665 w 7323771"/>
              <a:gd name="connsiteY0" fmla="*/ 2954545 h 2954545"/>
              <a:gd name="connsiteX1" fmla="*/ 6610229 w 7323771"/>
              <a:gd name="connsiteY1" fmla="*/ 2948328 h 2954545"/>
              <a:gd name="connsiteX2" fmla="*/ 7221469 w 7323771"/>
              <a:gd name="connsiteY2" fmla="*/ 1574363 h 2954545"/>
              <a:gd name="connsiteX3" fmla="*/ 7099372 w 7323771"/>
              <a:gd name="connsiteY3" fmla="*/ 449584 h 2954545"/>
              <a:gd name="connsiteX4" fmla="*/ 6177026 w 7323771"/>
              <a:gd name="connsiteY4" fmla="*/ 122254 h 2954545"/>
              <a:gd name="connsiteX5" fmla="*/ 6142073 w 7323771"/>
              <a:gd name="connsiteY5" fmla="*/ 122 h 2954545"/>
              <a:gd name="connsiteX6" fmla="*/ 5207050 w 7323771"/>
              <a:gd name="connsiteY6" fmla="*/ 180590 h 2954545"/>
              <a:gd name="connsiteX7" fmla="*/ 1334 w 7323771"/>
              <a:gd name="connsiteY7" fmla="*/ 1491229 h 2954545"/>
              <a:gd name="connsiteX8" fmla="*/ 5334 w 7323771"/>
              <a:gd name="connsiteY8" fmla="*/ 1659013 h 2954545"/>
              <a:gd name="connsiteX9" fmla="*/ 1257476 w 7323771"/>
              <a:gd name="connsiteY9" fmla="*/ 1496222 h 2954545"/>
              <a:gd name="connsiteX10" fmla="*/ 2023003 w 7323771"/>
              <a:gd name="connsiteY10" fmla="*/ 1411570 h 2954545"/>
              <a:gd name="connsiteX11" fmla="*/ 1411767 w 7323771"/>
              <a:gd name="connsiteY11" fmla="*/ 1509245 h 2954545"/>
              <a:gd name="connsiteX12" fmla="*/ 1429572 w 7323771"/>
              <a:gd name="connsiteY12" fmla="*/ 1613432 h 2954545"/>
              <a:gd name="connsiteX13" fmla="*/ 3951657 w 7323771"/>
              <a:gd name="connsiteY13" fmla="*/ 1033892 h 2954545"/>
              <a:gd name="connsiteX14" fmla="*/ 6212632 w 7323771"/>
              <a:gd name="connsiteY14" fmla="*/ 258999 h 2954545"/>
              <a:gd name="connsiteX15" fmla="*/ 6871342 w 7323771"/>
              <a:gd name="connsiteY15" fmla="*/ 421792 h 2954545"/>
              <a:gd name="connsiteX16" fmla="*/ 7090910 w 7323771"/>
              <a:gd name="connsiteY16" fmla="*/ 1522268 h 2954545"/>
              <a:gd name="connsiteX17" fmla="*/ 6471665 w 7323771"/>
              <a:gd name="connsiteY17" fmla="*/ 2954545 h 2954545"/>
              <a:gd name="connsiteX0" fmla="*/ 6471665 w 7323771"/>
              <a:gd name="connsiteY0" fmla="*/ 2954545 h 2954545"/>
              <a:gd name="connsiteX1" fmla="*/ 6610229 w 7323771"/>
              <a:gd name="connsiteY1" fmla="*/ 2948328 h 2954545"/>
              <a:gd name="connsiteX2" fmla="*/ 7221469 w 7323771"/>
              <a:gd name="connsiteY2" fmla="*/ 1574363 h 2954545"/>
              <a:gd name="connsiteX3" fmla="*/ 7099372 w 7323771"/>
              <a:gd name="connsiteY3" fmla="*/ 449584 h 2954545"/>
              <a:gd name="connsiteX4" fmla="*/ 6177026 w 7323771"/>
              <a:gd name="connsiteY4" fmla="*/ 122254 h 2954545"/>
              <a:gd name="connsiteX5" fmla="*/ 6142073 w 7323771"/>
              <a:gd name="connsiteY5" fmla="*/ 122 h 2954545"/>
              <a:gd name="connsiteX6" fmla="*/ 5207050 w 7323771"/>
              <a:gd name="connsiteY6" fmla="*/ 180590 h 2954545"/>
              <a:gd name="connsiteX7" fmla="*/ 1334 w 7323771"/>
              <a:gd name="connsiteY7" fmla="*/ 1491229 h 2954545"/>
              <a:gd name="connsiteX8" fmla="*/ 5334 w 7323771"/>
              <a:gd name="connsiteY8" fmla="*/ 1659013 h 2954545"/>
              <a:gd name="connsiteX9" fmla="*/ 1257476 w 7323771"/>
              <a:gd name="connsiteY9" fmla="*/ 1496222 h 2954545"/>
              <a:gd name="connsiteX10" fmla="*/ 2023003 w 7323771"/>
              <a:gd name="connsiteY10" fmla="*/ 1411570 h 2954545"/>
              <a:gd name="connsiteX11" fmla="*/ 1411767 w 7323771"/>
              <a:gd name="connsiteY11" fmla="*/ 1509245 h 2954545"/>
              <a:gd name="connsiteX12" fmla="*/ 1429572 w 7323771"/>
              <a:gd name="connsiteY12" fmla="*/ 1613432 h 2954545"/>
              <a:gd name="connsiteX13" fmla="*/ 3951657 w 7323771"/>
              <a:gd name="connsiteY13" fmla="*/ 1033892 h 2954545"/>
              <a:gd name="connsiteX14" fmla="*/ 6212632 w 7323771"/>
              <a:gd name="connsiteY14" fmla="*/ 258999 h 2954545"/>
              <a:gd name="connsiteX15" fmla="*/ 6871342 w 7323771"/>
              <a:gd name="connsiteY15" fmla="*/ 421792 h 2954545"/>
              <a:gd name="connsiteX16" fmla="*/ 7090910 w 7323771"/>
              <a:gd name="connsiteY16" fmla="*/ 1522268 h 2954545"/>
              <a:gd name="connsiteX17" fmla="*/ 6471665 w 7323771"/>
              <a:gd name="connsiteY17" fmla="*/ 2954545 h 2954545"/>
              <a:gd name="connsiteX0" fmla="*/ 6471665 w 7323771"/>
              <a:gd name="connsiteY0" fmla="*/ 2954545 h 2954545"/>
              <a:gd name="connsiteX1" fmla="*/ 6610229 w 7323771"/>
              <a:gd name="connsiteY1" fmla="*/ 2948328 h 2954545"/>
              <a:gd name="connsiteX2" fmla="*/ 7221469 w 7323771"/>
              <a:gd name="connsiteY2" fmla="*/ 1574363 h 2954545"/>
              <a:gd name="connsiteX3" fmla="*/ 7099372 w 7323771"/>
              <a:gd name="connsiteY3" fmla="*/ 449584 h 2954545"/>
              <a:gd name="connsiteX4" fmla="*/ 6177026 w 7323771"/>
              <a:gd name="connsiteY4" fmla="*/ 122254 h 2954545"/>
              <a:gd name="connsiteX5" fmla="*/ 6142073 w 7323771"/>
              <a:gd name="connsiteY5" fmla="*/ 122 h 2954545"/>
              <a:gd name="connsiteX6" fmla="*/ 5207050 w 7323771"/>
              <a:gd name="connsiteY6" fmla="*/ 180590 h 2954545"/>
              <a:gd name="connsiteX7" fmla="*/ 1334 w 7323771"/>
              <a:gd name="connsiteY7" fmla="*/ 1491229 h 2954545"/>
              <a:gd name="connsiteX8" fmla="*/ 5334 w 7323771"/>
              <a:gd name="connsiteY8" fmla="*/ 1659013 h 2954545"/>
              <a:gd name="connsiteX9" fmla="*/ 1257476 w 7323771"/>
              <a:gd name="connsiteY9" fmla="*/ 1496222 h 2954545"/>
              <a:gd name="connsiteX10" fmla="*/ 2023003 w 7323771"/>
              <a:gd name="connsiteY10" fmla="*/ 1411570 h 2954545"/>
              <a:gd name="connsiteX11" fmla="*/ 1411767 w 7323771"/>
              <a:gd name="connsiteY11" fmla="*/ 1509245 h 2954545"/>
              <a:gd name="connsiteX12" fmla="*/ 1429572 w 7323771"/>
              <a:gd name="connsiteY12" fmla="*/ 1613432 h 2954545"/>
              <a:gd name="connsiteX13" fmla="*/ 3951657 w 7323771"/>
              <a:gd name="connsiteY13" fmla="*/ 1033892 h 2954545"/>
              <a:gd name="connsiteX14" fmla="*/ 6212632 w 7323771"/>
              <a:gd name="connsiteY14" fmla="*/ 258999 h 2954545"/>
              <a:gd name="connsiteX15" fmla="*/ 6871342 w 7323771"/>
              <a:gd name="connsiteY15" fmla="*/ 421792 h 2954545"/>
              <a:gd name="connsiteX16" fmla="*/ 7090910 w 7323771"/>
              <a:gd name="connsiteY16" fmla="*/ 1522268 h 2954545"/>
              <a:gd name="connsiteX17" fmla="*/ 6471665 w 7323771"/>
              <a:gd name="connsiteY17" fmla="*/ 2954545 h 2954545"/>
              <a:gd name="connsiteX0" fmla="*/ 6471665 w 7323771"/>
              <a:gd name="connsiteY0" fmla="*/ 2954545 h 2954545"/>
              <a:gd name="connsiteX1" fmla="*/ 6610229 w 7323771"/>
              <a:gd name="connsiteY1" fmla="*/ 2948328 h 2954545"/>
              <a:gd name="connsiteX2" fmla="*/ 7221469 w 7323771"/>
              <a:gd name="connsiteY2" fmla="*/ 1574363 h 2954545"/>
              <a:gd name="connsiteX3" fmla="*/ 7099372 w 7323771"/>
              <a:gd name="connsiteY3" fmla="*/ 449584 h 2954545"/>
              <a:gd name="connsiteX4" fmla="*/ 6177026 w 7323771"/>
              <a:gd name="connsiteY4" fmla="*/ 122254 h 2954545"/>
              <a:gd name="connsiteX5" fmla="*/ 6142073 w 7323771"/>
              <a:gd name="connsiteY5" fmla="*/ 122 h 2954545"/>
              <a:gd name="connsiteX6" fmla="*/ 5207050 w 7323771"/>
              <a:gd name="connsiteY6" fmla="*/ 180590 h 2954545"/>
              <a:gd name="connsiteX7" fmla="*/ 1334 w 7323771"/>
              <a:gd name="connsiteY7" fmla="*/ 1491229 h 2954545"/>
              <a:gd name="connsiteX8" fmla="*/ 5334 w 7323771"/>
              <a:gd name="connsiteY8" fmla="*/ 1659013 h 2954545"/>
              <a:gd name="connsiteX9" fmla="*/ 1257476 w 7323771"/>
              <a:gd name="connsiteY9" fmla="*/ 1496222 h 2954545"/>
              <a:gd name="connsiteX10" fmla="*/ 2023003 w 7323771"/>
              <a:gd name="connsiteY10" fmla="*/ 1411570 h 2954545"/>
              <a:gd name="connsiteX11" fmla="*/ 1411767 w 7323771"/>
              <a:gd name="connsiteY11" fmla="*/ 1509245 h 2954545"/>
              <a:gd name="connsiteX12" fmla="*/ 1429572 w 7323771"/>
              <a:gd name="connsiteY12" fmla="*/ 1613432 h 2954545"/>
              <a:gd name="connsiteX13" fmla="*/ 3951657 w 7323771"/>
              <a:gd name="connsiteY13" fmla="*/ 1033892 h 2954545"/>
              <a:gd name="connsiteX14" fmla="*/ 6212632 w 7323771"/>
              <a:gd name="connsiteY14" fmla="*/ 258999 h 2954545"/>
              <a:gd name="connsiteX15" fmla="*/ 6871342 w 7323771"/>
              <a:gd name="connsiteY15" fmla="*/ 421792 h 2954545"/>
              <a:gd name="connsiteX16" fmla="*/ 7090910 w 7323771"/>
              <a:gd name="connsiteY16" fmla="*/ 1522268 h 2954545"/>
              <a:gd name="connsiteX17" fmla="*/ 6471665 w 7323771"/>
              <a:gd name="connsiteY17" fmla="*/ 2954545 h 2954545"/>
              <a:gd name="connsiteX0" fmla="*/ 6471665 w 7323771"/>
              <a:gd name="connsiteY0" fmla="*/ 2954545 h 2954545"/>
              <a:gd name="connsiteX1" fmla="*/ 6610229 w 7323771"/>
              <a:gd name="connsiteY1" fmla="*/ 2948328 h 2954545"/>
              <a:gd name="connsiteX2" fmla="*/ 7221469 w 7323771"/>
              <a:gd name="connsiteY2" fmla="*/ 1574363 h 2954545"/>
              <a:gd name="connsiteX3" fmla="*/ 7099372 w 7323771"/>
              <a:gd name="connsiteY3" fmla="*/ 449584 h 2954545"/>
              <a:gd name="connsiteX4" fmla="*/ 6177026 w 7323771"/>
              <a:gd name="connsiteY4" fmla="*/ 122254 h 2954545"/>
              <a:gd name="connsiteX5" fmla="*/ 6142073 w 7323771"/>
              <a:gd name="connsiteY5" fmla="*/ 122 h 2954545"/>
              <a:gd name="connsiteX6" fmla="*/ 5207050 w 7323771"/>
              <a:gd name="connsiteY6" fmla="*/ 180590 h 2954545"/>
              <a:gd name="connsiteX7" fmla="*/ 1334 w 7323771"/>
              <a:gd name="connsiteY7" fmla="*/ 1491229 h 2954545"/>
              <a:gd name="connsiteX8" fmla="*/ 5334 w 7323771"/>
              <a:gd name="connsiteY8" fmla="*/ 1659013 h 2954545"/>
              <a:gd name="connsiteX9" fmla="*/ 1257476 w 7323771"/>
              <a:gd name="connsiteY9" fmla="*/ 1496222 h 2954545"/>
              <a:gd name="connsiteX10" fmla="*/ 2023003 w 7323771"/>
              <a:gd name="connsiteY10" fmla="*/ 1411570 h 2954545"/>
              <a:gd name="connsiteX11" fmla="*/ 1411767 w 7323771"/>
              <a:gd name="connsiteY11" fmla="*/ 1509245 h 2954545"/>
              <a:gd name="connsiteX12" fmla="*/ 1429572 w 7323771"/>
              <a:gd name="connsiteY12" fmla="*/ 1613432 h 2954545"/>
              <a:gd name="connsiteX13" fmla="*/ 3951657 w 7323771"/>
              <a:gd name="connsiteY13" fmla="*/ 1033892 h 2954545"/>
              <a:gd name="connsiteX14" fmla="*/ 6212632 w 7323771"/>
              <a:gd name="connsiteY14" fmla="*/ 258999 h 2954545"/>
              <a:gd name="connsiteX15" fmla="*/ 6871342 w 7323771"/>
              <a:gd name="connsiteY15" fmla="*/ 421792 h 2954545"/>
              <a:gd name="connsiteX16" fmla="*/ 7090910 w 7323771"/>
              <a:gd name="connsiteY16" fmla="*/ 1522268 h 2954545"/>
              <a:gd name="connsiteX17" fmla="*/ 6471665 w 7323771"/>
              <a:gd name="connsiteY17" fmla="*/ 2954545 h 2954545"/>
              <a:gd name="connsiteX0" fmla="*/ 6471665 w 7323771"/>
              <a:gd name="connsiteY0" fmla="*/ 2954545 h 2954545"/>
              <a:gd name="connsiteX1" fmla="*/ 6610229 w 7323771"/>
              <a:gd name="connsiteY1" fmla="*/ 2948328 h 2954545"/>
              <a:gd name="connsiteX2" fmla="*/ 7221469 w 7323771"/>
              <a:gd name="connsiteY2" fmla="*/ 1574363 h 2954545"/>
              <a:gd name="connsiteX3" fmla="*/ 7099372 w 7323771"/>
              <a:gd name="connsiteY3" fmla="*/ 449584 h 2954545"/>
              <a:gd name="connsiteX4" fmla="*/ 6177026 w 7323771"/>
              <a:gd name="connsiteY4" fmla="*/ 122254 h 2954545"/>
              <a:gd name="connsiteX5" fmla="*/ 6142073 w 7323771"/>
              <a:gd name="connsiteY5" fmla="*/ 122 h 2954545"/>
              <a:gd name="connsiteX6" fmla="*/ 5207050 w 7323771"/>
              <a:gd name="connsiteY6" fmla="*/ 180590 h 2954545"/>
              <a:gd name="connsiteX7" fmla="*/ 1334 w 7323771"/>
              <a:gd name="connsiteY7" fmla="*/ 1491229 h 2954545"/>
              <a:gd name="connsiteX8" fmla="*/ 5334 w 7323771"/>
              <a:gd name="connsiteY8" fmla="*/ 1659013 h 2954545"/>
              <a:gd name="connsiteX9" fmla="*/ 1257476 w 7323771"/>
              <a:gd name="connsiteY9" fmla="*/ 1496222 h 2954545"/>
              <a:gd name="connsiteX10" fmla="*/ 2023003 w 7323771"/>
              <a:gd name="connsiteY10" fmla="*/ 1411570 h 2954545"/>
              <a:gd name="connsiteX11" fmla="*/ 1411767 w 7323771"/>
              <a:gd name="connsiteY11" fmla="*/ 1509245 h 2954545"/>
              <a:gd name="connsiteX12" fmla="*/ 1429572 w 7323771"/>
              <a:gd name="connsiteY12" fmla="*/ 1613432 h 2954545"/>
              <a:gd name="connsiteX13" fmla="*/ 3951657 w 7323771"/>
              <a:gd name="connsiteY13" fmla="*/ 1033892 h 2954545"/>
              <a:gd name="connsiteX14" fmla="*/ 6212632 w 7323771"/>
              <a:gd name="connsiteY14" fmla="*/ 258999 h 2954545"/>
              <a:gd name="connsiteX15" fmla="*/ 6871342 w 7323771"/>
              <a:gd name="connsiteY15" fmla="*/ 421792 h 2954545"/>
              <a:gd name="connsiteX16" fmla="*/ 7090910 w 7323771"/>
              <a:gd name="connsiteY16" fmla="*/ 1522268 h 2954545"/>
              <a:gd name="connsiteX17" fmla="*/ 6471665 w 7323771"/>
              <a:gd name="connsiteY17" fmla="*/ 2954545 h 2954545"/>
              <a:gd name="connsiteX0" fmla="*/ 6471665 w 7323771"/>
              <a:gd name="connsiteY0" fmla="*/ 2954545 h 2954545"/>
              <a:gd name="connsiteX1" fmla="*/ 6610229 w 7323771"/>
              <a:gd name="connsiteY1" fmla="*/ 2948328 h 2954545"/>
              <a:gd name="connsiteX2" fmla="*/ 7221469 w 7323771"/>
              <a:gd name="connsiteY2" fmla="*/ 1574363 h 2954545"/>
              <a:gd name="connsiteX3" fmla="*/ 7099372 w 7323771"/>
              <a:gd name="connsiteY3" fmla="*/ 449584 h 2954545"/>
              <a:gd name="connsiteX4" fmla="*/ 6177026 w 7323771"/>
              <a:gd name="connsiteY4" fmla="*/ 122254 h 2954545"/>
              <a:gd name="connsiteX5" fmla="*/ 6142073 w 7323771"/>
              <a:gd name="connsiteY5" fmla="*/ 122 h 2954545"/>
              <a:gd name="connsiteX6" fmla="*/ 5207050 w 7323771"/>
              <a:gd name="connsiteY6" fmla="*/ 180590 h 2954545"/>
              <a:gd name="connsiteX7" fmla="*/ 1334 w 7323771"/>
              <a:gd name="connsiteY7" fmla="*/ 1491229 h 2954545"/>
              <a:gd name="connsiteX8" fmla="*/ 5334 w 7323771"/>
              <a:gd name="connsiteY8" fmla="*/ 1659013 h 2954545"/>
              <a:gd name="connsiteX9" fmla="*/ 1257476 w 7323771"/>
              <a:gd name="connsiteY9" fmla="*/ 1496222 h 2954545"/>
              <a:gd name="connsiteX10" fmla="*/ 2023003 w 7323771"/>
              <a:gd name="connsiteY10" fmla="*/ 1411570 h 2954545"/>
              <a:gd name="connsiteX11" fmla="*/ 1411767 w 7323771"/>
              <a:gd name="connsiteY11" fmla="*/ 1509245 h 2954545"/>
              <a:gd name="connsiteX12" fmla="*/ 1429572 w 7323771"/>
              <a:gd name="connsiteY12" fmla="*/ 1613432 h 2954545"/>
              <a:gd name="connsiteX13" fmla="*/ 3951657 w 7323771"/>
              <a:gd name="connsiteY13" fmla="*/ 1033892 h 2954545"/>
              <a:gd name="connsiteX14" fmla="*/ 6212632 w 7323771"/>
              <a:gd name="connsiteY14" fmla="*/ 258999 h 2954545"/>
              <a:gd name="connsiteX15" fmla="*/ 6871342 w 7323771"/>
              <a:gd name="connsiteY15" fmla="*/ 421792 h 2954545"/>
              <a:gd name="connsiteX16" fmla="*/ 7090910 w 7323771"/>
              <a:gd name="connsiteY16" fmla="*/ 1522268 h 2954545"/>
              <a:gd name="connsiteX17" fmla="*/ 6471665 w 7323771"/>
              <a:gd name="connsiteY17" fmla="*/ 2954545 h 2954545"/>
              <a:gd name="connsiteX0" fmla="*/ 6471665 w 7323771"/>
              <a:gd name="connsiteY0" fmla="*/ 2954545 h 2954545"/>
              <a:gd name="connsiteX1" fmla="*/ 6610229 w 7323771"/>
              <a:gd name="connsiteY1" fmla="*/ 2948328 h 2954545"/>
              <a:gd name="connsiteX2" fmla="*/ 7221469 w 7323771"/>
              <a:gd name="connsiteY2" fmla="*/ 1574363 h 2954545"/>
              <a:gd name="connsiteX3" fmla="*/ 7099372 w 7323771"/>
              <a:gd name="connsiteY3" fmla="*/ 449584 h 2954545"/>
              <a:gd name="connsiteX4" fmla="*/ 6177026 w 7323771"/>
              <a:gd name="connsiteY4" fmla="*/ 122254 h 2954545"/>
              <a:gd name="connsiteX5" fmla="*/ 6142073 w 7323771"/>
              <a:gd name="connsiteY5" fmla="*/ 122 h 2954545"/>
              <a:gd name="connsiteX6" fmla="*/ 5207050 w 7323771"/>
              <a:gd name="connsiteY6" fmla="*/ 180590 h 2954545"/>
              <a:gd name="connsiteX7" fmla="*/ 1933989 w 7323771"/>
              <a:gd name="connsiteY7" fmla="*/ 1040403 h 2954545"/>
              <a:gd name="connsiteX8" fmla="*/ 1334 w 7323771"/>
              <a:gd name="connsiteY8" fmla="*/ 1491229 h 2954545"/>
              <a:gd name="connsiteX9" fmla="*/ 5334 w 7323771"/>
              <a:gd name="connsiteY9" fmla="*/ 1659013 h 2954545"/>
              <a:gd name="connsiteX10" fmla="*/ 1257476 w 7323771"/>
              <a:gd name="connsiteY10" fmla="*/ 1496222 h 2954545"/>
              <a:gd name="connsiteX11" fmla="*/ 2023003 w 7323771"/>
              <a:gd name="connsiteY11" fmla="*/ 1411570 h 2954545"/>
              <a:gd name="connsiteX12" fmla="*/ 1411767 w 7323771"/>
              <a:gd name="connsiteY12" fmla="*/ 1509245 h 2954545"/>
              <a:gd name="connsiteX13" fmla="*/ 1429572 w 7323771"/>
              <a:gd name="connsiteY13" fmla="*/ 1613432 h 2954545"/>
              <a:gd name="connsiteX14" fmla="*/ 3951657 w 7323771"/>
              <a:gd name="connsiteY14" fmla="*/ 1033892 h 2954545"/>
              <a:gd name="connsiteX15" fmla="*/ 6212632 w 7323771"/>
              <a:gd name="connsiteY15" fmla="*/ 258999 h 2954545"/>
              <a:gd name="connsiteX16" fmla="*/ 6871342 w 7323771"/>
              <a:gd name="connsiteY16" fmla="*/ 421792 h 2954545"/>
              <a:gd name="connsiteX17" fmla="*/ 7090910 w 7323771"/>
              <a:gd name="connsiteY17" fmla="*/ 1522268 h 2954545"/>
              <a:gd name="connsiteX18" fmla="*/ 6471665 w 7323771"/>
              <a:gd name="connsiteY18" fmla="*/ 2954545 h 2954545"/>
              <a:gd name="connsiteX0" fmla="*/ 6471665 w 7323771"/>
              <a:gd name="connsiteY0" fmla="*/ 2954545 h 2954545"/>
              <a:gd name="connsiteX1" fmla="*/ 6610229 w 7323771"/>
              <a:gd name="connsiteY1" fmla="*/ 2948328 h 2954545"/>
              <a:gd name="connsiteX2" fmla="*/ 7221469 w 7323771"/>
              <a:gd name="connsiteY2" fmla="*/ 1574363 h 2954545"/>
              <a:gd name="connsiteX3" fmla="*/ 7099372 w 7323771"/>
              <a:gd name="connsiteY3" fmla="*/ 449584 h 2954545"/>
              <a:gd name="connsiteX4" fmla="*/ 6177026 w 7323771"/>
              <a:gd name="connsiteY4" fmla="*/ 122254 h 2954545"/>
              <a:gd name="connsiteX5" fmla="*/ 6142073 w 7323771"/>
              <a:gd name="connsiteY5" fmla="*/ 122 h 2954545"/>
              <a:gd name="connsiteX6" fmla="*/ 5207050 w 7323771"/>
              <a:gd name="connsiteY6" fmla="*/ 180590 h 2954545"/>
              <a:gd name="connsiteX7" fmla="*/ 1910251 w 7323771"/>
              <a:gd name="connsiteY7" fmla="*/ 1216220 h 2954545"/>
              <a:gd name="connsiteX8" fmla="*/ 1334 w 7323771"/>
              <a:gd name="connsiteY8" fmla="*/ 1491229 h 2954545"/>
              <a:gd name="connsiteX9" fmla="*/ 5334 w 7323771"/>
              <a:gd name="connsiteY9" fmla="*/ 1659013 h 2954545"/>
              <a:gd name="connsiteX10" fmla="*/ 1257476 w 7323771"/>
              <a:gd name="connsiteY10" fmla="*/ 1496222 h 2954545"/>
              <a:gd name="connsiteX11" fmla="*/ 2023003 w 7323771"/>
              <a:gd name="connsiteY11" fmla="*/ 1411570 h 2954545"/>
              <a:gd name="connsiteX12" fmla="*/ 1411767 w 7323771"/>
              <a:gd name="connsiteY12" fmla="*/ 1509245 h 2954545"/>
              <a:gd name="connsiteX13" fmla="*/ 1429572 w 7323771"/>
              <a:gd name="connsiteY13" fmla="*/ 1613432 h 2954545"/>
              <a:gd name="connsiteX14" fmla="*/ 3951657 w 7323771"/>
              <a:gd name="connsiteY14" fmla="*/ 1033892 h 2954545"/>
              <a:gd name="connsiteX15" fmla="*/ 6212632 w 7323771"/>
              <a:gd name="connsiteY15" fmla="*/ 258999 h 2954545"/>
              <a:gd name="connsiteX16" fmla="*/ 6871342 w 7323771"/>
              <a:gd name="connsiteY16" fmla="*/ 421792 h 2954545"/>
              <a:gd name="connsiteX17" fmla="*/ 7090910 w 7323771"/>
              <a:gd name="connsiteY17" fmla="*/ 1522268 h 2954545"/>
              <a:gd name="connsiteX18" fmla="*/ 6471665 w 7323771"/>
              <a:gd name="connsiteY18" fmla="*/ 2954545 h 2954545"/>
              <a:gd name="connsiteX0" fmla="*/ 6471665 w 7323771"/>
              <a:gd name="connsiteY0" fmla="*/ 2954545 h 2954545"/>
              <a:gd name="connsiteX1" fmla="*/ 6610229 w 7323771"/>
              <a:gd name="connsiteY1" fmla="*/ 2948328 h 2954545"/>
              <a:gd name="connsiteX2" fmla="*/ 7221469 w 7323771"/>
              <a:gd name="connsiteY2" fmla="*/ 1574363 h 2954545"/>
              <a:gd name="connsiteX3" fmla="*/ 7099372 w 7323771"/>
              <a:gd name="connsiteY3" fmla="*/ 449584 h 2954545"/>
              <a:gd name="connsiteX4" fmla="*/ 6177026 w 7323771"/>
              <a:gd name="connsiteY4" fmla="*/ 122254 h 2954545"/>
              <a:gd name="connsiteX5" fmla="*/ 6142073 w 7323771"/>
              <a:gd name="connsiteY5" fmla="*/ 122 h 2954545"/>
              <a:gd name="connsiteX6" fmla="*/ 5207050 w 7323771"/>
              <a:gd name="connsiteY6" fmla="*/ 180590 h 2954545"/>
              <a:gd name="connsiteX7" fmla="*/ 1910251 w 7323771"/>
              <a:gd name="connsiteY7" fmla="*/ 1216220 h 2954545"/>
              <a:gd name="connsiteX8" fmla="*/ 1334 w 7323771"/>
              <a:gd name="connsiteY8" fmla="*/ 1491229 h 2954545"/>
              <a:gd name="connsiteX9" fmla="*/ 5334 w 7323771"/>
              <a:gd name="connsiteY9" fmla="*/ 1659013 h 2954545"/>
              <a:gd name="connsiteX10" fmla="*/ 1257476 w 7323771"/>
              <a:gd name="connsiteY10" fmla="*/ 1496222 h 2954545"/>
              <a:gd name="connsiteX11" fmla="*/ 2023003 w 7323771"/>
              <a:gd name="connsiteY11" fmla="*/ 1411570 h 2954545"/>
              <a:gd name="connsiteX12" fmla="*/ 1411767 w 7323771"/>
              <a:gd name="connsiteY12" fmla="*/ 1509245 h 2954545"/>
              <a:gd name="connsiteX13" fmla="*/ 1429572 w 7323771"/>
              <a:gd name="connsiteY13" fmla="*/ 1613432 h 2954545"/>
              <a:gd name="connsiteX14" fmla="*/ 3951657 w 7323771"/>
              <a:gd name="connsiteY14" fmla="*/ 1033892 h 2954545"/>
              <a:gd name="connsiteX15" fmla="*/ 6212632 w 7323771"/>
              <a:gd name="connsiteY15" fmla="*/ 258999 h 2954545"/>
              <a:gd name="connsiteX16" fmla="*/ 6871342 w 7323771"/>
              <a:gd name="connsiteY16" fmla="*/ 421792 h 2954545"/>
              <a:gd name="connsiteX17" fmla="*/ 7090910 w 7323771"/>
              <a:gd name="connsiteY17" fmla="*/ 1522268 h 2954545"/>
              <a:gd name="connsiteX18" fmla="*/ 6471665 w 7323771"/>
              <a:gd name="connsiteY18" fmla="*/ 2954545 h 2954545"/>
              <a:gd name="connsiteX0" fmla="*/ 6471665 w 7323771"/>
              <a:gd name="connsiteY0" fmla="*/ 2954545 h 2954545"/>
              <a:gd name="connsiteX1" fmla="*/ 6610229 w 7323771"/>
              <a:gd name="connsiteY1" fmla="*/ 2948328 h 2954545"/>
              <a:gd name="connsiteX2" fmla="*/ 7221469 w 7323771"/>
              <a:gd name="connsiteY2" fmla="*/ 1574363 h 2954545"/>
              <a:gd name="connsiteX3" fmla="*/ 7099372 w 7323771"/>
              <a:gd name="connsiteY3" fmla="*/ 449584 h 2954545"/>
              <a:gd name="connsiteX4" fmla="*/ 6177026 w 7323771"/>
              <a:gd name="connsiteY4" fmla="*/ 122254 h 2954545"/>
              <a:gd name="connsiteX5" fmla="*/ 6142073 w 7323771"/>
              <a:gd name="connsiteY5" fmla="*/ 122 h 2954545"/>
              <a:gd name="connsiteX6" fmla="*/ 5207050 w 7323771"/>
              <a:gd name="connsiteY6" fmla="*/ 180590 h 2954545"/>
              <a:gd name="connsiteX7" fmla="*/ 1910251 w 7323771"/>
              <a:gd name="connsiteY7" fmla="*/ 1216220 h 2954545"/>
              <a:gd name="connsiteX8" fmla="*/ 1334 w 7323771"/>
              <a:gd name="connsiteY8" fmla="*/ 1491229 h 2954545"/>
              <a:gd name="connsiteX9" fmla="*/ 5334 w 7323771"/>
              <a:gd name="connsiteY9" fmla="*/ 1659013 h 2954545"/>
              <a:gd name="connsiteX10" fmla="*/ 1257476 w 7323771"/>
              <a:gd name="connsiteY10" fmla="*/ 1496222 h 2954545"/>
              <a:gd name="connsiteX11" fmla="*/ 2023003 w 7323771"/>
              <a:gd name="connsiteY11" fmla="*/ 1411570 h 2954545"/>
              <a:gd name="connsiteX12" fmla="*/ 1411767 w 7323771"/>
              <a:gd name="connsiteY12" fmla="*/ 1509245 h 2954545"/>
              <a:gd name="connsiteX13" fmla="*/ 1429572 w 7323771"/>
              <a:gd name="connsiteY13" fmla="*/ 1613432 h 2954545"/>
              <a:gd name="connsiteX14" fmla="*/ 3951657 w 7323771"/>
              <a:gd name="connsiteY14" fmla="*/ 1033892 h 2954545"/>
              <a:gd name="connsiteX15" fmla="*/ 6212632 w 7323771"/>
              <a:gd name="connsiteY15" fmla="*/ 258999 h 2954545"/>
              <a:gd name="connsiteX16" fmla="*/ 6871342 w 7323771"/>
              <a:gd name="connsiteY16" fmla="*/ 421792 h 2954545"/>
              <a:gd name="connsiteX17" fmla="*/ 7090910 w 7323771"/>
              <a:gd name="connsiteY17" fmla="*/ 1522268 h 2954545"/>
              <a:gd name="connsiteX18" fmla="*/ 6471665 w 7323771"/>
              <a:gd name="connsiteY18" fmla="*/ 2954545 h 2954545"/>
              <a:gd name="connsiteX0" fmla="*/ 6471665 w 7323771"/>
              <a:gd name="connsiteY0" fmla="*/ 2954545 h 2954545"/>
              <a:gd name="connsiteX1" fmla="*/ 6610229 w 7323771"/>
              <a:gd name="connsiteY1" fmla="*/ 2948328 h 2954545"/>
              <a:gd name="connsiteX2" fmla="*/ 7221469 w 7323771"/>
              <a:gd name="connsiteY2" fmla="*/ 1574363 h 2954545"/>
              <a:gd name="connsiteX3" fmla="*/ 7099372 w 7323771"/>
              <a:gd name="connsiteY3" fmla="*/ 449584 h 2954545"/>
              <a:gd name="connsiteX4" fmla="*/ 6177026 w 7323771"/>
              <a:gd name="connsiteY4" fmla="*/ 122254 h 2954545"/>
              <a:gd name="connsiteX5" fmla="*/ 6142073 w 7323771"/>
              <a:gd name="connsiteY5" fmla="*/ 122 h 2954545"/>
              <a:gd name="connsiteX6" fmla="*/ 5207050 w 7323771"/>
              <a:gd name="connsiteY6" fmla="*/ 180590 h 2954545"/>
              <a:gd name="connsiteX7" fmla="*/ 1910251 w 7323771"/>
              <a:gd name="connsiteY7" fmla="*/ 1216220 h 2954545"/>
              <a:gd name="connsiteX8" fmla="*/ 1334 w 7323771"/>
              <a:gd name="connsiteY8" fmla="*/ 1491229 h 2954545"/>
              <a:gd name="connsiteX9" fmla="*/ 5334 w 7323771"/>
              <a:gd name="connsiteY9" fmla="*/ 1659013 h 2954545"/>
              <a:gd name="connsiteX10" fmla="*/ 1257476 w 7323771"/>
              <a:gd name="connsiteY10" fmla="*/ 1496222 h 2954545"/>
              <a:gd name="connsiteX11" fmla="*/ 2023003 w 7323771"/>
              <a:gd name="connsiteY11" fmla="*/ 1411570 h 2954545"/>
              <a:gd name="connsiteX12" fmla="*/ 1411767 w 7323771"/>
              <a:gd name="connsiteY12" fmla="*/ 1509245 h 2954545"/>
              <a:gd name="connsiteX13" fmla="*/ 1429572 w 7323771"/>
              <a:gd name="connsiteY13" fmla="*/ 1613432 h 2954545"/>
              <a:gd name="connsiteX14" fmla="*/ 3951657 w 7323771"/>
              <a:gd name="connsiteY14" fmla="*/ 1033892 h 2954545"/>
              <a:gd name="connsiteX15" fmla="*/ 6212632 w 7323771"/>
              <a:gd name="connsiteY15" fmla="*/ 258999 h 2954545"/>
              <a:gd name="connsiteX16" fmla="*/ 6871342 w 7323771"/>
              <a:gd name="connsiteY16" fmla="*/ 421792 h 2954545"/>
              <a:gd name="connsiteX17" fmla="*/ 7090910 w 7323771"/>
              <a:gd name="connsiteY17" fmla="*/ 1522268 h 2954545"/>
              <a:gd name="connsiteX18" fmla="*/ 6471665 w 7323771"/>
              <a:gd name="connsiteY18" fmla="*/ 2954545 h 2954545"/>
              <a:gd name="connsiteX0" fmla="*/ 6471665 w 7323771"/>
              <a:gd name="connsiteY0" fmla="*/ 2954545 h 2954545"/>
              <a:gd name="connsiteX1" fmla="*/ 6610229 w 7323771"/>
              <a:gd name="connsiteY1" fmla="*/ 2948328 h 2954545"/>
              <a:gd name="connsiteX2" fmla="*/ 7221469 w 7323771"/>
              <a:gd name="connsiteY2" fmla="*/ 1574363 h 2954545"/>
              <a:gd name="connsiteX3" fmla="*/ 7099372 w 7323771"/>
              <a:gd name="connsiteY3" fmla="*/ 449584 h 2954545"/>
              <a:gd name="connsiteX4" fmla="*/ 6177026 w 7323771"/>
              <a:gd name="connsiteY4" fmla="*/ 122254 h 2954545"/>
              <a:gd name="connsiteX5" fmla="*/ 6142073 w 7323771"/>
              <a:gd name="connsiteY5" fmla="*/ 122 h 2954545"/>
              <a:gd name="connsiteX6" fmla="*/ 3598850 w 7323771"/>
              <a:gd name="connsiteY6" fmla="*/ 857805 h 2954545"/>
              <a:gd name="connsiteX7" fmla="*/ 1910251 w 7323771"/>
              <a:gd name="connsiteY7" fmla="*/ 1216220 h 2954545"/>
              <a:gd name="connsiteX8" fmla="*/ 1334 w 7323771"/>
              <a:gd name="connsiteY8" fmla="*/ 1491229 h 2954545"/>
              <a:gd name="connsiteX9" fmla="*/ 5334 w 7323771"/>
              <a:gd name="connsiteY9" fmla="*/ 1659013 h 2954545"/>
              <a:gd name="connsiteX10" fmla="*/ 1257476 w 7323771"/>
              <a:gd name="connsiteY10" fmla="*/ 1496222 h 2954545"/>
              <a:gd name="connsiteX11" fmla="*/ 2023003 w 7323771"/>
              <a:gd name="connsiteY11" fmla="*/ 1411570 h 2954545"/>
              <a:gd name="connsiteX12" fmla="*/ 1411767 w 7323771"/>
              <a:gd name="connsiteY12" fmla="*/ 1509245 h 2954545"/>
              <a:gd name="connsiteX13" fmla="*/ 1429572 w 7323771"/>
              <a:gd name="connsiteY13" fmla="*/ 1613432 h 2954545"/>
              <a:gd name="connsiteX14" fmla="*/ 3951657 w 7323771"/>
              <a:gd name="connsiteY14" fmla="*/ 1033892 h 2954545"/>
              <a:gd name="connsiteX15" fmla="*/ 6212632 w 7323771"/>
              <a:gd name="connsiteY15" fmla="*/ 258999 h 2954545"/>
              <a:gd name="connsiteX16" fmla="*/ 6871342 w 7323771"/>
              <a:gd name="connsiteY16" fmla="*/ 421792 h 2954545"/>
              <a:gd name="connsiteX17" fmla="*/ 7090910 w 7323771"/>
              <a:gd name="connsiteY17" fmla="*/ 1522268 h 2954545"/>
              <a:gd name="connsiteX18" fmla="*/ 6471665 w 7323771"/>
              <a:gd name="connsiteY18" fmla="*/ 2954545 h 2954545"/>
              <a:gd name="connsiteX0" fmla="*/ 6471665 w 7323771"/>
              <a:gd name="connsiteY0" fmla="*/ 2954545 h 2954545"/>
              <a:gd name="connsiteX1" fmla="*/ 6610229 w 7323771"/>
              <a:gd name="connsiteY1" fmla="*/ 2948328 h 2954545"/>
              <a:gd name="connsiteX2" fmla="*/ 7221469 w 7323771"/>
              <a:gd name="connsiteY2" fmla="*/ 1574363 h 2954545"/>
              <a:gd name="connsiteX3" fmla="*/ 7099372 w 7323771"/>
              <a:gd name="connsiteY3" fmla="*/ 449584 h 2954545"/>
              <a:gd name="connsiteX4" fmla="*/ 6177026 w 7323771"/>
              <a:gd name="connsiteY4" fmla="*/ 122254 h 2954545"/>
              <a:gd name="connsiteX5" fmla="*/ 6142073 w 7323771"/>
              <a:gd name="connsiteY5" fmla="*/ 122 h 2954545"/>
              <a:gd name="connsiteX6" fmla="*/ 3598850 w 7323771"/>
              <a:gd name="connsiteY6" fmla="*/ 857805 h 2954545"/>
              <a:gd name="connsiteX7" fmla="*/ 1910251 w 7323771"/>
              <a:gd name="connsiteY7" fmla="*/ 1216220 h 2954545"/>
              <a:gd name="connsiteX8" fmla="*/ 1334 w 7323771"/>
              <a:gd name="connsiteY8" fmla="*/ 1491229 h 2954545"/>
              <a:gd name="connsiteX9" fmla="*/ 5334 w 7323771"/>
              <a:gd name="connsiteY9" fmla="*/ 1659013 h 2954545"/>
              <a:gd name="connsiteX10" fmla="*/ 1257476 w 7323771"/>
              <a:gd name="connsiteY10" fmla="*/ 1496222 h 2954545"/>
              <a:gd name="connsiteX11" fmla="*/ 2023003 w 7323771"/>
              <a:gd name="connsiteY11" fmla="*/ 1411570 h 2954545"/>
              <a:gd name="connsiteX12" fmla="*/ 1411767 w 7323771"/>
              <a:gd name="connsiteY12" fmla="*/ 1509245 h 2954545"/>
              <a:gd name="connsiteX13" fmla="*/ 1429572 w 7323771"/>
              <a:gd name="connsiteY13" fmla="*/ 1613432 h 2954545"/>
              <a:gd name="connsiteX14" fmla="*/ 3951657 w 7323771"/>
              <a:gd name="connsiteY14" fmla="*/ 1033892 h 2954545"/>
              <a:gd name="connsiteX15" fmla="*/ 6212632 w 7323771"/>
              <a:gd name="connsiteY15" fmla="*/ 258999 h 2954545"/>
              <a:gd name="connsiteX16" fmla="*/ 6871342 w 7323771"/>
              <a:gd name="connsiteY16" fmla="*/ 421792 h 2954545"/>
              <a:gd name="connsiteX17" fmla="*/ 7090910 w 7323771"/>
              <a:gd name="connsiteY17" fmla="*/ 1522268 h 2954545"/>
              <a:gd name="connsiteX18" fmla="*/ 6471665 w 7323771"/>
              <a:gd name="connsiteY18" fmla="*/ 2954545 h 2954545"/>
              <a:gd name="connsiteX0" fmla="*/ 6471665 w 7323771"/>
              <a:gd name="connsiteY0" fmla="*/ 2954545 h 2954545"/>
              <a:gd name="connsiteX1" fmla="*/ 6610229 w 7323771"/>
              <a:gd name="connsiteY1" fmla="*/ 2948328 h 2954545"/>
              <a:gd name="connsiteX2" fmla="*/ 7221469 w 7323771"/>
              <a:gd name="connsiteY2" fmla="*/ 1574363 h 2954545"/>
              <a:gd name="connsiteX3" fmla="*/ 7099372 w 7323771"/>
              <a:gd name="connsiteY3" fmla="*/ 449584 h 2954545"/>
              <a:gd name="connsiteX4" fmla="*/ 6177026 w 7323771"/>
              <a:gd name="connsiteY4" fmla="*/ 122254 h 2954545"/>
              <a:gd name="connsiteX5" fmla="*/ 6142073 w 7323771"/>
              <a:gd name="connsiteY5" fmla="*/ 122 h 2954545"/>
              <a:gd name="connsiteX6" fmla="*/ 4527286 w 7323771"/>
              <a:gd name="connsiteY6" fmla="*/ 552026 h 2954545"/>
              <a:gd name="connsiteX7" fmla="*/ 3598850 w 7323771"/>
              <a:gd name="connsiteY7" fmla="*/ 857805 h 2954545"/>
              <a:gd name="connsiteX8" fmla="*/ 1910251 w 7323771"/>
              <a:gd name="connsiteY8" fmla="*/ 1216220 h 2954545"/>
              <a:gd name="connsiteX9" fmla="*/ 1334 w 7323771"/>
              <a:gd name="connsiteY9" fmla="*/ 1491229 h 2954545"/>
              <a:gd name="connsiteX10" fmla="*/ 5334 w 7323771"/>
              <a:gd name="connsiteY10" fmla="*/ 1659013 h 2954545"/>
              <a:gd name="connsiteX11" fmla="*/ 1257476 w 7323771"/>
              <a:gd name="connsiteY11" fmla="*/ 1496222 h 2954545"/>
              <a:gd name="connsiteX12" fmla="*/ 2023003 w 7323771"/>
              <a:gd name="connsiteY12" fmla="*/ 1411570 h 2954545"/>
              <a:gd name="connsiteX13" fmla="*/ 1411767 w 7323771"/>
              <a:gd name="connsiteY13" fmla="*/ 1509245 h 2954545"/>
              <a:gd name="connsiteX14" fmla="*/ 1429572 w 7323771"/>
              <a:gd name="connsiteY14" fmla="*/ 1613432 h 2954545"/>
              <a:gd name="connsiteX15" fmla="*/ 3951657 w 7323771"/>
              <a:gd name="connsiteY15" fmla="*/ 1033892 h 2954545"/>
              <a:gd name="connsiteX16" fmla="*/ 6212632 w 7323771"/>
              <a:gd name="connsiteY16" fmla="*/ 258999 h 2954545"/>
              <a:gd name="connsiteX17" fmla="*/ 6871342 w 7323771"/>
              <a:gd name="connsiteY17" fmla="*/ 421792 h 2954545"/>
              <a:gd name="connsiteX18" fmla="*/ 7090910 w 7323771"/>
              <a:gd name="connsiteY18" fmla="*/ 1522268 h 2954545"/>
              <a:gd name="connsiteX19" fmla="*/ 6471665 w 7323771"/>
              <a:gd name="connsiteY19" fmla="*/ 2954545 h 2954545"/>
              <a:gd name="connsiteX0" fmla="*/ 6471665 w 7323771"/>
              <a:gd name="connsiteY0" fmla="*/ 2954545 h 2954545"/>
              <a:gd name="connsiteX1" fmla="*/ 6610229 w 7323771"/>
              <a:gd name="connsiteY1" fmla="*/ 2948328 h 2954545"/>
              <a:gd name="connsiteX2" fmla="*/ 7221469 w 7323771"/>
              <a:gd name="connsiteY2" fmla="*/ 1574363 h 2954545"/>
              <a:gd name="connsiteX3" fmla="*/ 7099372 w 7323771"/>
              <a:gd name="connsiteY3" fmla="*/ 449584 h 2954545"/>
              <a:gd name="connsiteX4" fmla="*/ 6177026 w 7323771"/>
              <a:gd name="connsiteY4" fmla="*/ 122254 h 2954545"/>
              <a:gd name="connsiteX5" fmla="*/ 6142073 w 7323771"/>
              <a:gd name="connsiteY5" fmla="*/ 122 h 2954545"/>
              <a:gd name="connsiteX6" fmla="*/ 4509482 w 7323771"/>
              <a:gd name="connsiteY6" fmla="*/ 643190 h 2954545"/>
              <a:gd name="connsiteX7" fmla="*/ 3598850 w 7323771"/>
              <a:gd name="connsiteY7" fmla="*/ 857805 h 2954545"/>
              <a:gd name="connsiteX8" fmla="*/ 1910251 w 7323771"/>
              <a:gd name="connsiteY8" fmla="*/ 1216220 h 2954545"/>
              <a:gd name="connsiteX9" fmla="*/ 1334 w 7323771"/>
              <a:gd name="connsiteY9" fmla="*/ 1491229 h 2954545"/>
              <a:gd name="connsiteX10" fmla="*/ 5334 w 7323771"/>
              <a:gd name="connsiteY10" fmla="*/ 1659013 h 2954545"/>
              <a:gd name="connsiteX11" fmla="*/ 1257476 w 7323771"/>
              <a:gd name="connsiteY11" fmla="*/ 1496222 h 2954545"/>
              <a:gd name="connsiteX12" fmla="*/ 2023003 w 7323771"/>
              <a:gd name="connsiteY12" fmla="*/ 1411570 h 2954545"/>
              <a:gd name="connsiteX13" fmla="*/ 1411767 w 7323771"/>
              <a:gd name="connsiteY13" fmla="*/ 1509245 h 2954545"/>
              <a:gd name="connsiteX14" fmla="*/ 1429572 w 7323771"/>
              <a:gd name="connsiteY14" fmla="*/ 1613432 h 2954545"/>
              <a:gd name="connsiteX15" fmla="*/ 3951657 w 7323771"/>
              <a:gd name="connsiteY15" fmla="*/ 1033892 h 2954545"/>
              <a:gd name="connsiteX16" fmla="*/ 6212632 w 7323771"/>
              <a:gd name="connsiteY16" fmla="*/ 258999 h 2954545"/>
              <a:gd name="connsiteX17" fmla="*/ 6871342 w 7323771"/>
              <a:gd name="connsiteY17" fmla="*/ 421792 h 2954545"/>
              <a:gd name="connsiteX18" fmla="*/ 7090910 w 7323771"/>
              <a:gd name="connsiteY18" fmla="*/ 1522268 h 2954545"/>
              <a:gd name="connsiteX19" fmla="*/ 6471665 w 7323771"/>
              <a:gd name="connsiteY19" fmla="*/ 2954545 h 2954545"/>
              <a:gd name="connsiteX0" fmla="*/ 6471665 w 7323771"/>
              <a:gd name="connsiteY0" fmla="*/ 2954545 h 2954545"/>
              <a:gd name="connsiteX1" fmla="*/ 6610229 w 7323771"/>
              <a:gd name="connsiteY1" fmla="*/ 2948328 h 2954545"/>
              <a:gd name="connsiteX2" fmla="*/ 7221469 w 7323771"/>
              <a:gd name="connsiteY2" fmla="*/ 1574363 h 2954545"/>
              <a:gd name="connsiteX3" fmla="*/ 7099372 w 7323771"/>
              <a:gd name="connsiteY3" fmla="*/ 449584 h 2954545"/>
              <a:gd name="connsiteX4" fmla="*/ 6177026 w 7323771"/>
              <a:gd name="connsiteY4" fmla="*/ 122254 h 2954545"/>
              <a:gd name="connsiteX5" fmla="*/ 6142073 w 7323771"/>
              <a:gd name="connsiteY5" fmla="*/ 122 h 2954545"/>
              <a:gd name="connsiteX6" fmla="*/ 5245339 w 7323771"/>
              <a:gd name="connsiteY6" fmla="*/ 350164 h 2954545"/>
              <a:gd name="connsiteX7" fmla="*/ 4509482 w 7323771"/>
              <a:gd name="connsiteY7" fmla="*/ 643190 h 2954545"/>
              <a:gd name="connsiteX8" fmla="*/ 3598850 w 7323771"/>
              <a:gd name="connsiteY8" fmla="*/ 857805 h 2954545"/>
              <a:gd name="connsiteX9" fmla="*/ 1910251 w 7323771"/>
              <a:gd name="connsiteY9" fmla="*/ 1216220 h 2954545"/>
              <a:gd name="connsiteX10" fmla="*/ 1334 w 7323771"/>
              <a:gd name="connsiteY10" fmla="*/ 1491229 h 2954545"/>
              <a:gd name="connsiteX11" fmla="*/ 5334 w 7323771"/>
              <a:gd name="connsiteY11" fmla="*/ 1659013 h 2954545"/>
              <a:gd name="connsiteX12" fmla="*/ 1257476 w 7323771"/>
              <a:gd name="connsiteY12" fmla="*/ 1496222 h 2954545"/>
              <a:gd name="connsiteX13" fmla="*/ 2023003 w 7323771"/>
              <a:gd name="connsiteY13" fmla="*/ 1411570 h 2954545"/>
              <a:gd name="connsiteX14" fmla="*/ 1411767 w 7323771"/>
              <a:gd name="connsiteY14" fmla="*/ 1509245 h 2954545"/>
              <a:gd name="connsiteX15" fmla="*/ 1429572 w 7323771"/>
              <a:gd name="connsiteY15" fmla="*/ 1613432 h 2954545"/>
              <a:gd name="connsiteX16" fmla="*/ 3951657 w 7323771"/>
              <a:gd name="connsiteY16" fmla="*/ 1033892 h 2954545"/>
              <a:gd name="connsiteX17" fmla="*/ 6212632 w 7323771"/>
              <a:gd name="connsiteY17" fmla="*/ 258999 h 2954545"/>
              <a:gd name="connsiteX18" fmla="*/ 6871342 w 7323771"/>
              <a:gd name="connsiteY18" fmla="*/ 421792 h 2954545"/>
              <a:gd name="connsiteX19" fmla="*/ 7090910 w 7323771"/>
              <a:gd name="connsiteY19" fmla="*/ 1522268 h 2954545"/>
              <a:gd name="connsiteX20" fmla="*/ 6471665 w 7323771"/>
              <a:gd name="connsiteY20" fmla="*/ 2954545 h 2954545"/>
              <a:gd name="connsiteX0" fmla="*/ 6471665 w 7323771"/>
              <a:gd name="connsiteY0" fmla="*/ 2954545 h 2954545"/>
              <a:gd name="connsiteX1" fmla="*/ 6610229 w 7323771"/>
              <a:gd name="connsiteY1" fmla="*/ 2948328 h 2954545"/>
              <a:gd name="connsiteX2" fmla="*/ 7221469 w 7323771"/>
              <a:gd name="connsiteY2" fmla="*/ 1574363 h 2954545"/>
              <a:gd name="connsiteX3" fmla="*/ 7099372 w 7323771"/>
              <a:gd name="connsiteY3" fmla="*/ 449584 h 2954545"/>
              <a:gd name="connsiteX4" fmla="*/ 6177026 w 7323771"/>
              <a:gd name="connsiteY4" fmla="*/ 122254 h 2954545"/>
              <a:gd name="connsiteX5" fmla="*/ 6142073 w 7323771"/>
              <a:gd name="connsiteY5" fmla="*/ 122 h 2954545"/>
              <a:gd name="connsiteX6" fmla="*/ 5197864 w 7323771"/>
              <a:gd name="connsiteY6" fmla="*/ 239466 h 2954545"/>
              <a:gd name="connsiteX7" fmla="*/ 4509482 w 7323771"/>
              <a:gd name="connsiteY7" fmla="*/ 643190 h 2954545"/>
              <a:gd name="connsiteX8" fmla="*/ 3598850 w 7323771"/>
              <a:gd name="connsiteY8" fmla="*/ 857805 h 2954545"/>
              <a:gd name="connsiteX9" fmla="*/ 1910251 w 7323771"/>
              <a:gd name="connsiteY9" fmla="*/ 1216220 h 2954545"/>
              <a:gd name="connsiteX10" fmla="*/ 1334 w 7323771"/>
              <a:gd name="connsiteY10" fmla="*/ 1491229 h 2954545"/>
              <a:gd name="connsiteX11" fmla="*/ 5334 w 7323771"/>
              <a:gd name="connsiteY11" fmla="*/ 1659013 h 2954545"/>
              <a:gd name="connsiteX12" fmla="*/ 1257476 w 7323771"/>
              <a:gd name="connsiteY12" fmla="*/ 1496222 h 2954545"/>
              <a:gd name="connsiteX13" fmla="*/ 2023003 w 7323771"/>
              <a:gd name="connsiteY13" fmla="*/ 1411570 h 2954545"/>
              <a:gd name="connsiteX14" fmla="*/ 1411767 w 7323771"/>
              <a:gd name="connsiteY14" fmla="*/ 1509245 h 2954545"/>
              <a:gd name="connsiteX15" fmla="*/ 1429572 w 7323771"/>
              <a:gd name="connsiteY15" fmla="*/ 1613432 h 2954545"/>
              <a:gd name="connsiteX16" fmla="*/ 3951657 w 7323771"/>
              <a:gd name="connsiteY16" fmla="*/ 1033892 h 2954545"/>
              <a:gd name="connsiteX17" fmla="*/ 6212632 w 7323771"/>
              <a:gd name="connsiteY17" fmla="*/ 258999 h 2954545"/>
              <a:gd name="connsiteX18" fmla="*/ 6871342 w 7323771"/>
              <a:gd name="connsiteY18" fmla="*/ 421792 h 2954545"/>
              <a:gd name="connsiteX19" fmla="*/ 7090910 w 7323771"/>
              <a:gd name="connsiteY19" fmla="*/ 1522268 h 2954545"/>
              <a:gd name="connsiteX20" fmla="*/ 6471665 w 7323771"/>
              <a:gd name="connsiteY20" fmla="*/ 2954545 h 2954545"/>
              <a:gd name="connsiteX0" fmla="*/ 6471665 w 7323771"/>
              <a:gd name="connsiteY0" fmla="*/ 2954545 h 2954545"/>
              <a:gd name="connsiteX1" fmla="*/ 6610229 w 7323771"/>
              <a:gd name="connsiteY1" fmla="*/ 2948328 h 2954545"/>
              <a:gd name="connsiteX2" fmla="*/ 7221469 w 7323771"/>
              <a:gd name="connsiteY2" fmla="*/ 1574363 h 2954545"/>
              <a:gd name="connsiteX3" fmla="*/ 7099372 w 7323771"/>
              <a:gd name="connsiteY3" fmla="*/ 449584 h 2954545"/>
              <a:gd name="connsiteX4" fmla="*/ 6177026 w 7323771"/>
              <a:gd name="connsiteY4" fmla="*/ 122254 h 2954545"/>
              <a:gd name="connsiteX5" fmla="*/ 6142073 w 7323771"/>
              <a:gd name="connsiteY5" fmla="*/ 122 h 2954545"/>
              <a:gd name="connsiteX6" fmla="*/ 5666675 w 7323771"/>
              <a:gd name="connsiteY6" fmla="*/ 109231 h 2954545"/>
              <a:gd name="connsiteX7" fmla="*/ 5197864 w 7323771"/>
              <a:gd name="connsiteY7" fmla="*/ 239466 h 2954545"/>
              <a:gd name="connsiteX8" fmla="*/ 4509482 w 7323771"/>
              <a:gd name="connsiteY8" fmla="*/ 643190 h 2954545"/>
              <a:gd name="connsiteX9" fmla="*/ 3598850 w 7323771"/>
              <a:gd name="connsiteY9" fmla="*/ 857805 h 2954545"/>
              <a:gd name="connsiteX10" fmla="*/ 1910251 w 7323771"/>
              <a:gd name="connsiteY10" fmla="*/ 1216220 h 2954545"/>
              <a:gd name="connsiteX11" fmla="*/ 1334 w 7323771"/>
              <a:gd name="connsiteY11" fmla="*/ 1491229 h 2954545"/>
              <a:gd name="connsiteX12" fmla="*/ 5334 w 7323771"/>
              <a:gd name="connsiteY12" fmla="*/ 1659013 h 2954545"/>
              <a:gd name="connsiteX13" fmla="*/ 1257476 w 7323771"/>
              <a:gd name="connsiteY13" fmla="*/ 1496222 h 2954545"/>
              <a:gd name="connsiteX14" fmla="*/ 2023003 w 7323771"/>
              <a:gd name="connsiteY14" fmla="*/ 1411570 h 2954545"/>
              <a:gd name="connsiteX15" fmla="*/ 1411767 w 7323771"/>
              <a:gd name="connsiteY15" fmla="*/ 1509245 h 2954545"/>
              <a:gd name="connsiteX16" fmla="*/ 1429572 w 7323771"/>
              <a:gd name="connsiteY16" fmla="*/ 1613432 h 2954545"/>
              <a:gd name="connsiteX17" fmla="*/ 3951657 w 7323771"/>
              <a:gd name="connsiteY17" fmla="*/ 1033892 h 2954545"/>
              <a:gd name="connsiteX18" fmla="*/ 6212632 w 7323771"/>
              <a:gd name="connsiteY18" fmla="*/ 258999 h 2954545"/>
              <a:gd name="connsiteX19" fmla="*/ 6871342 w 7323771"/>
              <a:gd name="connsiteY19" fmla="*/ 421792 h 2954545"/>
              <a:gd name="connsiteX20" fmla="*/ 7090910 w 7323771"/>
              <a:gd name="connsiteY20" fmla="*/ 1522268 h 2954545"/>
              <a:gd name="connsiteX21" fmla="*/ 6471665 w 7323771"/>
              <a:gd name="connsiteY21" fmla="*/ 2954545 h 2954545"/>
              <a:gd name="connsiteX0" fmla="*/ 6471665 w 7323771"/>
              <a:gd name="connsiteY0" fmla="*/ 2954545 h 2954545"/>
              <a:gd name="connsiteX1" fmla="*/ 6610229 w 7323771"/>
              <a:gd name="connsiteY1" fmla="*/ 2948328 h 2954545"/>
              <a:gd name="connsiteX2" fmla="*/ 7221469 w 7323771"/>
              <a:gd name="connsiteY2" fmla="*/ 1574363 h 2954545"/>
              <a:gd name="connsiteX3" fmla="*/ 7099372 w 7323771"/>
              <a:gd name="connsiteY3" fmla="*/ 449584 h 2954545"/>
              <a:gd name="connsiteX4" fmla="*/ 6177026 w 7323771"/>
              <a:gd name="connsiteY4" fmla="*/ 122254 h 2954545"/>
              <a:gd name="connsiteX5" fmla="*/ 6142073 w 7323771"/>
              <a:gd name="connsiteY5" fmla="*/ 122 h 2954545"/>
              <a:gd name="connsiteX6" fmla="*/ 5304681 w 7323771"/>
              <a:gd name="connsiteY6" fmla="*/ 311094 h 2954545"/>
              <a:gd name="connsiteX7" fmla="*/ 5197864 w 7323771"/>
              <a:gd name="connsiteY7" fmla="*/ 239466 h 2954545"/>
              <a:gd name="connsiteX8" fmla="*/ 4509482 w 7323771"/>
              <a:gd name="connsiteY8" fmla="*/ 643190 h 2954545"/>
              <a:gd name="connsiteX9" fmla="*/ 3598850 w 7323771"/>
              <a:gd name="connsiteY9" fmla="*/ 857805 h 2954545"/>
              <a:gd name="connsiteX10" fmla="*/ 1910251 w 7323771"/>
              <a:gd name="connsiteY10" fmla="*/ 1216220 h 2954545"/>
              <a:gd name="connsiteX11" fmla="*/ 1334 w 7323771"/>
              <a:gd name="connsiteY11" fmla="*/ 1491229 h 2954545"/>
              <a:gd name="connsiteX12" fmla="*/ 5334 w 7323771"/>
              <a:gd name="connsiteY12" fmla="*/ 1659013 h 2954545"/>
              <a:gd name="connsiteX13" fmla="*/ 1257476 w 7323771"/>
              <a:gd name="connsiteY13" fmla="*/ 1496222 h 2954545"/>
              <a:gd name="connsiteX14" fmla="*/ 2023003 w 7323771"/>
              <a:gd name="connsiteY14" fmla="*/ 1411570 h 2954545"/>
              <a:gd name="connsiteX15" fmla="*/ 1411767 w 7323771"/>
              <a:gd name="connsiteY15" fmla="*/ 1509245 h 2954545"/>
              <a:gd name="connsiteX16" fmla="*/ 1429572 w 7323771"/>
              <a:gd name="connsiteY16" fmla="*/ 1613432 h 2954545"/>
              <a:gd name="connsiteX17" fmla="*/ 3951657 w 7323771"/>
              <a:gd name="connsiteY17" fmla="*/ 1033892 h 2954545"/>
              <a:gd name="connsiteX18" fmla="*/ 6212632 w 7323771"/>
              <a:gd name="connsiteY18" fmla="*/ 258999 h 2954545"/>
              <a:gd name="connsiteX19" fmla="*/ 6871342 w 7323771"/>
              <a:gd name="connsiteY19" fmla="*/ 421792 h 2954545"/>
              <a:gd name="connsiteX20" fmla="*/ 7090910 w 7323771"/>
              <a:gd name="connsiteY20" fmla="*/ 1522268 h 2954545"/>
              <a:gd name="connsiteX21" fmla="*/ 6471665 w 7323771"/>
              <a:gd name="connsiteY21" fmla="*/ 2954545 h 2954545"/>
              <a:gd name="connsiteX0" fmla="*/ 6471665 w 7323771"/>
              <a:gd name="connsiteY0" fmla="*/ 2954545 h 2954545"/>
              <a:gd name="connsiteX1" fmla="*/ 6610229 w 7323771"/>
              <a:gd name="connsiteY1" fmla="*/ 2948328 h 2954545"/>
              <a:gd name="connsiteX2" fmla="*/ 7221469 w 7323771"/>
              <a:gd name="connsiteY2" fmla="*/ 1574363 h 2954545"/>
              <a:gd name="connsiteX3" fmla="*/ 7099372 w 7323771"/>
              <a:gd name="connsiteY3" fmla="*/ 449584 h 2954545"/>
              <a:gd name="connsiteX4" fmla="*/ 6177026 w 7323771"/>
              <a:gd name="connsiteY4" fmla="*/ 122254 h 2954545"/>
              <a:gd name="connsiteX5" fmla="*/ 6142073 w 7323771"/>
              <a:gd name="connsiteY5" fmla="*/ 122 h 2954545"/>
              <a:gd name="connsiteX6" fmla="*/ 5304681 w 7323771"/>
              <a:gd name="connsiteY6" fmla="*/ 311094 h 2954545"/>
              <a:gd name="connsiteX7" fmla="*/ 5197864 w 7323771"/>
              <a:gd name="connsiteY7" fmla="*/ 239466 h 2954545"/>
              <a:gd name="connsiteX8" fmla="*/ 4509482 w 7323771"/>
              <a:gd name="connsiteY8" fmla="*/ 643190 h 2954545"/>
              <a:gd name="connsiteX9" fmla="*/ 3598850 w 7323771"/>
              <a:gd name="connsiteY9" fmla="*/ 857805 h 2954545"/>
              <a:gd name="connsiteX10" fmla="*/ 1910251 w 7323771"/>
              <a:gd name="connsiteY10" fmla="*/ 1216220 h 2954545"/>
              <a:gd name="connsiteX11" fmla="*/ 1334 w 7323771"/>
              <a:gd name="connsiteY11" fmla="*/ 1491229 h 2954545"/>
              <a:gd name="connsiteX12" fmla="*/ 5334 w 7323771"/>
              <a:gd name="connsiteY12" fmla="*/ 1659013 h 2954545"/>
              <a:gd name="connsiteX13" fmla="*/ 1257476 w 7323771"/>
              <a:gd name="connsiteY13" fmla="*/ 1496222 h 2954545"/>
              <a:gd name="connsiteX14" fmla="*/ 2023003 w 7323771"/>
              <a:gd name="connsiteY14" fmla="*/ 1411570 h 2954545"/>
              <a:gd name="connsiteX15" fmla="*/ 1411767 w 7323771"/>
              <a:gd name="connsiteY15" fmla="*/ 1509245 h 2954545"/>
              <a:gd name="connsiteX16" fmla="*/ 1429572 w 7323771"/>
              <a:gd name="connsiteY16" fmla="*/ 1613432 h 2954545"/>
              <a:gd name="connsiteX17" fmla="*/ 3951657 w 7323771"/>
              <a:gd name="connsiteY17" fmla="*/ 1033892 h 2954545"/>
              <a:gd name="connsiteX18" fmla="*/ 6212632 w 7323771"/>
              <a:gd name="connsiteY18" fmla="*/ 258999 h 2954545"/>
              <a:gd name="connsiteX19" fmla="*/ 6871342 w 7323771"/>
              <a:gd name="connsiteY19" fmla="*/ 421792 h 2954545"/>
              <a:gd name="connsiteX20" fmla="*/ 7090910 w 7323771"/>
              <a:gd name="connsiteY20" fmla="*/ 1522268 h 2954545"/>
              <a:gd name="connsiteX21" fmla="*/ 6471665 w 7323771"/>
              <a:gd name="connsiteY21" fmla="*/ 2954545 h 2954545"/>
              <a:gd name="connsiteX0" fmla="*/ 6471665 w 7323771"/>
              <a:gd name="connsiteY0" fmla="*/ 2954545 h 2954545"/>
              <a:gd name="connsiteX1" fmla="*/ 6610229 w 7323771"/>
              <a:gd name="connsiteY1" fmla="*/ 2948328 h 2954545"/>
              <a:gd name="connsiteX2" fmla="*/ 7221469 w 7323771"/>
              <a:gd name="connsiteY2" fmla="*/ 1574363 h 2954545"/>
              <a:gd name="connsiteX3" fmla="*/ 7099372 w 7323771"/>
              <a:gd name="connsiteY3" fmla="*/ 449584 h 2954545"/>
              <a:gd name="connsiteX4" fmla="*/ 6177026 w 7323771"/>
              <a:gd name="connsiteY4" fmla="*/ 122254 h 2954545"/>
              <a:gd name="connsiteX5" fmla="*/ 6142073 w 7323771"/>
              <a:gd name="connsiteY5" fmla="*/ 122 h 2954545"/>
              <a:gd name="connsiteX6" fmla="*/ 5304681 w 7323771"/>
              <a:gd name="connsiteY6" fmla="*/ 311094 h 2954545"/>
              <a:gd name="connsiteX7" fmla="*/ 5197864 w 7323771"/>
              <a:gd name="connsiteY7" fmla="*/ 239466 h 2954545"/>
              <a:gd name="connsiteX8" fmla="*/ 4509482 w 7323771"/>
              <a:gd name="connsiteY8" fmla="*/ 643190 h 2954545"/>
              <a:gd name="connsiteX9" fmla="*/ 3598850 w 7323771"/>
              <a:gd name="connsiteY9" fmla="*/ 857805 h 2954545"/>
              <a:gd name="connsiteX10" fmla="*/ 1910251 w 7323771"/>
              <a:gd name="connsiteY10" fmla="*/ 1216220 h 2954545"/>
              <a:gd name="connsiteX11" fmla="*/ 1334 w 7323771"/>
              <a:gd name="connsiteY11" fmla="*/ 1491229 h 2954545"/>
              <a:gd name="connsiteX12" fmla="*/ 5334 w 7323771"/>
              <a:gd name="connsiteY12" fmla="*/ 1659013 h 2954545"/>
              <a:gd name="connsiteX13" fmla="*/ 1257476 w 7323771"/>
              <a:gd name="connsiteY13" fmla="*/ 1496222 h 2954545"/>
              <a:gd name="connsiteX14" fmla="*/ 2023003 w 7323771"/>
              <a:gd name="connsiteY14" fmla="*/ 1411570 h 2954545"/>
              <a:gd name="connsiteX15" fmla="*/ 1411767 w 7323771"/>
              <a:gd name="connsiteY15" fmla="*/ 1509245 h 2954545"/>
              <a:gd name="connsiteX16" fmla="*/ 1429572 w 7323771"/>
              <a:gd name="connsiteY16" fmla="*/ 1613432 h 2954545"/>
              <a:gd name="connsiteX17" fmla="*/ 3951657 w 7323771"/>
              <a:gd name="connsiteY17" fmla="*/ 1033892 h 2954545"/>
              <a:gd name="connsiteX18" fmla="*/ 6212632 w 7323771"/>
              <a:gd name="connsiteY18" fmla="*/ 258999 h 2954545"/>
              <a:gd name="connsiteX19" fmla="*/ 6871342 w 7323771"/>
              <a:gd name="connsiteY19" fmla="*/ 421792 h 2954545"/>
              <a:gd name="connsiteX20" fmla="*/ 7090910 w 7323771"/>
              <a:gd name="connsiteY20" fmla="*/ 1522268 h 2954545"/>
              <a:gd name="connsiteX21" fmla="*/ 6471665 w 7323771"/>
              <a:gd name="connsiteY21" fmla="*/ 2954545 h 2954545"/>
              <a:gd name="connsiteX0" fmla="*/ 6471665 w 7323771"/>
              <a:gd name="connsiteY0" fmla="*/ 2954545 h 2954545"/>
              <a:gd name="connsiteX1" fmla="*/ 6610229 w 7323771"/>
              <a:gd name="connsiteY1" fmla="*/ 2948328 h 2954545"/>
              <a:gd name="connsiteX2" fmla="*/ 7221469 w 7323771"/>
              <a:gd name="connsiteY2" fmla="*/ 1574363 h 2954545"/>
              <a:gd name="connsiteX3" fmla="*/ 7099372 w 7323771"/>
              <a:gd name="connsiteY3" fmla="*/ 449584 h 2954545"/>
              <a:gd name="connsiteX4" fmla="*/ 6177026 w 7323771"/>
              <a:gd name="connsiteY4" fmla="*/ 122254 h 2954545"/>
              <a:gd name="connsiteX5" fmla="*/ 6142073 w 7323771"/>
              <a:gd name="connsiteY5" fmla="*/ 122 h 2954545"/>
              <a:gd name="connsiteX6" fmla="*/ 5304681 w 7323771"/>
              <a:gd name="connsiteY6" fmla="*/ 311094 h 2954545"/>
              <a:gd name="connsiteX7" fmla="*/ 5197864 w 7323771"/>
              <a:gd name="connsiteY7" fmla="*/ 239466 h 2954545"/>
              <a:gd name="connsiteX8" fmla="*/ 4509482 w 7323771"/>
              <a:gd name="connsiteY8" fmla="*/ 643190 h 2954545"/>
              <a:gd name="connsiteX9" fmla="*/ 3598850 w 7323771"/>
              <a:gd name="connsiteY9" fmla="*/ 857805 h 2954545"/>
              <a:gd name="connsiteX10" fmla="*/ 1910251 w 7323771"/>
              <a:gd name="connsiteY10" fmla="*/ 1216220 h 2954545"/>
              <a:gd name="connsiteX11" fmla="*/ 1334 w 7323771"/>
              <a:gd name="connsiteY11" fmla="*/ 1491229 h 2954545"/>
              <a:gd name="connsiteX12" fmla="*/ 5334 w 7323771"/>
              <a:gd name="connsiteY12" fmla="*/ 1659013 h 2954545"/>
              <a:gd name="connsiteX13" fmla="*/ 1257476 w 7323771"/>
              <a:gd name="connsiteY13" fmla="*/ 1496222 h 2954545"/>
              <a:gd name="connsiteX14" fmla="*/ 2023003 w 7323771"/>
              <a:gd name="connsiteY14" fmla="*/ 1411570 h 2954545"/>
              <a:gd name="connsiteX15" fmla="*/ 1411767 w 7323771"/>
              <a:gd name="connsiteY15" fmla="*/ 1509245 h 2954545"/>
              <a:gd name="connsiteX16" fmla="*/ 1429572 w 7323771"/>
              <a:gd name="connsiteY16" fmla="*/ 1613432 h 2954545"/>
              <a:gd name="connsiteX17" fmla="*/ 3951657 w 7323771"/>
              <a:gd name="connsiteY17" fmla="*/ 1033892 h 2954545"/>
              <a:gd name="connsiteX18" fmla="*/ 6212632 w 7323771"/>
              <a:gd name="connsiteY18" fmla="*/ 258999 h 2954545"/>
              <a:gd name="connsiteX19" fmla="*/ 6871342 w 7323771"/>
              <a:gd name="connsiteY19" fmla="*/ 421792 h 2954545"/>
              <a:gd name="connsiteX20" fmla="*/ 7090910 w 7323771"/>
              <a:gd name="connsiteY20" fmla="*/ 1522268 h 2954545"/>
              <a:gd name="connsiteX21" fmla="*/ 6471665 w 7323771"/>
              <a:gd name="connsiteY21" fmla="*/ 2954545 h 2954545"/>
              <a:gd name="connsiteX0" fmla="*/ 6471665 w 7323771"/>
              <a:gd name="connsiteY0" fmla="*/ 2954545 h 2954545"/>
              <a:gd name="connsiteX1" fmla="*/ 6610229 w 7323771"/>
              <a:gd name="connsiteY1" fmla="*/ 2948328 h 2954545"/>
              <a:gd name="connsiteX2" fmla="*/ 7221469 w 7323771"/>
              <a:gd name="connsiteY2" fmla="*/ 1574363 h 2954545"/>
              <a:gd name="connsiteX3" fmla="*/ 7099372 w 7323771"/>
              <a:gd name="connsiteY3" fmla="*/ 449584 h 2954545"/>
              <a:gd name="connsiteX4" fmla="*/ 6177026 w 7323771"/>
              <a:gd name="connsiteY4" fmla="*/ 122254 h 2954545"/>
              <a:gd name="connsiteX5" fmla="*/ 6142073 w 7323771"/>
              <a:gd name="connsiteY5" fmla="*/ 122 h 2954545"/>
              <a:gd name="connsiteX6" fmla="*/ 5304681 w 7323771"/>
              <a:gd name="connsiteY6" fmla="*/ 311094 h 2954545"/>
              <a:gd name="connsiteX7" fmla="*/ 5209733 w 7323771"/>
              <a:gd name="connsiteY7" fmla="*/ 213419 h 2954545"/>
              <a:gd name="connsiteX8" fmla="*/ 4509482 w 7323771"/>
              <a:gd name="connsiteY8" fmla="*/ 643190 h 2954545"/>
              <a:gd name="connsiteX9" fmla="*/ 3598850 w 7323771"/>
              <a:gd name="connsiteY9" fmla="*/ 857805 h 2954545"/>
              <a:gd name="connsiteX10" fmla="*/ 1910251 w 7323771"/>
              <a:gd name="connsiteY10" fmla="*/ 1216220 h 2954545"/>
              <a:gd name="connsiteX11" fmla="*/ 1334 w 7323771"/>
              <a:gd name="connsiteY11" fmla="*/ 1491229 h 2954545"/>
              <a:gd name="connsiteX12" fmla="*/ 5334 w 7323771"/>
              <a:gd name="connsiteY12" fmla="*/ 1659013 h 2954545"/>
              <a:gd name="connsiteX13" fmla="*/ 1257476 w 7323771"/>
              <a:gd name="connsiteY13" fmla="*/ 1496222 h 2954545"/>
              <a:gd name="connsiteX14" fmla="*/ 2023003 w 7323771"/>
              <a:gd name="connsiteY14" fmla="*/ 1411570 h 2954545"/>
              <a:gd name="connsiteX15" fmla="*/ 1411767 w 7323771"/>
              <a:gd name="connsiteY15" fmla="*/ 1509245 h 2954545"/>
              <a:gd name="connsiteX16" fmla="*/ 1429572 w 7323771"/>
              <a:gd name="connsiteY16" fmla="*/ 1613432 h 2954545"/>
              <a:gd name="connsiteX17" fmla="*/ 3951657 w 7323771"/>
              <a:gd name="connsiteY17" fmla="*/ 1033892 h 2954545"/>
              <a:gd name="connsiteX18" fmla="*/ 6212632 w 7323771"/>
              <a:gd name="connsiteY18" fmla="*/ 258999 h 2954545"/>
              <a:gd name="connsiteX19" fmla="*/ 6871342 w 7323771"/>
              <a:gd name="connsiteY19" fmla="*/ 421792 h 2954545"/>
              <a:gd name="connsiteX20" fmla="*/ 7090910 w 7323771"/>
              <a:gd name="connsiteY20" fmla="*/ 1522268 h 2954545"/>
              <a:gd name="connsiteX21" fmla="*/ 6471665 w 7323771"/>
              <a:gd name="connsiteY21" fmla="*/ 2954545 h 2954545"/>
              <a:gd name="connsiteX0" fmla="*/ 6471665 w 7323771"/>
              <a:gd name="connsiteY0" fmla="*/ 2954545 h 2954545"/>
              <a:gd name="connsiteX1" fmla="*/ 6610229 w 7323771"/>
              <a:gd name="connsiteY1" fmla="*/ 2948328 h 2954545"/>
              <a:gd name="connsiteX2" fmla="*/ 7221469 w 7323771"/>
              <a:gd name="connsiteY2" fmla="*/ 1574363 h 2954545"/>
              <a:gd name="connsiteX3" fmla="*/ 7099372 w 7323771"/>
              <a:gd name="connsiteY3" fmla="*/ 449584 h 2954545"/>
              <a:gd name="connsiteX4" fmla="*/ 6177026 w 7323771"/>
              <a:gd name="connsiteY4" fmla="*/ 122254 h 2954545"/>
              <a:gd name="connsiteX5" fmla="*/ 6142073 w 7323771"/>
              <a:gd name="connsiteY5" fmla="*/ 122 h 2954545"/>
              <a:gd name="connsiteX6" fmla="*/ 5304681 w 7323771"/>
              <a:gd name="connsiteY6" fmla="*/ 311094 h 2954545"/>
              <a:gd name="connsiteX7" fmla="*/ 5209733 w 7323771"/>
              <a:gd name="connsiteY7" fmla="*/ 213419 h 2954545"/>
              <a:gd name="connsiteX8" fmla="*/ 4509482 w 7323771"/>
              <a:gd name="connsiteY8" fmla="*/ 643190 h 2954545"/>
              <a:gd name="connsiteX9" fmla="*/ 3598850 w 7323771"/>
              <a:gd name="connsiteY9" fmla="*/ 857805 h 2954545"/>
              <a:gd name="connsiteX10" fmla="*/ 1910251 w 7323771"/>
              <a:gd name="connsiteY10" fmla="*/ 1216220 h 2954545"/>
              <a:gd name="connsiteX11" fmla="*/ 1334 w 7323771"/>
              <a:gd name="connsiteY11" fmla="*/ 1491229 h 2954545"/>
              <a:gd name="connsiteX12" fmla="*/ 5334 w 7323771"/>
              <a:gd name="connsiteY12" fmla="*/ 1659013 h 2954545"/>
              <a:gd name="connsiteX13" fmla="*/ 1257476 w 7323771"/>
              <a:gd name="connsiteY13" fmla="*/ 1496222 h 2954545"/>
              <a:gd name="connsiteX14" fmla="*/ 2023003 w 7323771"/>
              <a:gd name="connsiteY14" fmla="*/ 1411570 h 2954545"/>
              <a:gd name="connsiteX15" fmla="*/ 1411767 w 7323771"/>
              <a:gd name="connsiteY15" fmla="*/ 1509245 h 2954545"/>
              <a:gd name="connsiteX16" fmla="*/ 1429572 w 7323771"/>
              <a:gd name="connsiteY16" fmla="*/ 1613432 h 2954545"/>
              <a:gd name="connsiteX17" fmla="*/ 3951657 w 7323771"/>
              <a:gd name="connsiteY17" fmla="*/ 1033892 h 2954545"/>
              <a:gd name="connsiteX18" fmla="*/ 6212632 w 7323771"/>
              <a:gd name="connsiteY18" fmla="*/ 258999 h 2954545"/>
              <a:gd name="connsiteX19" fmla="*/ 6871342 w 7323771"/>
              <a:gd name="connsiteY19" fmla="*/ 421792 h 2954545"/>
              <a:gd name="connsiteX20" fmla="*/ 7090910 w 7323771"/>
              <a:gd name="connsiteY20" fmla="*/ 1522268 h 2954545"/>
              <a:gd name="connsiteX21" fmla="*/ 6471665 w 7323771"/>
              <a:gd name="connsiteY21" fmla="*/ 2954545 h 2954545"/>
              <a:gd name="connsiteX0" fmla="*/ 6471665 w 7323771"/>
              <a:gd name="connsiteY0" fmla="*/ 2954545 h 2954545"/>
              <a:gd name="connsiteX1" fmla="*/ 6610229 w 7323771"/>
              <a:gd name="connsiteY1" fmla="*/ 2948328 h 2954545"/>
              <a:gd name="connsiteX2" fmla="*/ 7221469 w 7323771"/>
              <a:gd name="connsiteY2" fmla="*/ 1574363 h 2954545"/>
              <a:gd name="connsiteX3" fmla="*/ 7099372 w 7323771"/>
              <a:gd name="connsiteY3" fmla="*/ 449584 h 2954545"/>
              <a:gd name="connsiteX4" fmla="*/ 6177026 w 7323771"/>
              <a:gd name="connsiteY4" fmla="*/ 122254 h 2954545"/>
              <a:gd name="connsiteX5" fmla="*/ 6142073 w 7323771"/>
              <a:gd name="connsiteY5" fmla="*/ 122 h 2954545"/>
              <a:gd name="connsiteX6" fmla="*/ 5577661 w 7323771"/>
              <a:gd name="connsiteY6" fmla="*/ 219930 h 2954545"/>
              <a:gd name="connsiteX7" fmla="*/ 5304681 w 7323771"/>
              <a:gd name="connsiteY7" fmla="*/ 311094 h 2954545"/>
              <a:gd name="connsiteX8" fmla="*/ 5209733 w 7323771"/>
              <a:gd name="connsiteY8" fmla="*/ 213419 h 2954545"/>
              <a:gd name="connsiteX9" fmla="*/ 4509482 w 7323771"/>
              <a:gd name="connsiteY9" fmla="*/ 643190 h 2954545"/>
              <a:gd name="connsiteX10" fmla="*/ 3598850 w 7323771"/>
              <a:gd name="connsiteY10" fmla="*/ 857805 h 2954545"/>
              <a:gd name="connsiteX11" fmla="*/ 1910251 w 7323771"/>
              <a:gd name="connsiteY11" fmla="*/ 1216220 h 2954545"/>
              <a:gd name="connsiteX12" fmla="*/ 1334 w 7323771"/>
              <a:gd name="connsiteY12" fmla="*/ 1491229 h 2954545"/>
              <a:gd name="connsiteX13" fmla="*/ 5334 w 7323771"/>
              <a:gd name="connsiteY13" fmla="*/ 1659013 h 2954545"/>
              <a:gd name="connsiteX14" fmla="*/ 1257476 w 7323771"/>
              <a:gd name="connsiteY14" fmla="*/ 1496222 h 2954545"/>
              <a:gd name="connsiteX15" fmla="*/ 2023003 w 7323771"/>
              <a:gd name="connsiteY15" fmla="*/ 1411570 h 2954545"/>
              <a:gd name="connsiteX16" fmla="*/ 1411767 w 7323771"/>
              <a:gd name="connsiteY16" fmla="*/ 1509245 h 2954545"/>
              <a:gd name="connsiteX17" fmla="*/ 1429572 w 7323771"/>
              <a:gd name="connsiteY17" fmla="*/ 1613432 h 2954545"/>
              <a:gd name="connsiteX18" fmla="*/ 3951657 w 7323771"/>
              <a:gd name="connsiteY18" fmla="*/ 1033892 h 2954545"/>
              <a:gd name="connsiteX19" fmla="*/ 6212632 w 7323771"/>
              <a:gd name="connsiteY19" fmla="*/ 258999 h 2954545"/>
              <a:gd name="connsiteX20" fmla="*/ 6871342 w 7323771"/>
              <a:gd name="connsiteY20" fmla="*/ 421792 h 2954545"/>
              <a:gd name="connsiteX21" fmla="*/ 7090910 w 7323771"/>
              <a:gd name="connsiteY21" fmla="*/ 1522268 h 2954545"/>
              <a:gd name="connsiteX22" fmla="*/ 6471665 w 7323771"/>
              <a:gd name="connsiteY22" fmla="*/ 2954545 h 2954545"/>
              <a:gd name="connsiteX0" fmla="*/ 6471665 w 7323771"/>
              <a:gd name="connsiteY0" fmla="*/ 2954545 h 2954545"/>
              <a:gd name="connsiteX1" fmla="*/ 6610229 w 7323771"/>
              <a:gd name="connsiteY1" fmla="*/ 2948328 h 2954545"/>
              <a:gd name="connsiteX2" fmla="*/ 7221469 w 7323771"/>
              <a:gd name="connsiteY2" fmla="*/ 1574363 h 2954545"/>
              <a:gd name="connsiteX3" fmla="*/ 7099372 w 7323771"/>
              <a:gd name="connsiteY3" fmla="*/ 449584 h 2954545"/>
              <a:gd name="connsiteX4" fmla="*/ 6177026 w 7323771"/>
              <a:gd name="connsiteY4" fmla="*/ 122254 h 2954545"/>
              <a:gd name="connsiteX5" fmla="*/ 6142073 w 7323771"/>
              <a:gd name="connsiteY5" fmla="*/ 122 h 2954545"/>
              <a:gd name="connsiteX6" fmla="*/ 5180062 w 7323771"/>
              <a:gd name="connsiteY6" fmla="*/ 428304 h 2954545"/>
              <a:gd name="connsiteX7" fmla="*/ 5304681 w 7323771"/>
              <a:gd name="connsiteY7" fmla="*/ 311094 h 2954545"/>
              <a:gd name="connsiteX8" fmla="*/ 5209733 w 7323771"/>
              <a:gd name="connsiteY8" fmla="*/ 213419 h 2954545"/>
              <a:gd name="connsiteX9" fmla="*/ 4509482 w 7323771"/>
              <a:gd name="connsiteY9" fmla="*/ 643190 h 2954545"/>
              <a:gd name="connsiteX10" fmla="*/ 3598850 w 7323771"/>
              <a:gd name="connsiteY10" fmla="*/ 857805 h 2954545"/>
              <a:gd name="connsiteX11" fmla="*/ 1910251 w 7323771"/>
              <a:gd name="connsiteY11" fmla="*/ 1216220 h 2954545"/>
              <a:gd name="connsiteX12" fmla="*/ 1334 w 7323771"/>
              <a:gd name="connsiteY12" fmla="*/ 1491229 h 2954545"/>
              <a:gd name="connsiteX13" fmla="*/ 5334 w 7323771"/>
              <a:gd name="connsiteY13" fmla="*/ 1659013 h 2954545"/>
              <a:gd name="connsiteX14" fmla="*/ 1257476 w 7323771"/>
              <a:gd name="connsiteY14" fmla="*/ 1496222 h 2954545"/>
              <a:gd name="connsiteX15" fmla="*/ 2023003 w 7323771"/>
              <a:gd name="connsiteY15" fmla="*/ 1411570 h 2954545"/>
              <a:gd name="connsiteX16" fmla="*/ 1411767 w 7323771"/>
              <a:gd name="connsiteY16" fmla="*/ 1509245 h 2954545"/>
              <a:gd name="connsiteX17" fmla="*/ 1429572 w 7323771"/>
              <a:gd name="connsiteY17" fmla="*/ 1613432 h 2954545"/>
              <a:gd name="connsiteX18" fmla="*/ 3951657 w 7323771"/>
              <a:gd name="connsiteY18" fmla="*/ 1033892 h 2954545"/>
              <a:gd name="connsiteX19" fmla="*/ 6212632 w 7323771"/>
              <a:gd name="connsiteY19" fmla="*/ 258999 h 2954545"/>
              <a:gd name="connsiteX20" fmla="*/ 6871342 w 7323771"/>
              <a:gd name="connsiteY20" fmla="*/ 421792 h 2954545"/>
              <a:gd name="connsiteX21" fmla="*/ 7090910 w 7323771"/>
              <a:gd name="connsiteY21" fmla="*/ 1522268 h 2954545"/>
              <a:gd name="connsiteX22" fmla="*/ 6471665 w 7323771"/>
              <a:gd name="connsiteY22" fmla="*/ 2954545 h 2954545"/>
              <a:gd name="connsiteX0" fmla="*/ 6471665 w 7323771"/>
              <a:gd name="connsiteY0" fmla="*/ 2928537 h 2928537"/>
              <a:gd name="connsiteX1" fmla="*/ 6610229 w 7323771"/>
              <a:gd name="connsiteY1" fmla="*/ 2922320 h 2928537"/>
              <a:gd name="connsiteX2" fmla="*/ 7221469 w 7323771"/>
              <a:gd name="connsiteY2" fmla="*/ 1548355 h 2928537"/>
              <a:gd name="connsiteX3" fmla="*/ 7099372 w 7323771"/>
              <a:gd name="connsiteY3" fmla="*/ 423576 h 2928537"/>
              <a:gd name="connsiteX4" fmla="*/ 6177026 w 7323771"/>
              <a:gd name="connsiteY4" fmla="*/ 96246 h 2928537"/>
              <a:gd name="connsiteX5" fmla="*/ 6148007 w 7323771"/>
              <a:gd name="connsiteY5" fmla="*/ 160 h 2928537"/>
              <a:gd name="connsiteX6" fmla="*/ 5180062 w 7323771"/>
              <a:gd name="connsiteY6" fmla="*/ 402296 h 2928537"/>
              <a:gd name="connsiteX7" fmla="*/ 5304681 w 7323771"/>
              <a:gd name="connsiteY7" fmla="*/ 285086 h 2928537"/>
              <a:gd name="connsiteX8" fmla="*/ 5209733 w 7323771"/>
              <a:gd name="connsiteY8" fmla="*/ 187411 h 2928537"/>
              <a:gd name="connsiteX9" fmla="*/ 4509482 w 7323771"/>
              <a:gd name="connsiteY9" fmla="*/ 617182 h 2928537"/>
              <a:gd name="connsiteX10" fmla="*/ 3598850 w 7323771"/>
              <a:gd name="connsiteY10" fmla="*/ 831797 h 2928537"/>
              <a:gd name="connsiteX11" fmla="*/ 1910251 w 7323771"/>
              <a:gd name="connsiteY11" fmla="*/ 1190212 h 2928537"/>
              <a:gd name="connsiteX12" fmla="*/ 1334 w 7323771"/>
              <a:gd name="connsiteY12" fmla="*/ 1465221 h 2928537"/>
              <a:gd name="connsiteX13" fmla="*/ 5334 w 7323771"/>
              <a:gd name="connsiteY13" fmla="*/ 1633005 h 2928537"/>
              <a:gd name="connsiteX14" fmla="*/ 1257476 w 7323771"/>
              <a:gd name="connsiteY14" fmla="*/ 1470214 h 2928537"/>
              <a:gd name="connsiteX15" fmla="*/ 2023003 w 7323771"/>
              <a:gd name="connsiteY15" fmla="*/ 1385562 h 2928537"/>
              <a:gd name="connsiteX16" fmla="*/ 1411767 w 7323771"/>
              <a:gd name="connsiteY16" fmla="*/ 1483237 h 2928537"/>
              <a:gd name="connsiteX17" fmla="*/ 1429572 w 7323771"/>
              <a:gd name="connsiteY17" fmla="*/ 1587424 h 2928537"/>
              <a:gd name="connsiteX18" fmla="*/ 3951657 w 7323771"/>
              <a:gd name="connsiteY18" fmla="*/ 1007884 h 2928537"/>
              <a:gd name="connsiteX19" fmla="*/ 6212632 w 7323771"/>
              <a:gd name="connsiteY19" fmla="*/ 232991 h 2928537"/>
              <a:gd name="connsiteX20" fmla="*/ 6871342 w 7323771"/>
              <a:gd name="connsiteY20" fmla="*/ 395784 h 2928537"/>
              <a:gd name="connsiteX21" fmla="*/ 7090910 w 7323771"/>
              <a:gd name="connsiteY21" fmla="*/ 1496260 h 2928537"/>
              <a:gd name="connsiteX22" fmla="*/ 6471665 w 7323771"/>
              <a:gd name="connsiteY22" fmla="*/ 2928537 h 2928537"/>
              <a:gd name="connsiteX0" fmla="*/ 6471665 w 7323771"/>
              <a:gd name="connsiteY0" fmla="*/ 2928537 h 2928594"/>
              <a:gd name="connsiteX1" fmla="*/ 7221469 w 7323771"/>
              <a:gd name="connsiteY1" fmla="*/ 1548355 h 2928594"/>
              <a:gd name="connsiteX2" fmla="*/ 7099372 w 7323771"/>
              <a:gd name="connsiteY2" fmla="*/ 423576 h 2928594"/>
              <a:gd name="connsiteX3" fmla="*/ 6177026 w 7323771"/>
              <a:gd name="connsiteY3" fmla="*/ 96246 h 2928594"/>
              <a:gd name="connsiteX4" fmla="*/ 6148007 w 7323771"/>
              <a:gd name="connsiteY4" fmla="*/ 160 h 2928594"/>
              <a:gd name="connsiteX5" fmla="*/ 5180062 w 7323771"/>
              <a:gd name="connsiteY5" fmla="*/ 402296 h 2928594"/>
              <a:gd name="connsiteX6" fmla="*/ 5304681 w 7323771"/>
              <a:gd name="connsiteY6" fmla="*/ 285086 h 2928594"/>
              <a:gd name="connsiteX7" fmla="*/ 5209733 w 7323771"/>
              <a:gd name="connsiteY7" fmla="*/ 187411 h 2928594"/>
              <a:gd name="connsiteX8" fmla="*/ 4509482 w 7323771"/>
              <a:gd name="connsiteY8" fmla="*/ 617182 h 2928594"/>
              <a:gd name="connsiteX9" fmla="*/ 3598850 w 7323771"/>
              <a:gd name="connsiteY9" fmla="*/ 831797 h 2928594"/>
              <a:gd name="connsiteX10" fmla="*/ 1910251 w 7323771"/>
              <a:gd name="connsiteY10" fmla="*/ 1190212 h 2928594"/>
              <a:gd name="connsiteX11" fmla="*/ 1334 w 7323771"/>
              <a:gd name="connsiteY11" fmla="*/ 1465221 h 2928594"/>
              <a:gd name="connsiteX12" fmla="*/ 5334 w 7323771"/>
              <a:gd name="connsiteY12" fmla="*/ 1633005 h 2928594"/>
              <a:gd name="connsiteX13" fmla="*/ 1257476 w 7323771"/>
              <a:gd name="connsiteY13" fmla="*/ 1470214 h 2928594"/>
              <a:gd name="connsiteX14" fmla="*/ 2023003 w 7323771"/>
              <a:gd name="connsiteY14" fmla="*/ 1385562 h 2928594"/>
              <a:gd name="connsiteX15" fmla="*/ 1411767 w 7323771"/>
              <a:gd name="connsiteY15" fmla="*/ 1483237 h 2928594"/>
              <a:gd name="connsiteX16" fmla="*/ 1429572 w 7323771"/>
              <a:gd name="connsiteY16" fmla="*/ 1587424 h 2928594"/>
              <a:gd name="connsiteX17" fmla="*/ 3951657 w 7323771"/>
              <a:gd name="connsiteY17" fmla="*/ 1007884 h 2928594"/>
              <a:gd name="connsiteX18" fmla="*/ 6212632 w 7323771"/>
              <a:gd name="connsiteY18" fmla="*/ 232991 h 2928594"/>
              <a:gd name="connsiteX19" fmla="*/ 6871342 w 7323771"/>
              <a:gd name="connsiteY19" fmla="*/ 395784 h 2928594"/>
              <a:gd name="connsiteX20" fmla="*/ 7090910 w 7323771"/>
              <a:gd name="connsiteY20" fmla="*/ 1496260 h 2928594"/>
              <a:gd name="connsiteX21" fmla="*/ 6471665 w 7323771"/>
              <a:gd name="connsiteY21" fmla="*/ 2928537 h 2928594"/>
              <a:gd name="connsiteX0" fmla="*/ 7090910 w 7323771"/>
              <a:gd name="connsiteY0" fmla="*/ 1496260 h 1663458"/>
              <a:gd name="connsiteX1" fmla="*/ 7221469 w 7323771"/>
              <a:gd name="connsiteY1" fmla="*/ 1548355 h 1663458"/>
              <a:gd name="connsiteX2" fmla="*/ 7099372 w 7323771"/>
              <a:gd name="connsiteY2" fmla="*/ 423576 h 1663458"/>
              <a:gd name="connsiteX3" fmla="*/ 6177026 w 7323771"/>
              <a:gd name="connsiteY3" fmla="*/ 96246 h 1663458"/>
              <a:gd name="connsiteX4" fmla="*/ 6148007 w 7323771"/>
              <a:gd name="connsiteY4" fmla="*/ 160 h 1663458"/>
              <a:gd name="connsiteX5" fmla="*/ 5180062 w 7323771"/>
              <a:gd name="connsiteY5" fmla="*/ 402296 h 1663458"/>
              <a:gd name="connsiteX6" fmla="*/ 5304681 w 7323771"/>
              <a:gd name="connsiteY6" fmla="*/ 285086 h 1663458"/>
              <a:gd name="connsiteX7" fmla="*/ 5209733 w 7323771"/>
              <a:gd name="connsiteY7" fmla="*/ 187411 h 1663458"/>
              <a:gd name="connsiteX8" fmla="*/ 4509482 w 7323771"/>
              <a:gd name="connsiteY8" fmla="*/ 617182 h 1663458"/>
              <a:gd name="connsiteX9" fmla="*/ 3598850 w 7323771"/>
              <a:gd name="connsiteY9" fmla="*/ 831797 h 1663458"/>
              <a:gd name="connsiteX10" fmla="*/ 1910251 w 7323771"/>
              <a:gd name="connsiteY10" fmla="*/ 1190212 h 1663458"/>
              <a:gd name="connsiteX11" fmla="*/ 1334 w 7323771"/>
              <a:gd name="connsiteY11" fmla="*/ 1465221 h 1663458"/>
              <a:gd name="connsiteX12" fmla="*/ 5334 w 7323771"/>
              <a:gd name="connsiteY12" fmla="*/ 1633005 h 1663458"/>
              <a:gd name="connsiteX13" fmla="*/ 1257476 w 7323771"/>
              <a:gd name="connsiteY13" fmla="*/ 1470214 h 1663458"/>
              <a:gd name="connsiteX14" fmla="*/ 2023003 w 7323771"/>
              <a:gd name="connsiteY14" fmla="*/ 1385562 h 1663458"/>
              <a:gd name="connsiteX15" fmla="*/ 1411767 w 7323771"/>
              <a:gd name="connsiteY15" fmla="*/ 1483237 h 1663458"/>
              <a:gd name="connsiteX16" fmla="*/ 1429572 w 7323771"/>
              <a:gd name="connsiteY16" fmla="*/ 1587424 h 1663458"/>
              <a:gd name="connsiteX17" fmla="*/ 3951657 w 7323771"/>
              <a:gd name="connsiteY17" fmla="*/ 1007884 h 1663458"/>
              <a:gd name="connsiteX18" fmla="*/ 6212632 w 7323771"/>
              <a:gd name="connsiteY18" fmla="*/ 232991 h 1663458"/>
              <a:gd name="connsiteX19" fmla="*/ 6871342 w 7323771"/>
              <a:gd name="connsiteY19" fmla="*/ 395784 h 1663458"/>
              <a:gd name="connsiteX20" fmla="*/ 7090910 w 7323771"/>
              <a:gd name="connsiteY20" fmla="*/ 1496260 h 1663458"/>
              <a:gd name="connsiteX0" fmla="*/ 7090910 w 7182208"/>
              <a:gd name="connsiteY0" fmla="*/ 1496260 h 1633004"/>
              <a:gd name="connsiteX1" fmla="*/ 7099372 w 7182208"/>
              <a:gd name="connsiteY1" fmla="*/ 423576 h 1633004"/>
              <a:gd name="connsiteX2" fmla="*/ 6177026 w 7182208"/>
              <a:gd name="connsiteY2" fmla="*/ 96246 h 1633004"/>
              <a:gd name="connsiteX3" fmla="*/ 6148007 w 7182208"/>
              <a:gd name="connsiteY3" fmla="*/ 160 h 1633004"/>
              <a:gd name="connsiteX4" fmla="*/ 5180062 w 7182208"/>
              <a:gd name="connsiteY4" fmla="*/ 402296 h 1633004"/>
              <a:gd name="connsiteX5" fmla="*/ 5304681 w 7182208"/>
              <a:gd name="connsiteY5" fmla="*/ 285086 h 1633004"/>
              <a:gd name="connsiteX6" fmla="*/ 5209733 w 7182208"/>
              <a:gd name="connsiteY6" fmla="*/ 187411 h 1633004"/>
              <a:gd name="connsiteX7" fmla="*/ 4509482 w 7182208"/>
              <a:gd name="connsiteY7" fmla="*/ 617182 h 1633004"/>
              <a:gd name="connsiteX8" fmla="*/ 3598850 w 7182208"/>
              <a:gd name="connsiteY8" fmla="*/ 831797 h 1633004"/>
              <a:gd name="connsiteX9" fmla="*/ 1910251 w 7182208"/>
              <a:gd name="connsiteY9" fmla="*/ 1190212 h 1633004"/>
              <a:gd name="connsiteX10" fmla="*/ 1334 w 7182208"/>
              <a:gd name="connsiteY10" fmla="*/ 1465221 h 1633004"/>
              <a:gd name="connsiteX11" fmla="*/ 5334 w 7182208"/>
              <a:gd name="connsiteY11" fmla="*/ 1633005 h 1633004"/>
              <a:gd name="connsiteX12" fmla="*/ 1257476 w 7182208"/>
              <a:gd name="connsiteY12" fmla="*/ 1470214 h 1633004"/>
              <a:gd name="connsiteX13" fmla="*/ 2023003 w 7182208"/>
              <a:gd name="connsiteY13" fmla="*/ 1385562 h 1633004"/>
              <a:gd name="connsiteX14" fmla="*/ 1411767 w 7182208"/>
              <a:gd name="connsiteY14" fmla="*/ 1483237 h 1633004"/>
              <a:gd name="connsiteX15" fmla="*/ 1429572 w 7182208"/>
              <a:gd name="connsiteY15" fmla="*/ 1587424 h 1633004"/>
              <a:gd name="connsiteX16" fmla="*/ 3951657 w 7182208"/>
              <a:gd name="connsiteY16" fmla="*/ 1007884 h 1633004"/>
              <a:gd name="connsiteX17" fmla="*/ 6212632 w 7182208"/>
              <a:gd name="connsiteY17" fmla="*/ 232991 h 1633004"/>
              <a:gd name="connsiteX18" fmla="*/ 6871342 w 7182208"/>
              <a:gd name="connsiteY18" fmla="*/ 395784 h 1633004"/>
              <a:gd name="connsiteX19" fmla="*/ 7090910 w 7182208"/>
              <a:gd name="connsiteY19" fmla="*/ 1496260 h 1633004"/>
              <a:gd name="connsiteX0" fmla="*/ 6871342 w 7134373"/>
              <a:gd name="connsiteY0" fmla="*/ 395784 h 1633005"/>
              <a:gd name="connsiteX1" fmla="*/ 7099372 w 7134373"/>
              <a:gd name="connsiteY1" fmla="*/ 423576 h 1633005"/>
              <a:gd name="connsiteX2" fmla="*/ 6177026 w 7134373"/>
              <a:gd name="connsiteY2" fmla="*/ 96246 h 1633005"/>
              <a:gd name="connsiteX3" fmla="*/ 6148007 w 7134373"/>
              <a:gd name="connsiteY3" fmla="*/ 160 h 1633005"/>
              <a:gd name="connsiteX4" fmla="*/ 5180062 w 7134373"/>
              <a:gd name="connsiteY4" fmla="*/ 402296 h 1633005"/>
              <a:gd name="connsiteX5" fmla="*/ 5304681 w 7134373"/>
              <a:gd name="connsiteY5" fmla="*/ 285086 h 1633005"/>
              <a:gd name="connsiteX6" fmla="*/ 5209733 w 7134373"/>
              <a:gd name="connsiteY6" fmla="*/ 187411 h 1633005"/>
              <a:gd name="connsiteX7" fmla="*/ 4509482 w 7134373"/>
              <a:gd name="connsiteY7" fmla="*/ 617182 h 1633005"/>
              <a:gd name="connsiteX8" fmla="*/ 3598850 w 7134373"/>
              <a:gd name="connsiteY8" fmla="*/ 831797 h 1633005"/>
              <a:gd name="connsiteX9" fmla="*/ 1910251 w 7134373"/>
              <a:gd name="connsiteY9" fmla="*/ 1190212 h 1633005"/>
              <a:gd name="connsiteX10" fmla="*/ 1334 w 7134373"/>
              <a:gd name="connsiteY10" fmla="*/ 1465221 h 1633005"/>
              <a:gd name="connsiteX11" fmla="*/ 5334 w 7134373"/>
              <a:gd name="connsiteY11" fmla="*/ 1633005 h 1633005"/>
              <a:gd name="connsiteX12" fmla="*/ 1257476 w 7134373"/>
              <a:gd name="connsiteY12" fmla="*/ 1470214 h 1633005"/>
              <a:gd name="connsiteX13" fmla="*/ 2023003 w 7134373"/>
              <a:gd name="connsiteY13" fmla="*/ 1385562 h 1633005"/>
              <a:gd name="connsiteX14" fmla="*/ 1411767 w 7134373"/>
              <a:gd name="connsiteY14" fmla="*/ 1483237 h 1633005"/>
              <a:gd name="connsiteX15" fmla="*/ 1429572 w 7134373"/>
              <a:gd name="connsiteY15" fmla="*/ 1587424 h 1633005"/>
              <a:gd name="connsiteX16" fmla="*/ 3951657 w 7134373"/>
              <a:gd name="connsiteY16" fmla="*/ 1007884 h 1633005"/>
              <a:gd name="connsiteX17" fmla="*/ 6212632 w 7134373"/>
              <a:gd name="connsiteY17" fmla="*/ 232991 h 1633005"/>
              <a:gd name="connsiteX18" fmla="*/ 6871342 w 7134373"/>
              <a:gd name="connsiteY18" fmla="*/ 395784 h 1633005"/>
              <a:gd name="connsiteX0" fmla="*/ 6871342 w 6871342"/>
              <a:gd name="connsiteY0" fmla="*/ 395784 h 1633005"/>
              <a:gd name="connsiteX1" fmla="*/ 6177026 w 6871342"/>
              <a:gd name="connsiteY1" fmla="*/ 96246 h 1633005"/>
              <a:gd name="connsiteX2" fmla="*/ 6148007 w 6871342"/>
              <a:gd name="connsiteY2" fmla="*/ 160 h 1633005"/>
              <a:gd name="connsiteX3" fmla="*/ 5180062 w 6871342"/>
              <a:gd name="connsiteY3" fmla="*/ 402296 h 1633005"/>
              <a:gd name="connsiteX4" fmla="*/ 5304681 w 6871342"/>
              <a:gd name="connsiteY4" fmla="*/ 285086 h 1633005"/>
              <a:gd name="connsiteX5" fmla="*/ 5209733 w 6871342"/>
              <a:gd name="connsiteY5" fmla="*/ 187411 h 1633005"/>
              <a:gd name="connsiteX6" fmla="*/ 4509482 w 6871342"/>
              <a:gd name="connsiteY6" fmla="*/ 617182 h 1633005"/>
              <a:gd name="connsiteX7" fmla="*/ 3598850 w 6871342"/>
              <a:gd name="connsiteY7" fmla="*/ 831797 h 1633005"/>
              <a:gd name="connsiteX8" fmla="*/ 1910251 w 6871342"/>
              <a:gd name="connsiteY8" fmla="*/ 1190212 h 1633005"/>
              <a:gd name="connsiteX9" fmla="*/ 1334 w 6871342"/>
              <a:gd name="connsiteY9" fmla="*/ 1465221 h 1633005"/>
              <a:gd name="connsiteX10" fmla="*/ 5334 w 6871342"/>
              <a:gd name="connsiteY10" fmla="*/ 1633005 h 1633005"/>
              <a:gd name="connsiteX11" fmla="*/ 1257476 w 6871342"/>
              <a:gd name="connsiteY11" fmla="*/ 1470214 h 1633005"/>
              <a:gd name="connsiteX12" fmla="*/ 2023003 w 6871342"/>
              <a:gd name="connsiteY12" fmla="*/ 1385562 h 1633005"/>
              <a:gd name="connsiteX13" fmla="*/ 1411767 w 6871342"/>
              <a:gd name="connsiteY13" fmla="*/ 1483237 h 1633005"/>
              <a:gd name="connsiteX14" fmla="*/ 1429572 w 6871342"/>
              <a:gd name="connsiteY14" fmla="*/ 1587424 h 1633005"/>
              <a:gd name="connsiteX15" fmla="*/ 3951657 w 6871342"/>
              <a:gd name="connsiteY15" fmla="*/ 1007884 h 1633005"/>
              <a:gd name="connsiteX16" fmla="*/ 6212632 w 6871342"/>
              <a:gd name="connsiteY16" fmla="*/ 232991 h 1633005"/>
              <a:gd name="connsiteX17" fmla="*/ 6871342 w 6871342"/>
              <a:gd name="connsiteY17" fmla="*/ 395784 h 1633005"/>
              <a:gd name="connsiteX0" fmla="*/ 6212632 w 6370925"/>
              <a:gd name="connsiteY0" fmla="*/ 232991 h 1633005"/>
              <a:gd name="connsiteX1" fmla="*/ 6177026 w 6370925"/>
              <a:gd name="connsiteY1" fmla="*/ 96246 h 1633005"/>
              <a:gd name="connsiteX2" fmla="*/ 6148007 w 6370925"/>
              <a:gd name="connsiteY2" fmla="*/ 160 h 1633005"/>
              <a:gd name="connsiteX3" fmla="*/ 5180062 w 6370925"/>
              <a:gd name="connsiteY3" fmla="*/ 402296 h 1633005"/>
              <a:gd name="connsiteX4" fmla="*/ 5304681 w 6370925"/>
              <a:gd name="connsiteY4" fmla="*/ 285086 h 1633005"/>
              <a:gd name="connsiteX5" fmla="*/ 5209733 w 6370925"/>
              <a:gd name="connsiteY5" fmla="*/ 187411 h 1633005"/>
              <a:gd name="connsiteX6" fmla="*/ 4509482 w 6370925"/>
              <a:gd name="connsiteY6" fmla="*/ 617182 h 1633005"/>
              <a:gd name="connsiteX7" fmla="*/ 3598850 w 6370925"/>
              <a:gd name="connsiteY7" fmla="*/ 831797 h 1633005"/>
              <a:gd name="connsiteX8" fmla="*/ 1910251 w 6370925"/>
              <a:gd name="connsiteY8" fmla="*/ 1190212 h 1633005"/>
              <a:gd name="connsiteX9" fmla="*/ 1334 w 6370925"/>
              <a:gd name="connsiteY9" fmla="*/ 1465221 h 1633005"/>
              <a:gd name="connsiteX10" fmla="*/ 5334 w 6370925"/>
              <a:gd name="connsiteY10" fmla="*/ 1633005 h 1633005"/>
              <a:gd name="connsiteX11" fmla="*/ 1257476 w 6370925"/>
              <a:gd name="connsiteY11" fmla="*/ 1470214 h 1633005"/>
              <a:gd name="connsiteX12" fmla="*/ 2023003 w 6370925"/>
              <a:gd name="connsiteY12" fmla="*/ 1385562 h 1633005"/>
              <a:gd name="connsiteX13" fmla="*/ 1411767 w 6370925"/>
              <a:gd name="connsiteY13" fmla="*/ 1483237 h 1633005"/>
              <a:gd name="connsiteX14" fmla="*/ 1429572 w 6370925"/>
              <a:gd name="connsiteY14" fmla="*/ 1587424 h 1633005"/>
              <a:gd name="connsiteX15" fmla="*/ 3951657 w 6370925"/>
              <a:gd name="connsiteY15" fmla="*/ 1007884 h 1633005"/>
              <a:gd name="connsiteX16" fmla="*/ 6212632 w 6370925"/>
              <a:gd name="connsiteY16" fmla="*/ 232991 h 1633005"/>
              <a:gd name="connsiteX0" fmla="*/ 6212632 w 6398438"/>
              <a:gd name="connsiteY0" fmla="*/ 237828 h 1637842"/>
              <a:gd name="connsiteX1" fmla="*/ 6148007 w 6398438"/>
              <a:gd name="connsiteY1" fmla="*/ 4997 h 1637842"/>
              <a:gd name="connsiteX2" fmla="*/ 5180062 w 6398438"/>
              <a:gd name="connsiteY2" fmla="*/ 407133 h 1637842"/>
              <a:gd name="connsiteX3" fmla="*/ 5304681 w 6398438"/>
              <a:gd name="connsiteY3" fmla="*/ 289923 h 1637842"/>
              <a:gd name="connsiteX4" fmla="*/ 5209733 w 6398438"/>
              <a:gd name="connsiteY4" fmla="*/ 192248 h 1637842"/>
              <a:gd name="connsiteX5" fmla="*/ 4509482 w 6398438"/>
              <a:gd name="connsiteY5" fmla="*/ 622019 h 1637842"/>
              <a:gd name="connsiteX6" fmla="*/ 3598850 w 6398438"/>
              <a:gd name="connsiteY6" fmla="*/ 836634 h 1637842"/>
              <a:gd name="connsiteX7" fmla="*/ 1910251 w 6398438"/>
              <a:gd name="connsiteY7" fmla="*/ 1195049 h 1637842"/>
              <a:gd name="connsiteX8" fmla="*/ 1334 w 6398438"/>
              <a:gd name="connsiteY8" fmla="*/ 1470058 h 1637842"/>
              <a:gd name="connsiteX9" fmla="*/ 5334 w 6398438"/>
              <a:gd name="connsiteY9" fmla="*/ 1637842 h 1637842"/>
              <a:gd name="connsiteX10" fmla="*/ 1257476 w 6398438"/>
              <a:gd name="connsiteY10" fmla="*/ 1475051 h 1637842"/>
              <a:gd name="connsiteX11" fmla="*/ 2023003 w 6398438"/>
              <a:gd name="connsiteY11" fmla="*/ 1390399 h 1637842"/>
              <a:gd name="connsiteX12" fmla="*/ 1411767 w 6398438"/>
              <a:gd name="connsiteY12" fmla="*/ 1488074 h 1637842"/>
              <a:gd name="connsiteX13" fmla="*/ 1429572 w 6398438"/>
              <a:gd name="connsiteY13" fmla="*/ 1592261 h 1637842"/>
              <a:gd name="connsiteX14" fmla="*/ 3951657 w 6398438"/>
              <a:gd name="connsiteY14" fmla="*/ 1012721 h 1637842"/>
              <a:gd name="connsiteX15" fmla="*/ 6212632 w 6398438"/>
              <a:gd name="connsiteY15" fmla="*/ 237828 h 1637842"/>
              <a:gd name="connsiteX0" fmla="*/ 6212632 w 6398438"/>
              <a:gd name="connsiteY0" fmla="*/ 237829 h 1637843"/>
              <a:gd name="connsiteX1" fmla="*/ 6148007 w 6398438"/>
              <a:gd name="connsiteY1" fmla="*/ 4998 h 1637843"/>
              <a:gd name="connsiteX2" fmla="*/ 5180062 w 6398438"/>
              <a:gd name="connsiteY2" fmla="*/ 407134 h 1637843"/>
              <a:gd name="connsiteX3" fmla="*/ 5304681 w 6398438"/>
              <a:gd name="connsiteY3" fmla="*/ 289924 h 1637843"/>
              <a:gd name="connsiteX4" fmla="*/ 5209733 w 6398438"/>
              <a:gd name="connsiteY4" fmla="*/ 192249 h 1637843"/>
              <a:gd name="connsiteX5" fmla="*/ 4509482 w 6398438"/>
              <a:gd name="connsiteY5" fmla="*/ 622020 h 1637843"/>
              <a:gd name="connsiteX6" fmla="*/ 3598850 w 6398438"/>
              <a:gd name="connsiteY6" fmla="*/ 836635 h 1637843"/>
              <a:gd name="connsiteX7" fmla="*/ 1910251 w 6398438"/>
              <a:gd name="connsiteY7" fmla="*/ 1195050 h 1637843"/>
              <a:gd name="connsiteX8" fmla="*/ 1334 w 6398438"/>
              <a:gd name="connsiteY8" fmla="*/ 1470059 h 1637843"/>
              <a:gd name="connsiteX9" fmla="*/ 5334 w 6398438"/>
              <a:gd name="connsiteY9" fmla="*/ 1637843 h 1637843"/>
              <a:gd name="connsiteX10" fmla="*/ 1257476 w 6398438"/>
              <a:gd name="connsiteY10" fmla="*/ 1475052 h 1637843"/>
              <a:gd name="connsiteX11" fmla="*/ 2023003 w 6398438"/>
              <a:gd name="connsiteY11" fmla="*/ 1390400 h 1637843"/>
              <a:gd name="connsiteX12" fmla="*/ 1411767 w 6398438"/>
              <a:gd name="connsiteY12" fmla="*/ 1488075 h 1637843"/>
              <a:gd name="connsiteX13" fmla="*/ 1429572 w 6398438"/>
              <a:gd name="connsiteY13" fmla="*/ 1592262 h 1637843"/>
              <a:gd name="connsiteX14" fmla="*/ 3951657 w 6398438"/>
              <a:gd name="connsiteY14" fmla="*/ 1012722 h 1637843"/>
              <a:gd name="connsiteX15" fmla="*/ 6212632 w 6398438"/>
              <a:gd name="connsiteY15" fmla="*/ 237829 h 1637843"/>
              <a:gd name="connsiteX0" fmla="*/ 6212632 w 6238229"/>
              <a:gd name="connsiteY0" fmla="*/ 45707 h 1445721"/>
              <a:gd name="connsiteX1" fmla="*/ 5180062 w 6238229"/>
              <a:gd name="connsiteY1" fmla="*/ 215012 h 1445721"/>
              <a:gd name="connsiteX2" fmla="*/ 5304681 w 6238229"/>
              <a:gd name="connsiteY2" fmla="*/ 97802 h 1445721"/>
              <a:gd name="connsiteX3" fmla="*/ 5209733 w 6238229"/>
              <a:gd name="connsiteY3" fmla="*/ 127 h 1445721"/>
              <a:gd name="connsiteX4" fmla="*/ 4509482 w 6238229"/>
              <a:gd name="connsiteY4" fmla="*/ 429898 h 1445721"/>
              <a:gd name="connsiteX5" fmla="*/ 3598850 w 6238229"/>
              <a:gd name="connsiteY5" fmla="*/ 644513 h 1445721"/>
              <a:gd name="connsiteX6" fmla="*/ 1910251 w 6238229"/>
              <a:gd name="connsiteY6" fmla="*/ 1002928 h 1445721"/>
              <a:gd name="connsiteX7" fmla="*/ 1334 w 6238229"/>
              <a:gd name="connsiteY7" fmla="*/ 1277937 h 1445721"/>
              <a:gd name="connsiteX8" fmla="*/ 5334 w 6238229"/>
              <a:gd name="connsiteY8" fmla="*/ 1445721 h 1445721"/>
              <a:gd name="connsiteX9" fmla="*/ 1257476 w 6238229"/>
              <a:gd name="connsiteY9" fmla="*/ 1282930 h 1445721"/>
              <a:gd name="connsiteX10" fmla="*/ 2023003 w 6238229"/>
              <a:gd name="connsiteY10" fmla="*/ 1198278 h 1445721"/>
              <a:gd name="connsiteX11" fmla="*/ 1411767 w 6238229"/>
              <a:gd name="connsiteY11" fmla="*/ 1295953 h 1445721"/>
              <a:gd name="connsiteX12" fmla="*/ 1429572 w 6238229"/>
              <a:gd name="connsiteY12" fmla="*/ 1400140 h 1445721"/>
              <a:gd name="connsiteX13" fmla="*/ 3951657 w 6238229"/>
              <a:gd name="connsiteY13" fmla="*/ 820600 h 1445721"/>
              <a:gd name="connsiteX14" fmla="*/ 6212632 w 6238229"/>
              <a:gd name="connsiteY14" fmla="*/ 45707 h 1445721"/>
              <a:gd name="connsiteX0" fmla="*/ 3852855 w 5357617"/>
              <a:gd name="connsiteY0" fmla="*/ 679715 h 1445720"/>
              <a:gd name="connsiteX1" fmla="*/ 5180062 w 5357617"/>
              <a:gd name="connsiteY1" fmla="*/ 215011 h 1445720"/>
              <a:gd name="connsiteX2" fmla="*/ 5304681 w 5357617"/>
              <a:gd name="connsiteY2" fmla="*/ 97801 h 1445720"/>
              <a:gd name="connsiteX3" fmla="*/ 5209733 w 5357617"/>
              <a:gd name="connsiteY3" fmla="*/ 126 h 1445720"/>
              <a:gd name="connsiteX4" fmla="*/ 4509482 w 5357617"/>
              <a:gd name="connsiteY4" fmla="*/ 429897 h 1445720"/>
              <a:gd name="connsiteX5" fmla="*/ 3598850 w 5357617"/>
              <a:gd name="connsiteY5" fmla="*/ 644512 h 1445720"/>
              <a:gd name="connsiteX6" fmla="*/ 1910251 w 5357617"/>
              <a:gd name="connsiteY6" fmla="*/ 1002927 h 1445720"/>
              <a:gd name="connsiteX7" fmla="*/ 1334 w 5357617"/>
              <a:gd name="connsiteY7" fmla="*/ 1277936 h 1445720"/>
              <a:gd name="connsiteX8" fmla="*/ 5334 w 5357617"/>
              <a:gd name="connsiteY8" fmla="*/ 1445720 h 1445720"/>
              <a:gd name="connsiteX9" fmla="*/ 1257476 w 5357617"/>
              <a:gd name="connsiteY9" fmla="*/ 1282929 h 1445720"/>
              <a:gd name="connsiteX10" fmla="*/ 2023003 w 5357617"/>
              <a:gd name="connsiteY10" fmla="*/ 1198277 h 1445720"/>
              <a:gd name="connsiteX11" fmla="*/ 1411767 w 5357617"/>
              <a:gd name="connsiteY11" fmla="*/ 1295952 h 1445720"/>
              <a:gd name="connsiteX12" fmla="*/ 1429572 w 5357617"/>
              <a:gd name="connsiteY12" fmla="*/ 1400139 h 1445720"/>
              <a:gd name="connsiteX13" fmla="*/ 3951657 w 5357617"/>
              <a:gd name="connsiteY13" fmla="*/ 820599 h 1445720"/>
              <a:gd name="connsiteX14" fmla="*/ 3852855 w 5357617"/>
              <a:gd name="connsiteY14" fmla="*/ 679715 h 1445720"/>
              <a:gd name="connsiteX0" fmla="*/ 3852855 w 5357617"/>
              <a:gd name="connsiteY0" fmla="*/ 679715 h 1445720"/>
              <a:gd name="connsiteX1" fmla="*/ 5180062 w 5357617"/>
              <a:gd name="connsiteY1" fmla="*/ 215011 h 1445720"/>
              <a:gd name="connsiteX2" fmla="*/ 5304681 w 5357617"/>
              <a:gd name="connsiteY2" fmla="*/ 97801 h 1445720"/>
              <a:gd name="connsiteX3" fmla="*/ 5209733 w 5357617"/>
              <a:gd name="connsiteY3" fmla="*/ 126 h 1445720"/>
              <a:gd name="connsiteX4" fmla="*/ 4509482 w 5357617"/>
              <a:gd name="connsiteY4" fmla="*/ 429897 h 1445720"/>
              <a:gd name="connsiteX5" fmla="*/ 3598850 w 5357617"/>
              <a:gd name="connsiteY5" fmla="*/ 644512 h 1445720"/>
              <a:gd name="connsiteX6" fmla="*/ 1910251 w 5357617"/>
              <a:gd name="connsiteY6" fmla="*/ 1002927 h 1445720"/>
              <a:gd name="connsiteX7" fmla="*/ 1334 w 5357617"/>
              <a:gd name="connsiteY7" fmla="*/ 1277936 h 1445720"/>
              <a:gd name="connsiteX8" fmla="*/ 5334 w 5357617"/>
              <a:gd name="connsiteY8" fmla="*/ 1445720 h 1445720"/>
              <a:gd name="connsiteX9" fmla="*/ 1257476 w 5357617"/>
              <a:gd name="connsiteY9" fmla="*/ 1282929 h 1445720"/>
              <a:gd name="connsiteX10" fmla="*/ 2023003 w 5357617"/>
              <a:gd name="connsiteY10" fmla="*/ 1198277 h 1445720"/>
              <a:gd name="connsiteX11" fmla="*/ 1411767 w 5357617"/>
              <a:gd name="connsiteY11" fmla="*/ 1295952 h 1445720"/>
              <a:gd name="connsiteX12" fmla="*/ 1429572 w 5357617"/>
              <a:gd name="connsiteY12" fmla="*/ 1400139 h 1445720"/>
              <a:gd name="connsiteX13" fmla="*/ 3951657 w 5357617"/>
              <a:gd name="connsiteY13" fmla="*/ 820599 h 1445720"/>
              <a:gd name="connsiteX14" fmla="*/ 3852855 w 5357617"/>
              <a:gd name="connsiteY14" fmla="*/ 679715 h 1445720"/>
              <a:gd name="connsiteX0" fmla="*/ 3852855 w 5357617"/>
              <a:gd name="connsiteY0" fmla="*/ 679715 h 1445720"/>
              <a:gd name="connsiteX1" fmla="*/ 5180062 w 5357617"/>
              <a:gd name="connsiteY1" fmla="*/ 215011 h 1445720"/>
              <a:gd name="connsiteX2" fmla="*/ 5304681 w 5357617"/>
              <a:gd name="connsiteY2" fmla="*/ 97801 h 1445720"/>
              <a:gd name="connsiteX3" fmla="*/ 5209733 w 5357617"/>
              <a:gd name="connsiteY3" fmla="*/ 126 h 1445720"/>
              <a:gd name="connsiteX4" fmla="*/ 4509482 w 5357617"/>
              <a:gd name="connsiteY4" fmla="*/ 429897 h 1445720"/>
              <a:gd name="connsiteX5" fmla="*/ 3598850 w 5357617"/>
              <a:gd name="connsiteY5" fmla="*/ 644512 h 1445720"/>
              <a:gd name="connsiteX6" fmla="*/ 1910251 w 5357617"/>
              <a:gd name="connsiteY6" fmla="*/ 1002927 h 1445720"/>
              <a:gd name="connsiteX7" fmla="*/ 1334 w 5357617"/>
              <a:gd name="connsiteY7" fmla="*/ 1277936 h 1445720"/>
              <a:gd name="connsiteX8" fmla="*/ 5334 w 5357617"/>
              <a:gd name="connsiteY8" fmla="*/ 1445720 h 1445720"/>
              <a:gd name="connsiteX9" fmla="*/ 1257476 w 5357617"/>
              <a:gd name="connsiteY9" fmla="*/ 1282929 h 1445720"/>
              <a:gd name="connsiteX10" fmla="*/ 2023003 w 5357617"/>
              <a:gd name="connsiteY10" fmla="*/ 1198277 h 1445720"/>
              <a:gd name="connsiteX11" fmla="*/ 1411767 w 5357617"/>
              <a:gd name="connsiteY11" fmla="*/ 1295952 h 1445720"/>
              <a:gd name="connsiteX12" fmla="*/ 1429572 w 5357617"/>
              <a:gd name="connsiteY12" fmla="*/ 1400139 h 1445720"/>
              <a:gd name="connsiteX13" fmla="*/ 3951657 w 5357617"/>
              <a:gd name="connsiteY13" fmla="*/ 820599 h 1445720"/>
              <a:gd name="connsiteX14" fmla="*/ 3852855 w 5357617"/>
              <a:gd name="connsiteY14" fmla="*/ 679715 h 1445720"/>
              <a:gd name="connsiteX0" fmla="*/ 3852855 w 5357617"/>
              <a:gd name="connsiteY0" fmla="*/ 679715 h 1445720"/>
              <a:gd name="connsiteX1" fmla="*/ 5180062 w 5357617"/>
              <a:gd name="connsiteY1" fmla="*/ 215011 h 1445720"/>
              <a:gd name="connsiteX2" fmla="*/ 5304681 w 5357617"/>
              <a:gd name="connsiteY2" fmla="*/ 97801 h 1445720"/>
              <a:gd name="connsiteX3" fmla="*/ 5209733 w 5357617"/>
              <a:gd name="connsiteY3" fmla="*/ 126 h 1445720"/>
              <a:gd name="connsiteX4" fmla="*/ 4509482 w 5357617"/>
              <a:gd name="connsiteY4" fmla="*/ 429897 h 1445720"/>
              <a:gd name="connsiteX5" fmla="*/ 3598850 w 5357617"/>
              <a:gd name="connsiteY5" fmla="*/ 644512 h 1445720"/>
              <a:gd name="connsiteX6" fmla="*/ 1910251 w 5357617"/>
              <a:gd name="connsiteY6" fmla="*/ 1002927 h 1445720"/>
              <a:gd name="connsiteX7" fmla="*/ 1334 w 5357617"/>
              <a:gd name="connsiteY7" fmla="*/ 1277936 h 1445720"/>
              <a:gd name="connsiteX8" fmla="*/ 5334 w 5357617"/>
              <a:gd name="connsiteY8" fmla="*/ 1445720 h 1445720"/>
              <a:gd name="connsiteX9" fmla="*/ 1257476 w 5357617"/>
              <a:gd name="connsiteY9" fmla="*/ 1282929 h 1445720"/>
              <a:gd name="connsiteX10" fmla="*/ 2023003 w 5357617"/>
              <a:gd name="connsiteY10" fmla="*/ 1198277 h 1445720"/>
              <a:gd name="connsiteX11" fmla="*/ 1411767 w 5357617"/>
              <a:gd name="connsiteY11" fmla="*/ 1295952 h 1445720"/>
              <a:gd name="connsiteX12" fmla="*/ 1429572 w 5357617"/>
              <a:gd name="connsiteY12" fmla="*/ 1400139 h 1445720"/>
              <a:gd name="connsiteX13" fmla="*/ 3897658 w 5357617"/>
              <a:gd name="connsiteY13" fmla="*/ 838376 h 1445720"/>
              <a:gd name="connsiteX14" fmla="*/ 3852855 w 5357617"/>
              <a:gd name="connsiteY14" fmla="*/ 679715 h 1445720"/>
              <a:gd name="connsiteX0" fmla="*/ 3852855 w 5357617"/>
              <a:gd name="connsiteY0" fmla="*/ 679715 h 1445720"/>
              <a:gd name="connsiteX1" fmla="*/ 5180062 w 5357617"/>
              <a:gd name="connsiteY1" fmla="*/ 215011 h 1445720"/>
              <a:gd name="connsiteX2" fmla="*/ 5304681 w 5357617"/>
              <a:gd name="connsiteY2" fmla="*/ 97801 h 1445720"/>
              <a:gd name="connsiteX3" fmla="*/ 5209733 w 5357617"/>
              <a:gd name="connsiteY3" fmla="*/ 126 h 1445720"/>
              <a:gd name="connsiteX4" fmla="*/ 4509482 w 5357617"/>
              <a:gd name="connsiteY4" fmla="*/ 429897 h 1445720"/>
              <a:gd name="connsiteX5" fmla="*/ 3598850 w 5357617"/>
              <a:gd name="connsiteY5" fmla="*/ 644512 h 1445720"/>
              <a:gd name="connsiteX6" fmla="*/ 1910251 w 5357617"/>
              <a:gd name="connsiteY6" fmla="*/ 1002927 h 1445720"/>
              <a:gd name="connsiteX7" fmla="*/ 1334 w 5357617"/>
              <a:gd name="connsiteY7" fmla="*/ 1277936 h 1445720"/>
              <a:gd name="connsiteX8" fmla="*/ 5334 w 5357617"/>
              <a:gd name="connsiteY8" fmla="*/ 1445720 h 1445720"/>
              <a:gd name="connsiteX9" fmla="*/ 1257476 w 5357617"/>
              <a:gd name="connsiteY9" fmla="*/ 1282929 h 1445720"/>
              <a:gd name="connsiteX10" fmla="*/ 2023003 w 5357617"/>
              <a:gd name="connsiteY10" fmla="*/ 1198277 h 1445720"/>
              <a:gd name="connsiteX11" fmla="*/ 1411767 w 5357617"/>
              <a:gd name="connsiteY11" fmla="*/ 1295952 h 1445720"/>
              <a:gd name="connsiteX12" fmla="*/ 1429572 w 5357617"/>
              <a:gd name="connsiteY12" fmla="*/ 1400139 h 1445720"/>
              <a:gd name="connsiteX13" fmla="*/ 3897658 w 5357617"/>
              <a:gd name="connsiteY13" fmla="*/ 838376 h 1445720"/>
              <a:gd name="connsiteX14" fmla="*/ 3852855 w 5357617"/>
              <a:gd name="connsiteY14" fmla="*/ 679715 h 1445720"/>
              <a:gd name="connsiteX0" fmla="*/ 3852855 w 5357617"/>
              <a:gd name="connsiteY0" fmla="*/ 679715 h 1445720"/>
              <a:gd name="connsiteX1" fmla="*/ 5180062 w 5357617"/>
              <a:gd name="connsiteY1" fmla="*/ 215011 h 1445720"/>
              <a:gd name="connsiteX2" fmla="*/ 5304681 w 5357617"/>
              <a:gd name="connsiteY2" fmla="*/ 97801 h 1445720"/>
              <a:gd name="connsiteX3" fmla="*/ 5209733 w 5357617"/>
              <a:gd name="connsiteY3" fmla="*/ 126 h 1445720"/>
              <a:gd name="connsiteX4" fmla="*/ 4509482 w 5357617"/>
              <a:gd name="connsiteY4" fmla="*/ 429897 h 1445720"/>
              <a:gd name="connsiteX5" fmla="*/ 3598850 w 5357617"/>
              <a:gd name="connsiteY5" fmla="*/ 644512 h 1445720"/>
              <a:gd name="connsiteX6" fmla="*/ 1910251 w 5357617"/>
              <a:gd name="connsiteY6" fmla="*/ 1002927 h 1445720"/>
              <a:gd name="connsiteX7" fmla="*/ 1334 w 5357617"/>
              <a:gd name="connsiteY7" fmla="*/ 1277936 h 1445720"/>
              <a:gd name="connsiteX8" fmla="*/ 5334 w 5357617"/>
              <a:gd name="connsiteY8" fmla="*/ 1445720 h 1445720"/>
              <a:gd name="connsiteX9" fmla="*/ 1257476 w 5357617"/>
              <a:gd name="connsiteY9" fmla="*/ 1282929 h 1445720"/>
              <a:gd name="connsiteX10" fmla="*/ 2023003 w 5357617"/>
              <a:gd name="connsiteY10" fmla="*/ 1198277 h 1445720"/>
              <a:gd name="connsiteX11" fmla="*/ 1411767 w 5357617"/>
              <a:gd name="connsiteY11" fmla="*/ 1295952 h 1445720"/>
              <a:gd name="connsiteX12" fmla="*/ 1429572 w 5357617"/>
              <a:gd name="connsiteY12" fmla="*/ 1400139 h 1445720"/>
              <a:gd name="connsiteX13" fmla="*/ 3897658 w 5357617"/>
              <a:gd name="connsiteY13" fmla="*/ 838376 h 1445720"/>
              <a:gd name="connsiteX14" fmla="*/ 3852855 w 5357617"/>
              <a:gd name="connsiteY14" fmla="*/ 679715 h 1445720"/>
              <a:gd name="connsiteX0" fmla="*/ 3852855 w 5357617"/>
              <a:gd name="connsiteY0" fmla="*/ 679715 h 1445720"/>
              <a:gd name="connsiteX1" fmla="*/ 5180062 w 5357617"/>
              <a:gd name="connsiteY1" fmla="*/ 215011 h 1445720"/>
              <a:gd name="connsiteX2" fmla="*/ 5304681 w 5357617"/>
              <a:gd name="connsiteY2" fmla="*/ 97801 h 1445720"/>
              <a:gd name="connsiteX3" fmla="*/ 5209733 w 5357617"/>
              <a:gd name="connsiteY3" fmla="*/ 126 h 1445720"/>
              <a:gd name="connsiteX4" fmla="*/ 4509482 w 5357617"/>
              <a:gd name="connsiteY4" fmla="*/ 429897 h 1445720"/>
              <a:gd name="connsiteX5" fmla="*/ 3598850 w 5357617"/>
              <a:gd name="connsiteY5" fmla="*/ 644512 h 1445720"/>
              <a:gd name="connsiteX6" fmla="*/ 1910251 w 5357617"/>
              <a:gd name="connsiteY6" fmla="*/ 1002927 h 1445720"/>
              <a:gd name="connsiteX7" fmla="*/ 1334 w 5357617"/>
              <a:gd name="connsiteY7" fmla="*/ 1277936 h 1445720"/>
              <a:gd name="connsiteX8" fmla="*/ 5334 w 5357617"/>
              <a:gd name="connsiteY8" fmla="*/ 1445720 h 1445720"/>
              <a:gd name="connsiteX9" fmla="*/ 1257476 w 5357617"/>
              <a:gd name="connsiteY9" fmla="*/ 1282929 h 1445720"/>
              <a:gd name="connsiteX10" fmla="*/ 2023003 w 5357617"/>
              <a:gd name="connsiteY10" fmla="*/ 1198277 h 1445720"/>
              <a:gd name="connsiteX11" fmla="*/ 1411767 w 5357617"/>
              <a:gd name="connsiteY11" fmla="*/ 1295952 h 1445720"/>
              <a:gd name="connsiteX12" fmla="*/ 1429572 w 5357617"/>
              <a:gd name="connsiteY12" fmla="*/ 1400139 h 1445720"/>
              <a:gd name="connsiteX13" fmla="*/ 3897658 w 5357617"/>
              <a:gd name="connsiteY13" fmla="*/ 838376 h 1445720"/>
              <a:gd name="connsiteX14" fmla="*/ 3852855 w 5357617"/>
              <a:gd name="connsiteY14" fmla="*/ 679715 h 1445720"/>
              <a:gd name="connsiteX0" fmla="*/ 3852855 w 5357617"/>
              <a:gd name="connsiteY0" fmla="*/ 679715 h 1445720"/>
              <a:gd name="connsiteX1" fmla="*/ 5180062 w 5357617"/>
              <a:gd name="connsiteY1" fmla="*/ 215011 h 1445720"/>
              <a:gd name="connsiteX2" fmla="*/ 5304681 w 5357617"/>
              <a:gd name="connsiteY2" fmla="*/ 97801 h 1445720"/>
              <a:gd name="connsiteX3" fmla="*/ 5209733 w 5357617"/>
              <a:gd name="connsiteY3" fmla="*/ 126 h 1445720"/>
              <a:gd name="connsiteX4" fmla="*/ 4509482 w 5357617"/>
              <a:gd name="connsiteY4" fmla="*/ 429897 h 1445720"/>
              <a:gd name="connsiteX5" fmla="*/ 3598850 w 5357617"/>
              <a:gd name="connsiteY5" fmla="*/ 644512 h 1445720"/>
              <a:gd name="connsiteX6" fmla="*/ 1910251 w 5357617"/>
              <a:gd name="connsiteY6" fmla="*/ 1002927 h 1445720"/>
              <a:gd name="connsiteX7" fmla="*/ 1334 w 5357617"/>
              <a:gd name="connsiteY7" fmla="*/ 1277936 h 1445720"/>
              <a:gd name="connsiteX8" fmla="*/ 5334 w 5357617"/>
              <a:gd name="connsiteY8" fmla="*/ 1445720 h 1445720"/>
              <a:gd name="connsiteX9" fmla="*/ 1257476 w 5357617"/>
              <a:gd name="connsiteY9" fmla="*/ 1282929 h 1445720"/>
              <a:gd name="connsiteX10" fmla="*/ 2023003 w 5357617"/>
              <a:gd name="connsiteY10" fmla="*/ 1198277 h 1445720"/>
              <a:gd name="connsiteX11" fmla="*/ 1411767 w 5357617"/>
              <a:gd name="connsiteY11" fmla="*/ 1295952 h 1445720"/>
              <a:gd name="connsiteX12" fmla="*/ 1429572 w 5357617"/>
              <a:gd name="connsiteY12" fmla="*/ 1400139 h 1445720"/>
              <a:gd name="connsiteX13" fmla="*/ 3897658 w 5357617"/>
              <a:gd name="connsiteY13" fmla="*/ 838376 h 1445720"/>
              <a:gd name="connsiteX14" fmla="*/ 3852855 w 5357617"/>
              <a:gd name="connsiteY14" fmla="*/ 679715 h 1445720"/>
              <a:gd name="connsiteX0" fmla="*/ 3852855 w 5357617"/>
              <a:gd name="connsiteY0" fmla="*/ 679715 h 1445720"/>
              <a:gd name="connsiteX1" fmla="*/ 5180062 w 5357617"/>
              <a:gd name="connsiteY1" fmla="*/ 215011 h 1445720"/>
              <a:gd name="connsiteX2" fmla="*/ 5304681 w 5357617"/>
              <a:gd name="connsiteY2" fmla="*/ 97801 h 1445720"/>
              <a:gd name="connsiteX3" fmla="*/ 5209733 w 5357617"/>
              <a:gd name="connsiteY3" fmla="*/ 126 h 1445720"/>
              <a:gd name="connsiteX4" fmla="*/ 4509482 w 5357617"/>
              <a:gd name="connsiteY4" fmla="*/ 429897 h 1445720"/>
              <a:gd name="connsiteX5" fmla="*/ 3598850 w 5357617"/>
              <a:gd name="connsiteY5" fmla="*/ 644512 h 1445720"/>
              <a:gd name="connsiteX6" fmla="*/ 1910251 w 5357617"/>
              <a:gd name="connsiteY6" fmla="*/ 1002927 h 1445720"/>
              <a:gd name="connsiteX7" fmla="*/ 1334 w 5357617"/>
              <a:gd name="connsiteY7" fmla="*/ 1277936 h 1445720"/>
              <a:gd name="connsiteX8" fmla="*/ 5334 w 5357617"/>
              <a:gd name="connsiteY8" fmla="*/ 1445720 h 1445720"/>
              <a:gd name="connsiteX9" fmla="*/ 1257476 w 5357617"/>
              <a:gd name="connsiteY9" fmla="*/ 1282929 h 1445720"/>
              <a:gd name="connsiteX10" fmla="*/ 2023003 w 5357617"/>
              <a:gd name="connsiteY10" fmla="*/ 1198277 h 1445720"/>
              <a:gd name="connsiteX11" fmla="*/ 1411767 w 5357617"/>
              <a:gd name="connsiteY11" fmla="*/ 1295952 h 1445720"/>
              <a:gd name="connsiteX12" fmla="*/ 1429572 w 5357617"/>
              <a:gd name="connsiteY12" fmla="*/ 1400139 h 1445720"/>
              <a:gd name="connsiteX13" fmla="*/ 3897658 w 5357617"/>
              <a:gd name="connsiteY13" fmla="*/ 838376 h 1445720"/>
              <a:gd name="connsiteX14" fmla="*/ 3852855 w 5357617"/>
              <a:gd name="connsiteY14" fmla="*/ 679715 h 1445720"/>
              <a:gd name="connsiteX0" fmla="*/ 3852855 w 5357617"/>
              <a:gd name="connsiteY0" fmla="*/ 679715 h 1480826"/>
              <a:gd name="connsiteX1" fmla="*/ 5180062 w 5357617"/>
              <a:gd name="connsiteY1" fmla="*/ 215011 h 1480826"/>
              <a:gd name="connsiteX2" fmla="*/ 5304681 w 5357617"/>
              <a:gd name="connsiteY2" fmla="*/ 97801 h 1480826"/>
              <a:gd name="connsiteX3" fmla="*/ 5209733 w 5357617"/>
              <a:gd name="connsiteY3" fmla="*/ 126 h 1480826"/>
              <a:gd name="connsiteX4" fmla="*/ 4509482 w 5357617"/>
              <a:gd name="connsiteY4" fmla="*/ 429897 h 1480826"/>
              <a:gd name="connsiteX5" fmla="*/ 3598850 w 5357617"/>
              <a:gd name="connsiteY5" fmla="*/ 644512 h 1480826"/>
              <a:gd name="connsiteX6" fmla="*/ 1910251 w 5357617"/>
              <a:gd name="connsiteY6" fmla="*/ 1002927 h 1480826"/>
              <a:gd name="connsiteX7" fmla="*/ 1334 w 5357617"/>
              <a:gd name="connsiteY7" fmla="*/ 1277936 h 1480826"/>
              <a:gd name="connsiteX8" fmla="*/ 5334 w 5357617"/>
              <a:gd name="connsiteY8" fmla="*/ 1445720 h 1480826"/>
              <a:gd name="connsiteX9" fmla="*/ 1257476 w 5357617"/>
              <a:gd name="connsiteY9" fmla="*/ 1282929 h 1480826"/>
              <a:gd name="connsiteX10" fmla="*/ 2023003 w 5357617"/>
              <a:gd name="connsiteY10" fmla="*/ 1198277 h 1480826"/>
              <a:gd name="connsiteX11" fmla="*/ 1411767 w 5357617"/>
              <a:gd name="connsiteY11" fmla="*/ 1295952 h 1480826"/>
              <a:gd name="connsiteX12" fmla="*/ 846568 w 5357617"/>
              <a:gd name="connsiteY12" fmla="*/ 1472949 h 1480826"/>
              <a:gd name="connsiteX13" fmla="*/ 1429572 w 5357617"/>
              <a:gd name="connsiteY13" fmla="*/ 1400139 h 1480826"/>
              <a:gd name="connsiteX14" fmla="*/ 3897658 w 5357617"/>
              <a:gd name="connsiteY14" fmla="*/ 838376 h 1480826"/>
              <a:gd name="connsiteX15" fmla="*/ 3852855 w 5357617"/>
              <a:gd name="connsiteY15" fmla="*/ 679715 h 1480826"/>
              <a:gd name="connsiteX0" fmla="*/ 3852855 w 5357617"/>
              <a:gd name="connsiteY0" fmla="*/ 679715 h 1480826"/>
              <a:gd name="connsiteX1" fmla="*/ 5180062 w 5357617"/>
              <a:gd name="connsiteY1" fmla="*/ 215011 h 1480826"/>
              <a:gd name="connsiteX2" fmla="*/ 5304681 w 5357617"/>
              <a:gd name="connsiteY2" fmla="*/ 97801 h 1480826"/>
              <a:gd name="connsiteX3" fmla="*/ 5209733 w 5357617"/>
              <a:gd name="connsiteY3" fmla="*/ 126 h 1480826"/>
              <a:gd name="connsiteX4" fmla="*/ 4509482 w 5357617"/>
              <a:gd name="connsiteY4" fmla="*/ 429897 h 1480826"/>
              <a:gd name="connsiteX5" fmla="*/ 3598850 w 5357617"/>
              <a:gd name="connsiteY5" fmla="*/ 644512 h 1480826"/>
              <a:gd name="connsiteX6" fmla="*/ 1910251 w 5357617"/>
              <a:gd name="connsiteY6" fmla="*/ 1002927 h 1480826"/>
              <a:gd name="connsiteX7" fmla="*/ 1334 w 5357617"/>
              <a:gd name="connsiteY7" fmla="*/ 1277936 h 1480826"/>
              <a:gd name="connsiteX8" fmla="*/ 5334 w 5357617"/>
              <a:gd name="connsiteY8" fmla="*/ 1445720 h 1480826"/>
              <a:gd name="connsiteX9" fmla="*/ 1257476 w 5357617"/>
              <a:gd name="connsiteY9" fmla="*/ 1282929 h 1480826"/>
              <a:gd name="connsiteX10" fmla="*/ 2023003 w 5357617"/>
              <a:gd name="connsiteY10" fmla="*/ 1198277 h 1480826"/>
              <a:gd name="connsiteX11" fmla="*/ 1559739 w 5357617"/>
              <a:gd name="connsiteY11" fmla="*/ 1287833 h 1480826"/>
              <a:gd name="connsiteX12" fmla="*/ 846568 w 5357617"/>
              <a:gd name="connsiteY12" fmla="*/ 1472949 h 1480826"/>
              <a:gd name="connsiteX13" fmla="*/ 1429572 w 5357617"/>
              <a:gd name="connsiteY13" fmla="*/ 1400139 h 1480826"/>
              <a:gd name="connsiteX14" fmla="*/ 3897658 w 5357617"/>
              <a:gd name="connsiteY14" fmla="*/ 838376 h 1480826"/>
              <a:gd name="connsiteX15" fmla="*/ 3852855 w 5357617"/>
              <a:gd name="connsiteY15" fmla="*/ 679715 h 1480826"/>
              <a:gd name="connsiteX0" fmla="*/ 3852855 w 5357617"/>
              <a:gd name="connsiteY0" fmla="*/ 679715 h 1480826"/>
              <a:gd name="connsiteX1" fmla="*/ 5180062 w 5357617"/>
              <a:gd name="connsiteY1" fmla="*/ 215011 h 1480826"/>
              <a:gd name="connsiteX2" fmla="*/ 5304681 w 5357617"/>
              <a:gd name="connsiteY2" fmla="*/ 97801 h 1480826"/>
              <a:gd name="connsiteX3" fmla="*/ 5209733 w 5357617"/>
              <a:gd name="connsiteY3" fmla="*/ 126 h 1480826"/>
              <a:gd name="connsiteX4" fmla="*/ 4509482 w 5357617"/>
              <a:gd name="connsiteY4" fmla="*/ 429897 h 1480826"/>
              <a:gd name="connsiteX5" fmla="*/ 3598850 w 5357617"/>
              <a:gd name="connsiteY5" fmla="*/ 644512 h 1480826"/>
              <a:gd name="connsiteX6" fmla="*/ 1910251 w 5357617"/>
              <a:gd name="connsiteY6" fmla="*/ 1002927 h 1480826"/>
              <a:gd name="connsiteX7" fmla="*/ 1334 w 5357617"/>
              <a:gd name="connsiteY7" fmla="*/ 1277936 h 1480826"/>
              <a:gd name="connsiteX8" fmla="*/ 5334 w 5357617"/>
              <a:gd name="connsiteY8" fmla="*/ 1445720 h 1480826"/>
              <a:gd name="connsiteX9" fmla="*/ 1257476 w 5357617"/>
              <a:gd name="connsiteY9" fmla="*/ 1282929 h 1480826"/>
              <a:gd name="connsiteX10" fmla="*/ 2023003 w 5357617"/>
              <a:gd name="connsiteY10" fmla="*/ 1198277 h 1480826"/>
              <a:gd name="connsiteX11" fmla="*/ 856869 w 5357617"/>
              <a:gd name="connsiteY11" fmla="*/ 1377135 h 1480826"/>
              <a:gd name="connsiteX12" fmla="*/ 846568 w 5357617"/>
              <a:gd name="connsiteY12" fmla="*/ 1472949 h 1480826"/>
              <a:gd name="connsiteX13" fmla="*/ 1429572 w 5357617"/>
              <a:gd name="connsiteY13" fmla="*/ 1400139 h 1480826"/>
              <a:gd name="connsiteX14" fmla="*/ 3897658 w 5357617"/>
              <a:gd name="connsiteY14" fmla="*/ 838376 h 1480826"/>
              <a:gd name="connsiteX15" fmla="*/ 3852855 w 5357617"/>
              <a:gd name="connsiteY15" fmla="*/ 679715 h 1480826"/>
              <a:gd name="connsiteX0" fmla="*/ 3852855 w 5357617"/>
              <a:gd name="connsiteY0" fmla="*/ 679715 h 1480826"/>
              <a:gd name="connsiteX1" fmla="*/ 5180062 w 5357617"/>
              <a:gd name="connsiteY1" fmla="*/ 215011 h 1480826"/>
              <a:gd name="connsiteX2" fmla="*/ 5304681 w 5357617"/>
              <a:gd name="connsiteY2" fmla="*/ 97801 h 1480826"/>
              <a:gd name="connsiteX3" fmla="*/ 5209733 w 5357617"/>
              <a:gd name="connsiteY3" fmla="*/ 126 h 1480826"/>
              <a:gd name="connsiteX4" fmla="*/ 4509482 w 5357617"/>
              <a:gd name="connsiteY4" fmla="*/ 429897 h 1480826"/>
              <a:gd name="connsiteX5" fmla="*/ 3598850 w 5357617"/>
              <a:gd name="connsiteY5" fmla="*/ 644512 h 1480826"/>
              <a:gd name="connsiteX6" fmla="*/ 1910251 w 5357617"/>
              <a:gd name="connsiteY6" fmla="*/ 1002927 h 1480826"/>
              <a:gd name="connsiteX7" fmla="*/ 1334 w 5357617"/>
              <a:gd name="connsiteY7" fmla="*/ 1277936 h 1480826"/>
              <a:gd name="connsiteX8" fmla="*/ 5334 w 5357617"/>
              <a:gd name="connsiteY8" fmla="*/ 1445720 h 1480826"/>
              <a:gd name="connsiteX9" fmla="*/ 1257476 w 5357617"/>
              <a:gd name="connsiteY9" fmla="*/ 1282929 h 1480826"/>
              <a:gd name="connsiteX10" fmla="*/ 2023003 w 5357617"/>
              <a:gd name="connsiteY10" fmla="*/ 1198277 h 1480826"/>
              <a:gd name="connsiteX11" fmla="*/ 856869 w 5357617"/>
              <a:gd name="connsiteY11" fmla="*/ 1377135 h 1480826"/>
              <a:gd name="connsiteX12" fmla="*/ 846568 w 5357617"/>
              <a:gd name="connsiteY12" fmla="*/ 1472949 h 1480826"/>
              <a:gd name="connsiteX13" fmla="*/ 1429572 w 5357617"/>
              <a:gd name="connsiteY13" fmla="*/ 1400139 h 1480826"/>
              <a:gd name="connsiteX14" fmla="*/ 3897658 w 5357617"/>
              <a:gd name="connsiteY14" fmla="*/ 838376 h 1480826"/>
              <a:gd name="connsiteX15" fmla="*/ 3852855 w 5357617"/>
              <a:gd name="connsiteY15" fmla="*/ 679715 h 1480826"/>
              <a:gd name="connsiteX0" fmla="*/ 3852855 w 5357617"/>
              <a:gd name="connsiteY0" fmla="*/ 679715 h 1480826"/>
              <a:gd name="connsiteX1" fmla="*/ 5180062 w 5357617"/>
              <a:gd name="connsiteY1" fmla="*/ 215011 h 1480826"/>
              <a:gd name="connsiteX2" fmla="*/ 5304681 w 5357617"/>
              <a:gd name="connsiteY2" fmla="*/ 97801 h 1480826"/>
              <a:gd name="connsiteX3" fmla="*/ 5209733 w 5357617"/>
              <a:gd name="connsiteY3" fmla="*/ 126 h 1480826"/>
              <a:gd name="connsiteX4" fmla="*/ 4509482 w 5357617"/>
              <a:gd name="connsiteY4" fmla="*/ 429897 h 1480826"/>
              <a:gd name="connsiteX5" fmla="*/ 3598850 w 5357617"/>
              <a:gd name="connsiteY5" fmla="*/ 644512 h 1480826"/>
              <a:gd name="connsiteX6" fmla="*/ 1910251 w 5357617"/>
              <a:gd name="connsiteY6" fmla="*/ 1002927 h 1480826"/>
              <a:gd name="connsiteX7" fmla="*/ 1334 w 5357617"/>
              <a:gd name="connsiteY7" fmla="*/ 1277936 h 1480826"/>
              <a:gd name="connsiteX8" fmla="*/ 5334 w 5357617"/>
              <a:gd name="connsiteY8" fmla="*/ 1445720 h 1480826"/>
              <a:gd name="connsiteX9" fmla="*/ 1257476 w 5357617"/>
              <a:gd name="connsiteY9" fmla="*/ 1282929 h 1480826"/>
              <a:gd name="connsiteX10" fmla="*/ 2023003 w 5357617"/>
              <a:gd name="connsiteY10" fmla="*/ 1198277 h 1480826"/>
              <a:gd name="connsiteX11" fmla="*/ 856869 w 5357617"/>
              <a:gd name="connsiteY11" fmla="*/ 1377135 h 1480826"/>
              <a:gd name="connsiteX12" fmla="*/ 846568 w 5357617"/>
              <a:gd name="connsiteY12" fmla="*/ 1472949 h 1480826"/>
              <a:gd name="connsiteX13" fmla="*/ 1429572 w 5357617"/>
              <a:gd name="connsiteY13" fmla="*/ 1400139 h 1480826"/>
              <a:gd name="connsiteX14" fmla="*/ 3897658 w 5357617"/>
              <a:gd name="connsiteY14" fmla="*/ 838376 h 1480826"/>
              <a:gd name="connsiteX15" fmla="*/ 3852855 w 5357617"/>
              <a:gd name="connsiteY15" fmla="*/ 679715 h 1480826"/>
              <a:gd name="connsiteX0" fmla="*/ 3852855 w 5357617"/>
              <a:gd name="connsiteY0" fmla="*/ 679715 h 1480826"/>
              <a:gd name="connsiteX1" fmla="*/ 5180062 w 5357617"/>
              <a:gd name="connsiteY1" fmla="*/ 215011 h 1480826"/>
              <a:gd name="connsiteX2" fmla="*/ 5304681 w 5357617"/>
              <a:gd name="connsiteY2" fmla="*/ 97801 h 1480826"/>
              <a:gd name="connsiteX3" fmla="*/ 5209733 w 5357617"/>
              <a:gd name="connsiteY3" fmla="*/ 126 h 1480826"/>
              <a:gd name="connsiteX4" fmla="*/ 4509482 w 5357617"/>
              <a:gd name="connsiteY4" fmla="*/ 429897 h 1480826"/>
              <a:gd name="connsiteX5" fmla="*/ 3598850 w 5357617"/>
              <a:gd name="connsiteY5" fmla="*/ 644512 h 1480826"/>
              <a:gd name="connsiteX6" fmla="*/ 1910251 w 5357617"/>
              <a:gd name="connsiteY6" fmla="*/ 1002927 h 1480826"/>
              <a:gd name="connsiteX7" fmla="*/ 1334 w 5357617"/>
              <a:gd name="connsiteY7" fmla="*/ 1277936 h 1480826"/>
              <a:gd name="connsiteX8" fmla="*/ 5334 w 5357617"/>
              <a:gd name="connsiteY8" fmla="*/ 1445720 h 1480826"/>
              <a:gd name="connsiteX9" fmla="*/ 1257476 w 5357617"/>
              <a:gd name="connsiteY9" fmla="*/ 1282929 h 1480826"/>
              <a:gd name="connsiteX10" fmla="*/ 2023003 w 5357617"/>
              <a:gd name="connsiteY10" fmla="*/ 1198277 h 1480826"/>
              <a:gd name="connsiteX11" fmla="*/ 856869 w 5357617"/>
              <a:gd name="connsiteY11" fmla="*/ 1377135 h 1480826"/>
              <a:gd name="connsiteX12" fmla="*/ 846568 w 5357617"/>
              <a:gd name="connsiteY12" fmla="*/ 1472949 h 1480826"/>
              <a:gd name="connsiteX13" fmla="*/ 1429572 w 5357617"/>
              <a:gd name="connsiteY13" fmla="*/ 1400139 h 1480826"/>
              <a:gd name="connsiteX14" fmla="*/ 3897658 w 5357617"/>
              <a:gd name="connsiteY14" fmla="*/ 838376 h 1480826"/>
              <a:gd name="connsiteX15" fmla="*/ 3852855 w 5357617"/>
              <a:gd name="connsiteY15" fmla="*/ 679715 h 1480826"/>
              <a:gd name="connsiteX0" fmla="*/ 3852855 w 5357617"/>
              <a:gd name="connsiteY0" fmla="*/ 679715 h 1463308"/>
              <a:gd name="connsiteX1" fmla="*/ 5180062 w 5357617"/>
              <a:gd name="connsiteY1" fmla="*/ 215011 h 1463308"/>
              <a:gd name="connsiteX2" fmla="*/ 5304681 w 5357617"/>
              <a:gd name="connsiteY2" fmla="*/ 97801 h 1463308"/>
              <a:gd name="connsiteX3" fmla="*/ 5209733 w 5357617"/>
              <a:gd name="connsiteY3" fmla="*/ 126 h 1463308"/>
              <a:gd name="connsiteX4" fmla="*/ 4509482 w 5357617"/>
              <a:gd name="connsiteY4" fmla="*/ 429897 h 1463308"/>
              <a:gd name="connsiteX5" fmla="*/ 3598850 w 5357617"/>
              <a:gd name="connsiteY5" fmla="*/ 644512 h 1463308"/>
              <a:gd name="connsiteX6" fmla="*/ 1910251 w 5357617"/>
              <a:gd name="connsiteY6" fmla="*/ 1002927 h 1463308"/>
              <a:gd name="connsiteX7" fmla="*/ 1334 w 5357617"/>
              <a:gd name="connsiteY7" fmla="*/ 1277936 h 1463308"/>
              <a:gd name="connsiteX8" fmla="*/ 5334 w 5357617"/>
              <a:gd name="connsiteY8" fmla="*/ 1445720 h 1463308"/>
              <a:gd name="connsiteX9" fmla="*/ 1257476 w 5357617"/>
              <a:gd name="connsiteY9" fmla="*/ 1282929 h 1463308"/>
              <a:gd name="connsiteX10" fmla="*/ 2023003 w 5357617"/>
              <a:gd name="connsiteY10" fmla="*/ 1198277 h 1463308"/>
              <a:gd name="connsiteX11" fmla="*/ 856869 w 5357617"/>
              <a:gd name="connsiteY11" fmla="*/ 1377135 h 1463308"/>
              <a:gd name="connsiteX12" fmla="*/ 861365 w 5357617"/>
              <a:gd name="connsiteY12" fmla="*/ 1448594 h 1463308"/>
              <a:gd name="connsiteX13" fmla="*/ 1429572 w 5357617"/>
              <a:gd name="connsiteY13" fmla="*/ 1400139 h 1463308"/>
              <a:gd name="connsiteX14" fmla="*/ 3897658 w 5357617"/>
              <a:gd name="connsiteY14" fmla="*/ 838376 h 1463308"/>
              <a:gd name="connsiteX15" fmla="*/ 3852855 w 5357617"/>
              <a:gd name="connsiteY15" fmla="*/ 679715 h 1463308"/>
              <a:gd name="connsiteX0" fmla="*/ 3852855 w 5357617"/>
              <a:gd name="connsiteY0" fmla="*/ 679715 h 1448595"/>
              <a:gd name="connsiteX1" fmla="*/ 5180062 w 5357617"/>
              <a:gd name="connsiteY1" fmla="*/ 215011 h 1448595"/>
              <a:gd name="connsiteX2" fmla="*/ 5304681 w 5357617"/>
              <a:gd name="connsiteY2" fmla="*/ 97801 h 1448595"/>
              <a:gd name="connsiteX3" fmla="*/ 5209733 w 5357617"/>
              <a:gd name="connsiteY3" fmla="*/ 126 h 1448595"/>
              <a:gd name="connsiteX4" fmla="*/ 4509482 w 5357617"/>
              <a:gd name="connsiteY4" fmla="*/ 429897 h 1448595"/>
              <a:gd name="connsiteX5" fmla="*/ 3598850 w 5357617"/>
              <a:gd name="connsiteY5" fmla="*/ 644512 h 1448595"/>
              <a:gd name="connsiteX6" fmla="*/ 1910251 w 5357617"/>
              <a:gd name="connsiteY6" fmla="*/ 1002927 h 1448595"/>
              <a:gd name="connsiteX7" fmla="*/ 1334 w 5357617"/>
              <a:gd name="connsiteY7" fmla="*/ 1277936 h 1448595"/>
              <a:gd name="connsiteX8" fmla="*/ 5334 w 5357617"/>
              <a:gd name="connsiteY8" fmla="*/ 1445720 h 1448595"/>
              <a:gd name="connsiteX9" fmla="*/ 1257476 w 5357617"/>
              <a:gd name="connsiteY9" fmla="*/ 1282929 h 1448595"/>
              <a:gd name="connsiteX10" fmla="*/ 2023003 w 5357617"/>
              <a:gd name="connsiteY10" fmla="*/ 1198277 h 1448595"/>
              <a:gd name="connsiteX11" fmla="*/ 856869 w 5357617"/>
              <a:gd name="connsiteY11" fmla="*/ 1377135 h 1448595"/>
              <a:gd name="connsiteX12" fmla="*/ 861365 w 5357617"/>
              <a:gd name="connsiteY12" fmla="*/ 1448594 h 1448595"/>
              <a:gd name="connsiteX13" fmla="*/ 1429572 w 5357617"/>
              <a:gd name="connsiteY13" fmla="*/ 1400139 h 1448595"/>
              <a:gd name="connsiteX14" fmla="*/ 3897658 w 5357617"/>
              <a:gd name="connsiteY14" fmla="*/ 838376 h 1448595"/>
              <a:gd name="connsiteX15" fmla="*/ 3852855 w 5357617"/>
              <a:gd name="connsiteY15" fmla="*/ 679715 h 1448595"/>
              <a:gd name="connsiteX0" fmla="*/ 3852855 w 5357617"/>
              <a:gd name="connsiteY0" fmla="*/ 679715 h 1456713"/>
              <a:gd name="connsiteX1" fmla="*/ 5180062 w 5357617"/>
              <a:gd name="connsiteY1" fmla="*/ 215011 h 1456713"/>
              <a:gd name="connsiteX2" fmla="*/ 5304681 w 5357617"/>
              <a:gd name="connsiteY2" fmla="*/ 97801 h 1456713"/>
              <a:gd name="connsiteX3" fmla="*/ 5209733 w 5357617"/>
              <a:gd name="connsiteY3" fmla="*/ 126 h 1456713"/>
              <a:gd name="connsiteX4" fmla="*/ 4509482 w 5357617"/>
              <a:gd name="connsiteY4" fmla="*/ 429897 h 1456713"/>
              <a:gd name="connsiteX5" fmla="*/ 3598850 w 5357617"/>
              <a:gd name="connsiteY5" fmla="*/ 644512 h 1456713"/>
              <a:gd name="connsiteX6" fmla="*/ 1910251 w 5357617"/>
              <a:gd name="connsiteY6" fmla="*/ 1002927 h 1456713"/>
              <a:gd name="connsiteX7" fmla="*/ 1334 w 5357617"/>
              <a:gd name="connsiteY7" fmla="*/ 1277936 h 1456713"/>
              <a:gd name="connsiteX8" fmla="*/ 5334 w 5357617"/>
              <a:gd name="connsiteY8" fmla="*/ 1445720 h 1456713"/>
              <a:gd name="connsiteX9" fmla="*/ 1257476 w 5357617"/>
              <a:gd name="connsiteY9" fmla="*/ 1282929 h 1456713"/>
              <a:gd name="connsiteX10" fmla="*/ 2023003 w 5357617"/>
              <a:gd name="connsiteY10" fmla="*/ 1198277 h 1456713"/>
              <a:gd name="connsiteX11" fmla="*/ 856869 w 5357617"/>
              <a:gd name="connsiteY11" fmla="*/ 1377135 h 1456713"/>
              <a:gd name="connsiteX12" fmla="*/ 861365 w 5357617"/>
              <a:gd name="connsiteY12" fmla="*/ 1456713 h 1456713"/>
              <a:gd name="connsiteX13" fmla="*/ 1429572 w 5357617"/>
              <a:gd name="connsiteY13" fmla="*/ 1400139 h 1456713"/>
              <a:gd name="connsiteX14" fmla="*/ 3897658 w 5357617"/>
              <a:gd name="connsiteY14" fmla="*/ 838376 h 1456713"/>
              <a:gd name="connsiteX15" fmla="*/ 3852855 w 5357617"/>
              <a:gd name="connsiteY15" fmla="*/ 679715 h 1456713"/>
              <a:gd name="connsiteX0" fmla="*/ 3852855 w 5357617"/>
              <a:gd name="connsiteY0" fmla="*/ 679715 h 1456713"/>
              <a:gd name="connsiteX1" fmla="*/ 5180062 w 5357617"/>
              <a:gd name="connsiteY1" fmla="*/ 215011 h 1456713"/>
              <a:gd name="connsiteX2" fmla="*/ 5304681 w 5357617"/>
              <a:gd name="connsiteY2" fmla="*/ 97801 h 1456713"/>
              <a:gd name="connsiteX3" fmla="*/ 5209733 w 5357617"/>
              <a:gd name="connsiteY3" fmla="*/ 126 h 1456713"/>
              <a:gd name="connsiteX4" fmla="*/ 4509482 w 5357617"/>
              <a:gd name="connsiteY4" fmla="*/ 429897 h 1456713"/>
              <a:gd name="connsiteX5" fmla="*/ 3598850 w 5357617"/>
              <a:gd name="connsiteY5" fmla="*/ 644512 h 1456713"/>
              <a:gd name="connsiteX6" fmla="*/ 1910251 w 5357617"/>
              <a:gd name="connsiteY6" fmla="*/ 1002927 h 1456713"/>
              <a:gd name="connsiteX7" fmla="*/ 1334 w 5357617"/>
              <a:gd name="connsiteY7" fmla="*/ 1277936 h 1456713"/>
              <a:gd name="connsiteX8" fmla="*/ 5334 w 5357617"/>
              <a:gd name="connsiteY8" fmla="*/ 1445720 h 1456713"/>
              <a:gd name="connsiteX9" fmla="*/ 1257476 w 5357617"/>
              <a:gd name="connsiteY9" fmla="*/ 1282929 h 1456713"/>
              <a:gd name="connsiteX10" fmla="*/ 2023003 w 5357617"/>
              <a:gd name="connsiteY10" fmla="*/ 1198277 h 1456713"/>
              <a:gd name="connsiteX11" fmla="*/ 856869 w 5357617"/>
              <a:gd name="connsiteY11" fmla="*/ 1377135 h 1456713"/>
              <a:gd name="connsiteX12" fmla="*/ 861365 w 5357617"/>
              <a:gd name="connsiteY12" fmla="*/ 1456713 h 1456713"/>
              <a:gd name="connsiteX13" fmla="*/ 1429572 w 5357617"/>
              <a:gd name="connsiteY13" fmla="*/ 1400139 h 1456713"/>
              <a:gd name="connsiteX14" fmla="*/ 3897658 w 5357617"/>
              <a:gd name="connsiteY14" fmla="*/ 838376 h 1456713"/>
              <a:gd name="connsiteX15" fmla="*/ 3852855 w 5357617"/>
              <a:gd name="connsiteY15" fmla="*/ 679715 h 1456713"/>
              <a:gd name="connsiteX0" fmla="*/ 3852855 w 5357617"/>
              <a:gd name="connsiteY0" fmla="*/ 679715 h 1489187"/>
              <a:gd name="connsiteX1" fmla="*/ 5180062 w 5357617"/>
              <a:gd name="connsiteY1" fmla="*/ 215011 h 1489187"/>
              <a:gd name="connsiteX2" fmla="*/ 5304681 w 5357617"/>
              <a:gd name="connsiteY2" fmla="*/ 97801 h 1489187"/>
              <a:gd name="connsiteX3" fmla="*/ 5209733 w 5357617"/>
              <a:gd name="connsiteY3" fmla="*/ 126 h 1489187"/>
              <a:gd name="connsiteX4" fmla="*/ 4509482 w 5357617"/>
              <a:gd name="connsiteY4" fmla="*/ 429897 h 1489187"/>
              <a:gd name="connsiteX5" fmla="*/ 3598850 w 5357617"/>
              <a:gd name="connsiteY5" fmla="*/ 644512 h 1489187"/>
              <a:gd name="connsiteX6" fmla="*/ 1910251 w 5357617"/>
              <a:gd name="connsiteY6" fmla="*/ 1002927 h 1489187"/>
              <a:gd name="connsiteX7" fmla="*/ 1334 w 5357617"/>
              <a:gd name="connsiteY7" fmla="*/ 1277936 h 1489187"/>
              <a:gd name="connsiteX8" fmla="*/ 5334 w 5357617"/>
              <a:gd name="connsiteY8" fmla="*/ 1445720 h 1489187"/>
              <a:gd name="connsiteX9" fmla="*/ 1257476 w 5357617"/>
              <a:gd name="connsiteY9" fmla="*/ 1282929 h 1489187"/>
              <a:gd name="connsiteX10" fmla="*/ 2023003 w 5357617"/>
              <a:gd name="connsiteY10" fmla="*/ 1198277 h 1489187"/>
              <a:gd name="connsiteX11" fmla="*/ 856869 w 5357617"/>
              <a:gd name="connsiteY11" fmla="*/ 1377135 h 1489187"/>
              <a:gd name="connsiteX12" fmla="*/ 868764 w 5357617"/>
              <a:gd name="connsiteY12" fmla="*/ 1489187 h 1489187"/>
              <a:gd name="connsiteX13" fmla="*/ 1429572 w 5357617"/>
              <a:gd name="connsiteY13" fmla="*/ 1400139 h 1489187"/>
              <a:gd name="connsiteX14" fmla="*/ 3897658 w 5357617"/>
              <a:gd name="connsiteY14" fmla="*/ 838376 h 1489187"/>
              <a:gd name="connsiteX15" fmla="*/ 3852855 w 5357617"/>
              <a:gd name="connsiteY15" fmla="*/ 679715 h 1489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357617" h="1489187">
                <a:moveTo>
                  <a:pt x="3852855" y="679715"/>
                </a:moveTo>
                <a:cubicBezTo>
                  <a:pt x="3852392" y="673591"/>
                  <a:pt x="4938091" y="311997"/>
                  <a:pt x="5180062" y="215011"/>
                </a:cubicBezTo>
                <a:cubicBezTo>
                  <a:pt x="5422033" y="118025"/>
                  <a:pt x="5366002" y="98886"/>
                  <a:pt x="5304681" y="97801"/>
                </a:cubicBezTo>
                <a:cubicBezTo>
                  <a:pt x="5301605" y="105134"/>
                  <a:pt x="5194898" y="-4215"/>
                  <a:pt x="5209733" y="126"/>
                </a:cubicBezTo>
                <a:cubicBezTo>
                  <a:pt x="5034671" y="128189"/>
                  <a:pt x="4783897" y="345290"/>
                  <a:pt x="4509482" y="429897"/>
                </a:cubicBezTo>
                <a:cubicBezTo>
                  <a:pt x="4235067" y="514504"/>
                  <a:pt x="4035022" y="533813"/>
                  <a:pt x="3598850" y="644512"/>
                </a:cubicBezTo>
                <a:cubicBezTo>
                  <a:pt x="3099270" y="850451"/>
                  <a:pt x="2795674" y="856116"/>
                  <a:pt x="1910251" y="1002927"/>
                </a:cubicBezTo>
                <a:cubicBezTo>
                  <a:pt x="1244399" y="1123691"/>
                  <a:pt x="328711" y="1246462"/>
                  <a:pt x="1334" y="1277936"/>
                </a:cubicBezTo>
                <a:cubicBezTo>
                  <a:pt x="-5142" y="1284493"/>
                  <a:pt x="14558" y="1442719"/>
                  <a:pt x="5334" y="1445720"/>
                </a:cubicBezTo>
                <a:cubicBezTo>
                  <a:pt x="290848" y="1433528"/>
                  <a:pt x="973618" y="1320915"/>
                  <a:pt x="1257476" y="1282929"/>
                </a:cubicBezTo>
                <a:cubicBezTo>
                  <a:pt x="1557160" y="1253626"/>
                  <a:pt x="1749035" y="1222154"/>
                  <a:pt x="2023003" y="1198277"/>
                </a:cubicBezTo>
                <a:lnTo>
                  <a:pt x="856869" y="1377135"/>
                </a:lnTo>
                <a:cubicBezTo>
                  <a:pt x="844530" y="1360671"/>
                  <a:pt x="865797" y="1471823"/>
                  <a:pt x="868764" y="1489187"/>
                </a:cubicBezTo>
                <a:cubicBezTo>
                  <a:pt x="871731" y="1465960"/>
                  <a:pt x="1016006" y="1484252"/>
                  <a:pt x="1429572" y="1400139"/>
                </a:cubicBezTo>
                <a:cubicBezTo>
                  <a:pt x="1784836" y="1350426"/>
                  <a:pt x="2524851" y="1233419"/>
                  <a:pt x="3897658" y="838376"/>
                </a:cubicBezTo>
                <a:cubicBezTo>
                  <a:pt x="3892915" y="824250"/>
                  <a:pt x="3860553" y="685185"/>
                  <a:pt x="3852855" y="679715"/>
                </a:cubicBezTo>
                <a:close/>
              </a:path>
            </a:pathLst>
          </a:custGeom>
          <a:solidFill>
            <a:srgbClr val="7030A0">
              <a:alpha val="30000"/>
            </a:srgbClr>
          </a:solidFill>
          <a:ln w="19050">
            <a:solidFill>
              <a:srgbClr val="3366FF"/>
            </a:solidFill>
            <a:tailEnd type="arrow"/>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Freeform 6"/>
          <p:cNvSpPr/>
          <p:nvPr/>
        </p:nvSpPr>
        <p:spPr>
          <a:xfrm>
            <a:off x="4395569" y="1657967"/>
            <a:ext cx="2763611" cy="2141864"/>
          </a:xfrm>
          <a:custGeom>
            <a:avLst/>
            <a:gdLst>
              <a:gd name="connsiteX0" fmla="*/ 0 w 756458"/>
              <a:gd name="connsiteY0" fmla="*/ 3034146 h 3208713"/>
              <a:gd name="connsiteX1" fmla="*/ 365760 w 756458"/>
              <a:gd name="connsiteY1" fmla="*/ 3208713 h 3208713"/>
              <a:gd name="connsiteX2" fmla="*/ 648392 w 756458"/>
              <a:gd name="connsiteY2" fmla="*/ 1346662 h 3208713"/>
              <a:gd name="connsiteX3" fmla="*/ 756458 w 756458"/>
              <a:gd name="connsiteY3" fmla="*/ 914400 h 3208713"/>
              <a:gd name="connsiteX4" fmla="*/ 756458 w 756458"/>
              <a:gd name="connsiteY4" fmla="*/ 91440 h 3208713"/>
              <a:gd name="connsiteX5" fmla="*/ 274320 w 756458"/>
              <a:gd name="connsiteY5" fmla="*/ 0 h 3208713"/>
              <a:gd name="connsiteX6" fmla="*/ 332509 w 756458"/>
              <a:gd name="connsiteY6" fmla="*/ 357448 h 3208713"/>
              <a:gd name="connsiteX7" fmla="*/ 249382 w 756458"/>
              <a:gd name="connsiteY7" fmla="*/ 1288473 h 3208713"/>
              <a:gd name="connsiteX8" fmla="*/ 0 w 756458"/>
              <a:gd name="connsiteY8" fmla="*/ 3034146 h 3208713"/>
              <a:gd name="connsiteX0" fmla="*/ 0 w 756458"/>
              <a:gd name="connsiteY0" fmla="*/ 3034146 h 4361238"/>
              <a:gd name="connsiteX1" fmla="*/ 208597 w 756458"/>
              <a:gd name="connsiteY1" fmla="*/ 4361238 h 4361238"/>
              <a:gd name="connsiteX2" fmla="*/ 648392 w 756458"/>
              <a:gd name="connsiteY2" fmla="*/ 1346662 h 4361238"/>
              <a:gd name="connsiteX3" fmla="*/ 756458 w 756458"/>
              <a:gd name="connsiteY3" fmla="*/ 914400 h 4361238"/>
              <a:gd name="connsiteX4" fmla="*/ 756458 w 756458"/>
              <a:gd name="connsiteY4" fmla="*/ 91440 h 4361238"/>
              <a:gd name="connsiteX5" fmla="*/ 274320 w 756458"/>
              <a:gd name="connsiteY5" fmla="*/ 0 h 4361238"/>
              <a:gd name="connsiteX6" fmla="*/ 332509 w 756458"/>
              <a:gd name="connsiteY6" fmla="*/ 357448 h 4361238"/>
              <a:gd name="connsiteX7" fmla="*/ 249382 w 756458"/>
              <a:gd name="connsiteY7" fmla="*/ 1288473 h 4361238"/>
              <a:gd name="connsiteX8" fmla="*/ 0 w 756458"/>
              <a:gd name="connsiteY8" fmla="*/ 3034146 h 4361238"/>
              <a:gd name="connsiteX0" fmla="*/ 0 w 927908"/>
              <a:gd name="connsiteY0" fmla="*/ 4353359 h 4361238"/>
              <a:gd name="connsiteX1" fmla="*/ 380047 w 927908"/>
              <a:gd name="connsiteY1" fmla="*/ 4361238 h 4361238"/>
              <a:gd name="connsiteX2" fmla="*/ 819842 w 927908"/>
              <a:gd name="connsiteY2" fmla="*/ 1346662 h 4361238"/>
              <a:gd name="connsiteX3" fmla="*/ 927908 w 927908"/>
              <a:gd name="connsiteY3" fmla="*/ 914400 h 4361238"/>
              <a:gd name="connsiteX4" fmla="*/ 927908 w 927908"/>
              <a:gd name="connsiteY4" fmla="*/ 91440 h 4361238"/>
              <a:gd name="connsiteX5" fmla="*/ 445770 w 927908"/>
              <a:gd name="connsiteY5" fmla="*/ 0 h 4361238"/>
              <a:gd name="connsiteX6" fmla="*/ 503959 w 927908"/>
              <a:gd name="connsiteY6" fmla="*/ 357448 h 4361238"/>
              <a:gd name="connsiteX7" fmla="*/ 420832 w 927908"/>
              <a:gd name="connsiteY7" fmla="*/ 1288473 h 4361238"/>
              <a:gd name="connsiteX8" fmla="*/ 0 w 927908"/>
              <a:gd name="connsiteY8" fmla="*/ 4353359 h 4361238"/>
              <a:gd name="connsiteX0" fmla="*/ 0 w 927908"/>
              <a:gd name="connsiteY0" fmla="*/ 4358121 h 4361238"/>
              <a:gd name="connsiteX1" fmla="*/ 380047 w 927908"/>
              <a:gd name="connsiteY1" fmla="*/ 4361238 h 4361238"/>
              <a:gd name="connsiteX2" fmla="*/ 819842 w 927908"/>
              <a:gd name="connsiteY2" fmla="*/ 1346662 h 4361238"/>
              <a:gd name="connsiteX3" fmla="*/ 927908 w 927908"/>
              <a:gd name="connsiteY3" fmla="*/ 914400 h 4361238"/>
              <a:gd name="connsiteX4" fmla="*/ 927908 w 927908"/>
              <a:gd name="connsiteY4" fmla="*/ 91440 h 4361238"/>
              <a:gd name="connsiteX5" fmla="*/ 445770 w 927908"/>
              <a:gd name="connsiteY5" fmla="*/ 0 h 4361238"/>
              <a:gd name="connsiteX6" fmla="*/ 503959 w 927908"/>
              <a:gd name="connsiteY6" fmla="*/ 357448 h 4361238"/>
              <a:gd name="connsiteX7" fmla="*/ 420832 w 927908"/>
              <a:gd name="connsiteY7" fmla="*/ 1288473 h 4361238"/>
              <a:gd name="connsiteX8" fmla="*/ 0 w 927908"/>
              <a:gd name="connsiteY8" fmla="*/ 4358121 h 4361238"/>
              <a:gd name="connsiteX0" fmla="*/ 0 w 927908"/>
              <a:gd name="connsiteY0" fmla="*/ 4358121 h 4361238"/>
              <a:gd name="connsiteX1" fmla="*/ 380047 w 927908"/>
              <a:gd name="connsiteY1" fmla="*/ 4361238 h 4361238"/>
              <a:gd name="connsiteX2" fmla="*/ 819842 w 927908"/>
              <a:gd name="connsiteY2" fmla="*/ 1346662 h 4361238"/>
              <a:gd name="connsiteX3" fmla="*/ 927908 w 927908"/>
              <a:gd name="connsiteY3" fmla="*/ 914400 h 4361238"/>
              <a:gd name="connsiteX4" fmla="*/ 927908 w 927908"/>
              <a:gd name="connsiteY4" fmla="*/ 91440 h 4361238"/>
              <a:gd name="connsiteX5" fmla="*/ 445770 w 927908"/>
              <a:gd name="connsiteY5" fmla="*/ 0 h 4361238"/>
              <a:gd name="connsiteX6" fmla="*/ 503959 w 927908"/>
              <a:gd name="connsiteY6" fmla="*/ 357448 h 4361238"/>
              <a:gd name="connsiteX7" fmla="*/ 420832 w 927908"/>
              <a:gd name="connsiteY7" fmla="*/ 1288473 h 4361238"/>
              <a:gd name="connsiteX8" fmla="*/ 0 w 927908"/>
              <a:gd name="connsiteY8" fmla="*/ 4358121 h 4361238"/>
              <a:gd name="connsiteX0" fmla="*/ 125 w 928033"/>
              <a:gd name="connsiteY0" fmla="*/ 4358121 h 4363483"/>
              <a:gd name="connsiteX1" fmla="*/ 380172 w 928033"/>
              <a:gd name="connsiteY1" fmla="*/ 4361238 h 4363483"/>
              <a:gd name="connsiteX2" fmla="*/ 819967 w 928033"/>
              <a:gd name="connsiteY2" fmla="*/ 1346662 h 4363483"/>
              <a:gd name="connsiteX3" fmla="*/ 928033 w 928033"/>
              <a:gd name="connsiteY3" fmla="*/ 914400 h 4363483"/>
              <a:gd name="connsiteX4" fmla="*/ 928033 w 928033"/>
              <a:gd name="connsiteY4" fmla="*/ 91440 h 4363483"/>
              <a:gd name="connsiteX5" fmla="*/ 445895 w 928033"/>
              <a:gd name="connsiteY5" fmla="*/ 0 h 4363483"/>
              <a:gd name="connsiteX6" fmla="*/ 504084 w 928033"/>
              <a:gd name="connsiteY6" fmla="*/ 357448 h 4363483"/>
              <a:gd name="connsiteX7" fmla="*/ 420957 w 928033"/>
              <a:gd name="connsiteY7" fmla="*/ 1288473 h 4363483"/>
              <a:gd name="connsiteX8" fmla="*/ 125 w 928033"/>
              <a:gd name="connsiteY8" fmla="*/ 4358121 h 4363483"/>
              <a:gd name="connsiteX0" fmla="*/ 124 w 928032"/>
              <a:gd name="connsiteY0" fmla="*/ 4358121 h 4363483"/>
              <a:gd name="connsiteX1" fmla="*/ 384934 w 928032"/>
              <a:gd name="connsiteY1" fmla="*/ 4361238 h 4363483"/>
              <a:gd name="connsiteX2" fmla="*/ 819966 w 928032"/>
              <a:gd name="connsiteY2" fmla="*/ 1346662 h 4363483"/>
              <a:gd name="connsiteX3" fmla="*/ 928032 w 928032"/>
              <a:gd name="connsiteY3" fmla="*/ 914400 h 4363483"/>
              <a:gd name="connsiteX4" fmla="*/ 928032 w 928032"/>
              <a:gd name="connsiteY4" fmla="*/ 91440 h 4363483"/>
              <a:gd name="connsiteX5" fmla="*/ 445894 w 928032"/>
              <a:gd name="connsiteY5" fmla="*/ 0 h 4363483"/>
              <a:gd name="connsiteX6" fmla="*/ 504083 w 928032"/>
              <a:gd name="connsiteY6" fmla="*/ 357448 h 4363483"/>
              <a:gd name="connsiteX7" fmla="*/ 420956 w 928032"/>
              <a:gd name="connsiteY7" fmla="*/ 1288473 h 4363483"/>
              <a:gd name="connsiteX8" fmla="*/ 124 w 928032"/>
              <a:gd name="connsiteY8" fmla="*/ 4358121 h 4363483"/>
              <a:gd name="connsiteX0" fmla="*/ 124 w 1272404"/>
              <a:gd name="connsiteY0" fmla="*/ 4358121 h 4363483"/>
              <a:gd name="connsiteX1" fmla="*/ 384934 w 1272404"/>
              <a:gd name="connsiteY1" fmla="*/ 4361238 h 4363483"/>
              <a:gd name="connsiteX2" fmla="*/ 1272404 w 1272404"/>
              <a:gd name="connsiteY2" fmla="*/ 1160925 h 4363483"/>
              <a:gd name="connsiteX3" fmla="*/ 928032 w 1272404"/>
              <a:gd name="connsiteY3" fmla="*/ 914400 h 4363483"/>
              <a:gd name="connsiteX4" fmla="*/ 928032 w 1272404"/>
              <a:gd name="connsiteY4" fmla="*/ 91440 h 4363483"/>
              <a:gd name="connsiteX5" fmla="*/ 445894 w 1272404"/>
              <a:gd name="connsiteY5" fmla="*/ 0 h 4363483"/>
              <a:gd name="connsiteX6" fmla="*/ 504083 w 1272404"/>
              <a:gd name="connsiteY6" fmla="*/ 357448 h 4363483"/>
              <a:gd name="connsiteX7" fmla="*/ 420956 w 1272404"/>
              <a:gd name="connsiteY7" fmla="*/ 1288473 h 4363483"/>
              <a:gd name="connsiteX8" fmla="*/ 124 w 1272404"/>
              <a:gd name="connsiteY8" fmla="*/ 4358121 h 4363483"/>
              <a:gd name="connsiteX0" fmla="*/ 124 w 1272404"/>
              <a:gd name="connsiteY0" fmla="*/ 4358121 h 4363483"/>
              <a:gd name="connsiteX1" fmla="*/ 384934 w 1272404"/>
              <a:gd name="connsiteY1" fmla="*/ 4361238 h 4363483"/>
              <a:gd name="connsiteX2" fmla="*/ 1272404 w 1272404"/>
              <a:gd name="connsiteY2" fmla="*/ 1160925 h 4363483"/>
              <a:gd name="connsiteX3" fmla="*/ 928032 w 1272404"/>
              <a:gd name="connsiteY3" fmla="*/ 914400 h 4363483"/>
              <a:gd name="connsiteX4" fmla="*/ 928032 w 1272404"/>
              <a:gd name="connsiteY4" fmla="*/ 91440 h 4363483"/>
              <a:gd name="connsiteX5" fmla="*/ 445894 w 1272404"/>
              <a:gd name="connsiteY5" fmla="*/ 0 h 4363483"/>
              <a:gd name="connsiteX6" fmla="*/ 504083 w 1272404"/>
              <a:gd name="connsiteY6" fmla="*/ 357448 h 4363483"/>
              <a:gd name="connsiteX7" fmla="*/ 420956 w 1272404"/>
              <a:gd name="connsiteY7" fmla="*/ 1288473 h 4363483"/>
              <a:gd name="connsiteX8" fmla="*/ 124 w 1272404"/>
              <a:gd name="connsiteY8" fmla="*/ 4358121 h 4363483"/>
              <a:gd name="connsiteX0" fmla="*/ 124 w 1272404"/>
              <a:gd name="connsiteY0" fmla="*/ 4358121 h 4363483"/>
              <a:gd name="connsiteX1" fmla="*/ 384934 w 1272404"/>
              <a:gd name="connsiteY1" fmla="*/ 4361238 h 4363483"/>
              <a:gd name="connsiteX2" fmla="*/ 1272404 w 1272404"/>
              <a:gd name="connsiteY2" fmla="*/ 1160925 h 4363483"/>
              <a:gd name="connsiteX3" fmla="*/ 928032 w 1272404"/>
              <a:gd name="connsiteY3" fmla="*/ 914400 h 4363483"/>
              <a:gd name="connsiteX4" fmla="*/ 928032 w 1272404"/>
              <a:gd name="connsiteY4" fmla="*/ 91440 h 4363483"/>
              <a:gd name="connsiteX5" fmla="*/ 445894 w 1272404"/>
              <a:gd name="connsiteY5" fmla="*/ 0 h 4363483"/>
              <a:gd name="connsiteX6" fmla="*/ 504083 w 1272404"/>
              <a:gd name="connsiteY6" fmla="*/ 357448 h 4363483"/>
              <a:gd name="connsiteX7" fmla="*/ 420956 w 1272404"/>
              <a:gd name="connsiteY7" fmla="*/ 1288473 h 4363483"/>
              <a:gd name="connsiteX8" fmla="*/ 124 w 1272404"/>
              <a:gd name="connsiteY8" fmla="*/ 4358121 h 4363483"/>
              <a:gd name="connsiteX0" fmla="*/ 124 w 960370"/>
              <a:gd name="connsiteY0" fmla="*/ 4358121 h 4363483"/>
              <a:gd name="connsiteX1" fmla="*/ 384934 w 960370"/>
              <a:gd name="connsiteY1" fmla="*/ 4361238 h 4363483"/>
              <a:gd name="connsiteX2" fmla="*/ 819967 w 960370"/>
              <a:gd name="connsiteY2" fmla="*/ 1222838 h 4363483"/>
              <a:gd name="connsiteX3" fmla="*/ 928032 w 960370"/>
              <a:gd name="connsiteY3" fmla="*/ 914400 h 4363483"/>
              <a:gd name="connsiteX4" fmla="*/ 928032 w 960370"/>
              <a:gd name="connsiteY4" fmla="*/ 91440 h 4363483"/>
              <a:gd name="connsiteX5" fmla="*/ 445894 w 960370"/>
              <a:gd name="connsiteY5" fmla="*/ 0 h 4363483"/>
              <a:gd name="connsiteX6" fmla="*/ 504083 w 960370"/>
              <a:gd name="connsiteY6" fmla="*/ 357448 h 4363483"/>
              <a:gd name="connsiteX7" fmla="*/ 420956 w 960370"/>
              <a:gd name="connsiteY7" fmla="*/ 1288473 h 4363483"/>
              <a:gd name="connsiteX8" fmla="*/ 124 w 960370"/>
              <a:gd name="connsiteY8" fmla="*/ 4358121 h 4363483"/>
              <a:gd name="connsiteX0" fmla="*/ 124 w 960370"/>
              <a:gd name="connsiteY0" fmla="*/ 4358121 h 4363483"/>
              <a:gd name="connsiteX1" fmla="*/ 384934 w 960370"/>
              <a:gd name="connsiteY1" fmla="*/ 4361238 h 4363483"/>
              <a:gd name="connsiteX2" fmla="*/ 819967 w 960370"/>
              <a:gd name="connsiteY2" fmla="*/ 1222838 h 4363483"/>
              <a:gd name="connsiteX3" fmla="*/ 928032 w 960370"/>
              <a:gd name="connsiteY3" fmla="*/ 914400 h 4363483"/>
              <a:gd name="connsiteX4" fmla="*/ 928032 w 960370"/>
              <a:gd name="connsiteY4" fmla="*/ 91440 h 4363483"/>
              <a:gd name="connsiteX5" fmla="*/ 445894 w 960370"/>
              <a:gd name="connsiteY5" fmla="*/ 0 h 4363483"/>
              <a:gd name="connsiteX6" fmla="*/ 504083 w 960370"/>
              <a:gd name="connsiteY6" fmla="*/ 357448 h 4363483"/>
              <a:gd name="connsiteX7" fmla="*/ 420956 w 960370"/>
              <a:gd name="connsiteY7" fmla="*/ 1288473 h 4363483"/>
              <a:gd name="connsiteX8" fmla="*/ 124 w 960370"/>
              <a:gd name="connsiteY8" fmla="*/ 4358121 h 4363483"/>
              <a:gd name="connsiteX0" fmla="*/ 124 w 942640"/>
              <a:gd name="connsiteY0" fmla="*/ 4358121 h 4363483"/>
              <a:gd name="connsiteX1" fmla="*/ 384934 w 942640"/>
              <a:gd name="connsiteY1" fmla="*/ 4361238 h 4363483"/>
              <a:gd name="connsiteX2" fmla="*/ 448492 w 942640"/>
              <a:gd name="connsiteY2" fmla="*/ 3866025 h 4363483"/>
              <a:gd name="connsiteX3" fmla="*/ 928032 w 942640"/>
              <a:gd name="connsiteY3" fmla="*/ 914400 h 4363483"/>
              <a:gd name="connsiteX4" fmla="*/ 928032 w 942640"/>
              <a:gd name="connsiteY4" fmla="*/ 91440 h 4363483"/>
              <a:gd name="connsiteX5" fmla="*/ 445894 w 942640"/>
              <a:gd name="connsiteY5" fmla="*/ 0 h 4363483"/>
              <a:gd name="connsiteX6" fmla="*/ 504083 w 942640"/>
              <a:gd name="connsiteY6" fmla="*/ 357448 h 4363483"/>
              <a:gd name="connsiteX7" fmla="*/ 420956 w 942640"/>
              <a:gd name="connsiteY7" fmla="*/ 1288473 h 4363483"/>
              <a:gd name="connsiteX8" fmla="*/ 124 w 942640"/>
              <a:gd name="connsiteY8" fmla="*/ 4358121 h 4363483"/>
              <a:gd name="connsiteX0" fmla="*/ 124 w 928032"/>
              <a:gd name="connsiteY0" fmla="*/ 4358121 h 4363483"/>
              <a:gd name="connsiteX1" fmla="*/ 384934 w 928032"/>
              <a:gd name="connsiteY1" fmla="*/ 4361238 h 4363483"/>
              <a:gd name="connsiteX2" fmla="*/ 448492 w 928032"/>
              <a:gd name="connsiteY2" fmla="*/ 3866025 h 4363483"/>
              <a:gd name="connsiteX3" fmla="*/ 776671 w 928032"/>
              <a:gd name="connsiteY3" fmla="*/ 2176029 h 4363483"/>
              <a:gd name="connsiteX4" fmla="*/ 928032 w 928032"/>
              <a:gd name="connsiteY4" fmla="*/ 914400 h 4363483"/>
              <a:gd name="connsiteX5" fmla="*/ 928032 w 928032"/>
              <a:gd name="connsiteY5" fmla="*/ 91440 h 4363483"/>
              <a:gd name="connsiteX6" fmla="*/ 445894 w 928032"/>
              <a:gd name="connsiteY6" fmla="*/ 0 h 4363483"/>
              <a:gd name="connsiteX7" fmla="*/ 504083 w 928032"/>
              <a:gd name="connsiteY7" fmla="*/ 357448 h 4363483"/>
              <a:gd name="connsiteX8" fmla="*/ 420956 w 928032"/>
              <a:gd name="connsiteY8" fmla="*/ 1288473 h 4363483"/>
              <a:gd name="connsiteX9" fmla="*/ 124 w 928032"/>
              <a:gd name="connsiteY9" fmla="*/ 4358121 h 4363483"/>
              <a:gd name="connsiteX0" fmla="*/ 124 w 928032"/>
              <a:gd name="connsiteY0" fmla="*/ 4358121 h 4363483"/>
              <a:gd name="connsiteX1" fmla="*/ 384934 w 928032"/>
              <a:gd name="connsiteY1" fmla="*/ 4361238 h 4363483"/>
              <a:gd name="connsiteX2" fmla="*/ 448492 w 928032"/>
              <a:gd name="connsiteY2" fmla="*/ 3866025 h 4363483"/>
              <a:gd name="connsiteX3" fmla="*/ 829059 w 928032"/>
              <a:gd name="connsiteY3" fmla="*/ 1190192 h 4363483"/>
              <a:gd name="connsiteX4" fmla="*/ 928032 w 928032"/>
              <a:gd name="connsiteY4" fmla="*/ 914400 h 4363483"/>
              <a:gd name="connsiteX5" fmla="*/ 928032 w 928032"/>
              <a:gd name="connsiteY5" fmla="*/ 91440 h 4363483"/>
              <a:gd name="connsiteX6" fmla="*/ 445894 w 928032"/>
              <a:gd name="connsiteY6" fmla="*/ 0 h 4363483"/>
              <a:gd name="connsiteX7" fmla="*/ 504083 w 928032"/>
              <a:gd name="connsiteY7" fmla="*/ 357448 h 4363483"/>
              <a:gd name="connsiteX8" fmla="*/ 420956 w 928032"/>
              <a:gd name="connsiteY8" fmla="*/ 1288473 h 4363483"/>
              <a:gd name="connsiteX9" fmla="*/ 124 w 928032"/>
              <a:gd name="connsiteY9" fmla="*/ 4358121 h 4363483"/>
              <a:gd name="connsiteX0" fmla="*/ 124 w 928032"/>
              <a:gd name="connsiteY0" fmla="*/ 4358121 h 4363483"/>
              <a:gd name="connsiteX1" fmla="*/ 384934 w 928032"/>
              <a:gd name="connsiteY1" fmla="*/ 4361238 h 4363483"/>
              <a:gd name="connsiteX2" fmla="*/ 448492 w 928032"/>
              <a:gd name="connsiteY2" fmla="*/ 3866025 h 4363483"/>
              <a:gd name="connsiteX3" fmla="*/ 829059 w 928032"/>
              <a:gd name="connsiteY3" fmla="*/ 1190192 h 4363483"/>
              <a:gd name="connsiteX4" fmla="*/ 928032 w 928032"/>
              <a:gd name="connsiteY4" fmla="*/ 914400 h 4363483"/>
              <a:gd name="connsiteX5" fmla="*/ 928032 w 928032"/>
              <a:gd name="connsiteY5" fmla="*/ 91440 h 4363483"/>
              <a:gd name="connsiteX6" fmla="*/ 445894 w 928032"/>
              <a:gd name="connsiteY6" fmla="*/ 0 h 4363483"/>
              <a:gd name="connsiteX7" fmla="*/ 504083 w 928032"/>
              <a:gd name="connsiteY7" fmla="*/ 357448 h 4363483"/>
              <a:gd name="connsiteX8" fmla="*/ 420956 w 928032"/>
              <a:gd name="connsiteY8" fmla="*/ 1288473 h 4363483"/>
              <a:gd name="connsiteX9" fmla="*/ 124 w 928032"/>
              <a:gd name="connsiteY9" fmla="*/ 4358121 h 4363483"/>
              <a:gd name="connsiteX0" fmla="*/ 124 w 928032"/>
              <a:gd name="connsiteY0" fmla="*/ 4358121 h 4363483"/>
              <a:gd name="connsiteX1" fmla="*/ 384934 w 928032"/>
              <a:gd name="connsiteY1" fmla="*/ 4361238 h 4363483"/>
              <a:gd name="connsiteX2" fmla="*/ 448492 w 928032"/>
              <a:gd name="connsiteY2" fmla="*/ 3866025 h 4363483"/>
              <a:gd name="connsiteX3" fmla="*/ 829059 w 928032"/>
              <a:gd name="connsiteY3" fmla="*/ 1190192 h 4363483"/>
              <a:gd name="connsiteX4" fmla="*/ 928032 w 928032"/>
              <a:gd name="connsiteY4" fmla="*/ 914400 h 4363483"/>
              <a:gd name="connsiteX5" fmla="*/ 928032 w 928032"/>
              <a:gd name="connsiteY5" fmla="*/ 91440 h 4363483"/>
              <a:gd name="connsiteX6" fmla="*/ 445894 w 928032"/>
              <a:gd name="connsiteY6" fmla="*/ 0 h 4363483"/>
              <a:gd name="connsiteX7" fmla="*/ 504083 w 928032"/>
              <a:gd name="connsiteY7" fmla="*/ 357448 h 4363483"/>
              <a:gd name="connsiteX8" fmla="*/ 420956 w 928032"/>
              <a:gd name="connsiteY8" fmla="*/ 1288473 h 4363483"/>
              <a:gd name="connsiteX9" fmla="*/ 124 w 928032"/>
              <a:gd name="connsiteY9" fmla="*/ 4358121 h 4363483"/>
              <a:gd name="connsiteX0" fmla="*/ 124 w 928032"/>
              <a:gd name="connsiteY0" fmla="*/ 4358121 h 4363483"/>
              <a:gd name="connsiteX1" fmla="*/ 384934 w 928032"/>
              <a:gd name="connsiteY1" fmla="*/ 4361238 h 4363483"/>
              <a:gd name="connsiteX2" fmla="*/ 448492 w 928032"/>
              <a:gd name="connsiteY2" fmla="*/ 3866025 h 4363483"/>
              <a:gd name="connsiteX3" fmla="*/ 829059 w 928032"/>
              <a:gd name="connsiteY3" fmla="*/ 1190192 h 4363483"/>
              <a:gd name="connsiteX4" fmla="*/ 928032 w 928032"/>
              <a:gd name="connsiteY4" fmla="*/ 914400 h 4363483"/>
              <a:gd name="connsiteX5" fmla="*/ 928032 w 928032"/>
              <a:gd name="connsiteY5" fmla="*/ 91440 h 4363483"/>
              <a:gd name="connsiteX6" fmla="*/ 445894 w 928032"/>
              <a:gd name="connsiteY6" fmla="*/ 0 h 4363483"/>
              <a:gd name="connsiteX7" fmla="*/ 504083 w 928032"/>
              <a:gd name="connsiteY7" fmla="*/ 357448 h 4363483"/>
              <a:gd name="connsiteX8" fmla="*/ 420956 w 928032"/>
              <a:gd name="connsiteY8" fmla="*/ 1288473 h 4363483"/>
              <a:gd name="connsiteX9" fmla="*/ 124 w 928032"/>
              <a:gd name="connsiteY9" fmla="*/ 4358121 h 4363483"/>
              <a:gd name="connsiteX0" fmla="*/ 124 w 995748"/>
              <a:gd name="connsiteY0" fmla="*/ 4358121 h 4363483"/>
              <a:gd name="connsiteX1" fmla="*/ 384934 w 995748"/>
              <a:gd name="connsiteY1" fmla="*/ 4361238 h 4363483"/>
              <a:gd name="connsiteX2" fmla="*/ 448492 w 995748"/>
              <a:gd name="connsiteY2" fmla="*/ 3866025 h 4363483"/>
              <a:gd name="connsiteX3" fmla="*/ 995747 w 995748"/>
              <a:gd name="connsiteY3" fmla="*/ 1171142 h 4363483"/>
              <a:gd name="connsiteX4" fmla="*/ 928032 w 995748"/>
              <a:gd name="connsiteY4" fmla="*/ 914400 h 4363483"/>
              <a:gd name="connsiteX5" fmla="*/ 928032 w 995748"/>
              <a:gd name="connsiteY5" fmla="*/ 91440 h 4363483"/>
              <a:gd name="connsiteX6" fmla="*/ 445894 w 995748"/>
              <a:gd name="connsiteY6" fmla="*/ 0 h 4363483"/>
              <a:gd name="connsiteX7" fmla="*/ 504083 w 995748"/>
              <a:gd name="connsiteY7" fmla="*/ 357448 h 4363483"/>
              <a:gd name="connsiteX8" fmla="*/ 420956 w 995748"/>
              <a:gd name="connsiteY8" fmla="*/ 1288473 h 4363483"/>
              <a:gd name="connsiteX9" fmla="*/ 124 w 995748"/>
              <a:gd name="connsiteY9" fmla="*/ 4358121 h 4363483"/>
              <a:gd name="connsiteX0" fmla="*/ 124 w 928032"/>
              <a:gd name="connsiteY0" fmla="*/ 4358121 h 4363483"/>
              <a:gd name="connsiteX1" fmla="*/ 384934 w 928032"/>
              <a:gd name="connsiteY1" fmla="*/ 4361238 h 4363483"/>
              <a:gd name="connsiteX2" fmla="*/ 448492 w 928032"/>
              <a:gd name="connsiteY2" fmla="*/ 3866025 h 4363483"/>
              <a:gd name="connsiteX3" fmla="*/ 852872 w 928032"/>
              <a:gd name="connsiteY3" fmla="*/ 1190192 h 4363483"/>
              <a:gd name="connsiteX4" fmla="*/ 928032 w 928032"/>
              <a:gd name="connsiteY4" fmla="*/ 914400 h 4363483"/>
              <a:gd name="connsiteX5" fmla="*/ 928032 w 928032"/>
              <a:gd name="connsiteY5" fmla="*/ 91440 h 4363483"/>
              <a:gd name="connsiteX6" fmla="*/ 445894 w 928032"/>
              <a:gd name="connsiteY6" fmla="*/ 0 h 4363483"/>
              <a:gd name="connsiteX7" fmla="*/ 504083 w 928032"/>
              <a:gd name="connsiteY7" fmla="*/ 357448 h 4363483"/>
              <a:gd name="connsiteX8" fmla="*/ 420956 w 928032"/>
              <a:gd name="connsiteY8" fmla="*/ 1288473 h 4363483"/>
              <a:gd name="connsiteX9" fmla="*/ 124 w 928032"/>
              <a:gd name="connsiteY9" fmla="*/ 4358121 h 4363483"/>
              <a:gd name="connsiteX0" fmla="*/ 124 w 928032"/>
              <a:gd name="connsiteY0" fmla="*/ 4358121 h 4363483"/>
              <a:gd name="connsiteX1" fmla="*/ 384934 w 928032"/>
              <a:gd name="connsiteY1" fmla="*/ 4361238 h 4363483"/>
              <a:gd name="connsiteX2" fmla="*/ 448492 w 928032"/>
              <a:gd name="connsiteY2" fmla="*/ 3866025 h 4363483"/>
              <a:gd name="connsiteX3" fmla="*/ 852872 w 928032"/>
              <a:gd name="connsiteY3" fmla="*/ 1190192 h 4363483"/>
              <a:gd name="connsiteX4" fmla="*/ 928032 w 928032"/>
              <a:gd name="connsiteY4" fmla="*/ 914400 h 4363483"/>
              <a:gd name="connsiteX5" fmla="*/ 928032 w 928032"/>
              <a:gd name="connsiteY5" fmla="*/ 91440 h 4363483"/>
              <a:gd name="connsiteX6" fmla="*/ 445894 w 928032"/>
              <a:gd name="connsiteY6" fmla="*/ 0 h 4363483"/>
              <a:gd name="connsiteX7" fmla="*/ 504083 w 928032"/>
              <a:gd name="connsiteY7" fmla="*/ 357448 h 4363483"/>
              <a:gd name="connsiteX8" fmla="*/ 420956 w 928032"/>
              <a:gd name="connsiteY8" fmla="*/ 1288473 h 4363483"/>
              <a:gd name="connsiteX9" fmla="*/ 124 w 928032"/>
              <a:gd name="connsiteY9" fmla="*/ 4358121 h 4363483"/>
              <a:gd name="connsiteX0" fmla="*/ 124 w 928032"/>
              <a:gd name="connsiteY0" fmla="*/ 4358121 h 4363483"/>
              <a:gd name="connsiteX1" fmla="*/ 384934 w 928032"/>
              <a:gd name="connsiteY1" fmla="*/ 4361238 h 4363483"/>
              <a:gd name="connsiteX2" fmla="*/ 448492 w 928032"/>
              <a:gd name="connsiteY2" fmla="*/ 3866025 h 4363483"/>
              <a:gd name="connsiteX3" fmla="*/ 852872 w 928032"/>
              <a:gd name="connsiteY3" fmla="*/ 1190192 h 4363483"/>
              <a:gd name="connsiteX4" fmla="*/ 928032 w 928032"/>
              <a:gd name="connsiteY4" fmla="*/ 914400 h 4363483"/>
              <a:gd name="connsiteX5" fmla="*/ 928032 w 928032"/>
              <a:gd name="connsiteY5" fmla="*/ 91440 h 4363483"/>
              <a:gd name="connsiteX6" fmla="*/ 445894 w 928032"/>
              <a:gd name="connsiteY6" fmla="*/ 0 h 4363483"/>
              <a:gd name="connsiteX7" fmla="*/ 504083 w 928032"/>
              <a:gd name="connsiteY7" fmla="*/ 357448 h 4363483"/>
              <a:gd name="connsiteX8" fmla="*/ 159019 w 928032"/>
              <a:gd name="connsiteY8" fmla="*/ 1331335 h 4363483"/>
              <a:gd name="connsiteX9" fmla="*/ 124 w 928032"/>
              <a:gd name="connsiteY9" fmla="*/ 4358121 h 4363483"/>
              <a:gd name="connsiteX0" fmla="*/ 124 w 928032"/>
              <a:gd name="connsiteY0" fmla="*/ 4358121 h 4363483"/>
              <a:gd name="connsiteX1" fmla="*/ 384934 w 928032"/>
              <a:gd name="connsiteY1" fmla="*/ 4361238 h 4363483"/>
              <a:gd name="connsiteX2" fmla="*/ 448492 w 928032"/>
              <a:gd name="connsiteY2" fmla="*/ 3866025 h 4363483"/>
              <a:gd name="connsiteX3" fmla="*/ 852872 w 928032"/>
              <a:gd name="connsiteY3" fmla="*/ 1190192 h 4363483"/>
              <a:gd name="connsiteX4" fmla="*/ 928032 w 928032"/>
              <a:gd name="connsiteY4" fmla="*/ 914400 h 4363483"/>
              <a:gd name="connsiteX5" fmla="*/ 928032 w 928032"/>
              <a:gd name="connsiteY5" fmla="*/ 91440 h 4363483"/>
              <a:gd name="connsiteX6" fmla="*/ 445894 w 928032"/>
              <a:gd name="connsiteY6" fmla="*/ 0 h 4363483"/>
              <a:gd name="connsiteX7" fmla="*/ 504083 w 928032"/>
              <a:gd name="connsiteY7" fmla="*/ 357448 h 4363483"/>
              <a:gd name="connsiteX8" fmla="*/ 159019 w 928032"/>
              <a:gd name="connsiteY8" fmla="*/ 1331335 h 4363483"/>
              <a:gd name="connsiteX9" fmla="*/ 124 w 928032"/>
              <a:gd name="connsiteY9" fmla="*/ 4358121 h 4363483"/>
              <a:gd name="connsiteX0" fmla="*/ 124 w 928032"/>
              <a:gd name="connsiteY0" fmla="*/ 4358121 h 4363483"/>
              <a:gd name="connsiteX1" fmla="*/ 384934 w 928032"/>
              <a:gd name="connsiteY1" fmla="*/ 4361238 h 4363483"/>
              <a:gd name="connsiteX2" fmla="*/ 448492 w 928032"/>
              <a:gd name="connsiteY2" fmla="*/ 3866025 h 4363483"/>
              <a:gd name="connsiteX3" fmla="*/ 852872 w 928032"/>
              <a:gd name="connsiteY3" fmla="*/ 1190192 h 4363483"/>
              <a:gd name="connsiteX4" fmla="*/ 928032 w 928032"/>
              <a:gd name="connsiteY4" fmla="*/ 914400 h 4363483"/>
              <a:gd name="connsiteX5" fmla="*/ 928032 w 928032"/>
              <a:gd name="connsiteY5" fmla="*/ 91440 h 4363483"/>
              <a:gd name="connsiteX6" fmla="*/ 445894 w 928032"/>
              <a:gd name="connsiteY6" fmla="*/ 0 h 4363483"/>
              <a:gd name="connsiteX7" fmla="*/ 504083 w 928032"/>
              <a:gd name="connsiteY7" fmla="*/ 357448 h 4363483"/>
              <a:gd name="connsiteX8" fmla="*/ 411431 w 928032"/>
              <a:gd name="connsiteY8" fmla="*/ 1278948 h 4363483"/>
              <a:gd name="connsiteX9" fmla="*/ 124 w 928032"/>
              <a:gd name="connsiteY9" fmla="*/ 4358121 h 4363483"/>
              <a:gd name="connsiteX0" fmla="*/ 124 w 928032"/>
              <a:gd name="connsiteY0" fmla="*/ 4266681 h 4272043"/>
              <a:gd name="connsiteX1" fmla="*/ 384934 w 928032"/>
              <a:gd name="connsiteY1" fmla="*/ 4269798 h 4272043"/>
              <a:gd name="connsiteX2" fmla="*/ 448492 w 928032"/>
              <a:gd name="connsiteY2" fmla="*/ 3774585 h 4272043"/>
              <a:gd name="connsiteX3" fmla="*/ 852872 w 928032"/>
              <a:gd name="connsiteY3" fmla="*/ 1098752 h 4272043"/>
              <a:gd name="connsiteX4" fmla="*/ 928032 w 928032"/>
              <a:gd name="connsiteY4" fmla="*/ 822960 h 4272043"/>
              <a:gd name="connsiteX5" fmla="*/ 928032 w 928032"/>
              <a:gd name="connsiteY5" fmla="*/ 0 h 4272043"/>
              <a:gd name="connsiteX6" fmla="*/ 504083 w 928032"/>
              <a:gd name="connsiteY6" fmla="*/ 266008 h 4272043"/>
              <a:gd name="connsiteX7" fmla="*/ 411431 w 928032"/>
              <a:gd name="connsiteY7" fmla="*/ 1187508 h 4272043"/>
              <a:gd name="connsiteX8" fmla="*/ 124 w 928032"/>
              <a:gd name="connsiteY8" fmla="*/ 4266681 h 4272043"/>
              <a:gd name="connsiteX0" fmla="*/ 124 w 928032"/>
              <a:gd name="connsiteY0" fmla="*/ 4266681 h 4272043"/>
              <a:gd name="connsiteX1" fmla="*/ 384934 w 928032"/>
              <a:gd name="connsiteY1" fmla="*/ 4269798 h 4272043"/>
              <a:gd name="connsiteX2" fmla="*/ 448492 w 928032"/>
              <a:gd name="connsiteY2" fmla="*/ 3774585 h 4272043"/>
              <a:gd name="connsiteX3" fmla="*/ 852872 w 928032"/>
              <a:gd name="connsiteY3" fmla="*/ 1098752 h 4272043"/>
              <a:gd name="connsiteX4" fmla="*/ 928032 w 928032"/>
              <a:gd name="connsiteY4" fmla="*/ 822960 h 4272043"/>
              <a:gd name="connsiteX5" fmla="*/ 928032 w 928032"/>
              <a:gd name="connsiteY5" fmla="*/ 0 h 4272043"/>
              <a:gd name="connsiteX6" fmla="*/ 408833 w 928032"/>
              <a:gd name="connsiteY6" fmla="*/ 818458 h 4272043"/>
              <a:gd name="connsiteX7" fmla="*/ 411431 w 928032"/>
              <a:gd name="connsiteY7" fmla="*/ 1187508 h 4272043"/>
              <a:gd name="connsiteX8" fmla="*/ 124 w 928032"/>
              <a:gd name="connsiteY8" fmla="*/ 4266681 h 4272043"/>
              <a:gd name="connsiteX0" fmla="*/ 124 w 928032"/>
              <a:gd name="connsiteY0" fmla="*/ 4266681 h 4272043"/>
              <a:gd name="connsiteX1" fmla="*/ 384934 w 928032"/>
              <a:gd name="connsiteY1" fmla="*/ 4269798 h 4272043"/>
              <a:gd name="connsiteX2" fmla="*/ 448492 w 928032"/>
              <a:gd name="connsiteY2" fmla="*/ 3774585 h 4272043"/>
              <a:gd name="connsiteX3" fmla="*/ 852872 w 928032"/>
              <a:gd name="connsiteY3" fmla="*/ 1098752 h 4272043"/>
              <a:gd name="connsiteX4" fmla="*/ 928032 w 928032"/>
              <a:gd name="connsiteY4" fmla="*/ 822960 h 4272043"/>
              <a:gd name="connsiteX5" fmla="*/ 928032 w 928032"/>
              <a:gd name="connsiteY5" fmla="*/ 0 h 4272043"/>
              <a:gd name="connsiteX6" fmla="*/ 408833 w 928032"/>
              <a:gd name="connsiteY6" fmla="*/ 818458 h 4272043"/>
              <a:gd name="connsiteX7" fmla="*/ 411431 w 928032"/>
              <a:gd name="connsiteY7" fmla="*/ 1187508 h 4272043"/>
              <a:gd name="connsiteX8" fmla="*/ 124 w 928032"/>
              <a:gd name="connsiteY8" fmla="*/ 4266681 h 4272043"/>
              <a:gd name="connsiteX0" fmla="*/ 124 w 928032"/>
              <a:gd name="connsiteY0" fmla="*/ 4266682 h 4272044"/>
              <a:gd name="connsiteX1" fmla="*/ 384934 w 928032"/>
              <a:gd name="connsiteY1" fmla="*/ 4269799 h 4272044"/>
              <a:gd name="connsiteX2" fmla="*/ 448492 w 928032"/>
              <a:gd name="connsiteY2" fmla="*/ 3774586 h 4272044"/>
              <a:gd name="connsiteX3" fmla="*/ 852872 w 928032"/>
              <a:gd name="connsiteY3" fmla="*/ 1098753 h 4272044"/>
              <a:gd name="connsiteX4" fmla="*/ 928032 w 928032"/>
              <a:gd name="connsiteY4" fmla="*/ 822961 h 4272044"/>
              <a:gd name="connsiteX5" fmla="*/ 928032 w 928032"/>
              <a:gd name="connsiteY5" fmla="*/ 1 h 4272044"/>
              <a:gd name="connsiteX6" fmla="*/ 408833 w 928032"/>
              <a:gd name="connsiteY6" fmla="*/ 818459 h 4272044"/>
              <a:gd name="connsiteX7" fmla="*/ 411431 w 928032"/>
              <a:gd name="connsiteY7" fmla="*/ 1187509 h 4272044"/>
              <a:gd name="connsiteX8" fmla="*/ 124 w 928032"/>
              <a:gd name="connsiteY8" fmla="*/ 4266682 h 4272044"/>
              <a:gd name="connsiteX0" fmla="*/ 124 w 928032"/>
              <a:gd name="connsiteY0" fmla="*/ 4266682 h 4272044"/>
              <a:gd name="connsiteX1" fmla="*/ 384934 w 928032"/>
              <a:gd name="connsiteY1" fmla="*/ 4269799 h 4272044"/>
              <a:gd name="connsiteX2" fmla="*/ 448492 w 928032"/>
              <a:gd name="connsiteY2" fmla="*/ 3774586 h 4272044"/>
              <a:gd name="connsiteX3" fmla="*/ 852872 w 928032"/>
              <a:gd name="connsiteY3" fmla="*/ 1098753 h 4272044"/>
              <a:gd name="connsiteX4" fmla="*/ 928032 w 928032"/>
              <a:gd name="connsiteY4" fmla="*/ 822961 h 4272044"/>
              <a:gd name="connsiteX5" fmla="*/ 928032 w 928032"/>
              <a:gd name="connsiteY5" fmla="*/ 1 h 4272044"/>
              <a:gd name="connsiteX6" fmla="*/ 408833 w 928032"/>
              <a:gd name="connsiteY6" fmla="*/ 818459 h 4272044"/>
              <a:gd name="connsiteX7" fmla="*/ 411431 w 928032"/>
              <a:gd name="connsiteY7" fmla="*/ 1187509 h 4272044"/>
              <a:gd name="connsiteX8" fmla="*/ 124 w 928032"/>
              <a:gd name="connsiteY8" fmla="*/ 4266682 h 4272044"/>
              <a:gd name="connsiteX0" fmla="*/ 124 w 928032"/>
              <a:gd name="connsiteY0" fmla="*/ 4266682 h 4272044"/>
              <a:gd name="connsiteX1" fmla="*/ 384934 w 928032"/>
              <a:gd name="connsiteY1" fmla="*/ 4269799 h 4272044"/>
              <a:gd name="connsiteX2" fmla="*/ 448492 w 928032"/>
              <a:gd name="connsiteY2" fmla="*/ 3774586 h 4272044"/>
              <a:gd name="connsiteX3" fmla="*/ 852872 w 928032"/>
              <a:gd name="connsiteY3" fmla="*/ 1098753 h 4272044"/>
              <a:gd name="connsiteX4" fmla="*/ 928032 w 928032"/>
              <a:gd name="connsiteY4" fmla="*/ 822961 h 4272044"/>
              <a:gd name="connsiteX5" fmla="*/ 928032 w 928032"/>
              <a:gd name="connsiteY5" fmla="*/ 1 h 4272044"/>
              <a:gd name="connsiteX6" fmla="*/ 408833 w 928032"/>
              <a:gd name="connsiteY6" fmla="*/ 818459 h 4272044"/>
              <a:gd name="connsiteX7" fmla="*/ 411431 w 928032"/>
              <a:gd name="connsiteY7" fmla="*/ 1187509 h 4272044"/>
              <a:gd name="connsiteX8" fmla="*/ 124 w 928032"/>
              <a:gd name="connsiteY8" fmla="*/ 4266682 h 4272044"/>
              <a:gd name="connsiteX0" fmla="*/ 124 w 928032"/>
              <a:gd name="connsiteY0" fmla="*/ 4266682 h 4272044"/>
              <a:gd name="connsiteX1" fmla="*/ 384934 w 928032"/>
              <a:gd name="connsiteY1" fmla="*/ 4269799 h 4272044"/>
              <a:gd name="connsiteX2" fmla="*/ 448492 w 928032"/>
              <a:gd name="connsiteY2" fmla="*/ 3774586 h 4272044"/>
              <a:gd name="connsiteX3" fmla="*/ 852872 w 928032"/>
              <a:gd name="connsiteY3" fmla="*/ 1098753 h 4272044"/>
              <a:gd name="connsiteX4" fmla="*/ 928032 w 928032"/>
              <a:gd name="connsiteY4" fmla="*/ 822961 h 4272044"/>
              <a:gd name="connsiteX5" fmla="*/ 928032 w 928032"/>
              <a:gd name="connsiteY5" fmla="*/ 1 h 4272044"/>
              <a:gd name="connsiteX6" fmla="*/ 375495 w 928032"/>
              <a:gd name="connsiteY6" fmla="*/ 489847 h 4272044"/>
              <a:gd name="connsiteX7" fmla="*/ 411431 w 928032"/>
              <a:gd name="connsiteY7" fmla="*/ 1187509 h 4272044"/>
              <a:gd name="connsiteX8" fmla="*/ 124 w 928032"/>
              <a:gd name="connsiteY8" fmla="*/ 4266682 h 4272044"/>
              <a:gd name="connsiteX0" fmla="*/ 124 w 928032"/>
              <a:gd name="connsiteY0" fmla="*/ 4266682 h 4272044"/>
              <a:gd name="connsiteX1" fmla="*/ 384934 w 928032"/>
              <a:gd name="connsiteY1" fmla="*/ 4269799 h 4272044"/>
              <a:gd name="connsiteX2" fmla="*/ 448492 w 928032"/>
              <a:gd name="connsiteY2" fmla="*/ 3774586 h 4272044"/>
              <a:gd name="connsiteX3" fmla="*/ 852872 w 928032"/>
              <a:gd name="connsiteY3" fmla="*/ 1098753 h 4272044"/>
              <a:gd name="connsiteX4" fmla="*/ 928032 w 928032"/>
              <a:gd name="connsiteY4" fmla="*/ 822961 h 4272044"/>
              <a:gd name="connsiteX5" fmla="*/ 928032 w 928032"/>
              <a:gd name="connsiteY5" fmla="*/ 1 h 4272044"/>
              <a:gd name="connsiteX6" fmla="*/ 375495 w 928032"/>
              <a:gd name="connsiteY6" fmla="*/ 489847 h 4272044"/>
              <a:gd name="connsiteX7" fmla="*/ 411431 w 928032"/>
              <a:gd name="connsiteY7" fmla="*/ 1187509 h 4272044"/>
              <a:gd name="connsiteX8" fmla="*/ 124 w 928032"/>
              <a:gd name="connsiteY8" fmla="*/ 4266682 h 4272044"/>
              <a:gd name="connsiteX0" fmla="*/ 124 w 928032"/>
              <a:gd name="connsiteY0" fmla="*/ 4266682 h 4272044"/>
              <a:gd name="connsiteX1" fmla="*/ 384934 w 928032"/>
              <a:gd name="connsiteY1" fmla="*/ 4269799 h 4272044"/>
              <a:gd name="connsiteX2" fmla="*/ 448492 w 928032"/>
              <a:gd name="connsiteY2" fmla="*/ 3774586 h 4272044"/>
              <a:gd name="connsiteX3" fmla="*/ 852872 w 928032"/>
              <a:gd name="connsiteY3" fmla="*/ 1098753 h 4272044"/>
              <a:gd name="connsiteX4" fmla="*/ 928032 w 928032"/>
              <a:gd name="connsiteY4" fmla="*/ 822961 h 4272044"/>
              <a:gd name="connsiteX5" fmla="*/ 928032 w 928032"/>
              <a:gd name="connsiteY5" fmla="*/ 1 h 4272044"/>
              <a:gd name="connsiteX6" fmla="*/ 423120 w 928032"/>
              <a:gd name="connsiteY6" fmla="*/ 1032772 h 4272044"/>
              <a:gd name="connsiteX7" fmla="*/ 411431 w 928032"/>
              <a:gd name="connsiteY7" fmla="*/ 1187509 h 4272044"/>
              <a:gd name="connsiteX8" fmla="*/ 124 w 928032"/>
              <a:gd name="connsiteY8" fmla="*/ 4266682 h 4272044"/>
              <a:gd name="connsiteX0" fmla="*/ 124 w 928032"/>
              <a:gd name="connsiteY0" fmla="*/ 4266682 h 4272044"/>
              <a:gd name="connsiteX1" fmla="*/ 384934 w 928032"/>
              <a:gd name="connsiteY1" fmla="*/ 4269799 h 4272044"/>
              <a:gd name="connsiteX2" fmla="*/ 448492 w 928032"/>
              <a:gd name="connsiteY2" fmla="*/ 3774586 h 4272044"/>
              <a:gd name="connsiteX3" fmla="*/ 814772 w 928032"/>
              <a:gd name="connsiteY3" fmla="*/ 1413078 h 4272044"/>
              <a:gd name="connsiteX4" fmla="*/ 928032 w 928032"/>
              <a:gd name="connsiteY4" fmla="*/ 822961 h 4272044"/>
              <a:gd name="connsiteX5" fmla="*/ 928032 w 928032"/>
              <a:gd name="connsiteY5" fmla="*/ 1 h 4272044"/>
              <a:gd name="connsiteX6" fmla="*/ 423120 w 928032"/>
              <a:gd name="connsiteY6" fmla="*/ 1032772 h 4272044"/>
              <a:gd name="connsiteX7" fmla="*/ 411431 w 928032"/>
              <a:gd name="connsiteY7" fmla="*/ 1187509 h 4272044"/>
              <a:gd name="connsiteX8" fmla="*/ 124 w 928032"/>
              <a:gd name="connsiteY8" fmla="*/ 4266682 h 4272044"/>
              <a:gd name="connsiteX0" fmla="*/ 124 w 949285"/>
              <a:gd name="connsiteY0" fmla="*/ 4266682 h 4272044"/>
              <a:gd name="connsiteX1" fmla="*/ 384934 w 949285"/>
              <a:gd name="connsiteY1" fmla="*/ 4269799 h 4272044"/>
              <a:gd name="connsiteX2" fmla="*/ 448492 w 949285"/>
              <a:gd name="connsiteY2" fmla="*/ 3774586 h 4272044"/>
              <a:gd name="connsiteX3" fmla="*/ 814772 w 949285"/>
              <a:gd name="connsiteY3" fmla="*/ 1413078 h 4272044"/>
              <a:gd name="connsiteX4" fmla="*/ 928032 w 949285"/>
              <a:gd name="connsiteY4" fmla="*/ 1 h 4272044"/>
              <a:gd name="connsiteX5" fmla="*/ 423120 w 949285"/>
              <a:gd name="connsiteY5" fmla="*/ 1032772 h 4272044"/>
              <a:gd name="connsiteX6" fmla="*/ 411431 w 949285"/>
              <a:gd name="connsiteY6" fmla="*/ 1187509 h 4272044"/>
              <a:gd name="connsiteX7" fmla="*/ 124 w 949285"/>
              <a:gd name="connsiteY7" fmla="*/ 4266682 h 4272044"/>
              <a:gd name="connsiteX0" fmla="*/ 124 w 893143"/>
              <a:gd name="connsiteY0" fmla="*/ 3258957 h 3264319"/>
              <a:gd name="connsiteX1" fmla="*/ 384934 w 893143"/>
              <a:gd name="connsiteY1" fmla="*/ 3262074 h 3264319"/>
              <a:gd name="connsiteX2" fmla="*/ 448492 w 893143"/>
              <a:gd name="connsiteY2" fmla="*/ 2766861 h 3264319"/>
              <a:gd name="connsiteX3" fmla="*/ 814772 w 893143"/>
              <a:gd name="connsiteY3" fmla="*/ 405353 h 3264319"/>
              <a:gd name="connsiteX4" fmla="*/ 856595 w 893143"/>
              <a:gd name="connsiteY4" fmla="*/ 20976 h 3264319"/>
              <a:gd name="connsiteX5" fmla="*/ 423120 w 893143"/>
              <a:gd name="connsiteY5" fmla="*/ 25047 h 3264319"/>
              <a:gd name="connsiteX6" fmla="*/ 411431 w 893143"/>
              <a:gd name="connsiteY6" fmla="*/ 179784 h 3264319"/>
              <a:gd name="connsiteX7" fmla="*/ 124 w 893143"/>
              <a:gd name="connsiteY7" fmla="*/ 3258957 h 3264319"/>
              <a:gd name="connsiteX0" fmla="*/ 124 w 861625"/>
              <a:gd name="connsiteY0" fmla="*/ 3286204 h 3291566"/>
              <a:gd name="connsiteX1" fmla="*/ 384934 w 861625"/>
              <a:gd name="connsiteY1" fmla="*/ 3289321 h 3291566"/>
              <a:gd name="connsiteX2" fmla="*/ 448492 w 861625"/>
              <a:gd name="connsiteY2" fmla="*/ 2794108 h 3291566"/>
              <a:gd name="connsiteX3" fmla="*/ 814772 w 861625"/>
              <a:gd name="connsiteY3" fmla="*/ 432600 h 3291566"/>
              <a:gd name="connsiteX4" fmla="*/ 856595 w 861625"/>
              <a:gd name="connsiteY4" fmla="*/ 48223 h 3291566"/>
              <a:gd name="connsiteX5" fmla="*/ 423120 w 861625"/>
              <a:gd name="connsiteY5" fmla="*/ 52294 h 3291566"/>
              <a:gd name="connsiteX6" fmla="*/ 411431 w 861625"/>
              <a:gd name="connsiteY6" fmla="*/ 207031 h 3291566"/>
              <a:gd name="connsiteX7" fmla="*/ 124 w 861625"/>
              <a:gd name="connsiteY7" fmla="*/ 3286204 h 3291566"/>
              <a:gd name="connsiteX0" fmla="*/ 124 w 856595"/>
              <a:gd name="connsiteY0" fmla="*/ 3238009 h 3243371"/>
              <a:gd name="connsiteX1" fmla="*/ 384934 w 856595"/>
              <a:gd name="connsiteY1" fmla="*/ 3241126 h 3243371"/>
              <a:gd name="connsiteX2" fmla="*/ 448492 w 856595"/>
              <a:gd name="connsiteY2" fmla="*/ 2745913 h 3243371"/>
              <a:gd name="connsiteX3" fmla="*/ 814772 w 856595"/>
              <a:gd name="connsiteY3" fmla="*/ 384405 h 3243371"/>
              <a:gd name="connsiteX4" fmla="*/ 856595 w 856595"/>
              <a:gd name="connsiteY4" fmla="*/ 28 h 3243371"/>
              <a:gd name="connsiteX5" fmla="*/ 423120 w 856595"/>
              <a:gd name="connsiteY5" fmla="*/ 4099 h 3243371"/>
              <a:gd name="connsiteX6" fmla="*/ 411431 w 856595"/>
              <a:gd name="connsiteY6" fmla="*/ 158836 h 3243371"/>
              <a:gd name="connsiteX7" fmla="*/ 124 w 856595"/>
              <a:gd name="connsiteY7" fmla="*/ 3238009 h 3243371"/>
              <a:gd name="connsiteX0" fmla="*/ 124 w 856595"/>
              <a:gd name="connsiteY0" fmla="*/ 3238009 h 3243371"/>
              <a:gd name="connsiteX1" fmla="*/ 384934 w 856595"/>
              <a:gd name="connsiteY1" fmla="*/ 3241126 h 3243371"/>
              <a:gd name="connsiteX2" fmla="*/ 448492 w 856595"/>
              <a:gd name="connsiteY2" fmla="*/ 2745913 h 3243371"/>
              <a:gd name="connsiteX3" fmla="*/ 814772 w 856595"/>
              <a:gd name="connsiteY3" fmla="*/ 384405 h 3243371"/>
              <a:gd name="connsiteX4" fmla="*/ 856595 w 856595"/>
              <a:gd name="connsiteY4" fmla="*/ 28 h 3243371"/>
              <a:gd name="connsiteX5" fmla="*/ 423120 w 856595"/>
              <a:gd name="connsiteY5" fmla="*/ 4099 h 3243371"/>
              <a:gd name="connsiteX6" fmla="*/ 411431 w 856595"/>
              <a:gd name="connsiteY6" fmla="*/ 158836 h 3243371"/>
              <a:gd name="connsiteX7" fmla="*/ 124 w 856595"/>
              <a:gd name="connsiteY7" fmla="*/ 3238009 h 3243371"/>
              <a:gd name="connsiteX0" fmla="*/ 124 w 856595"/>
              <a:gd name="connsiteY0" fmla="*/ 3238009 h 3243371"/>
              <a:gd name="connsiteX1" fmla="*/ 384934 w 856595"/>
              <a:gd name="connsiteY1" fmla="*/ 3241126 h 3243371"/>
              <a:gd name="connsiteX2" fmla="*/ 448492 w 856595"/>
              <a:gd name="connsiteY2" fmla="*/ 2745913 h 3243371"/>
              <a:gd name="connsiteX3" fmla="*/ 814772 w 856595"/>
              <a:gd name="connsiteY3" fmla="*/ 384405 h 3243371"/>
              <a:gd name="connsiteX4" fmla="*/ 856595 w 856595"/>
              <a:gd name="connsiteY4" fmla="*/ 28 h 3243371"/>
              <a:gd name="connsiteX5" fmla="*/ 423120 w 856595"/>
              <a:gd name="connsiteY5" fmla="*/ 4099 h 3243371"/>
              <a:gd name="connsiteX6" fmla="*/ 411431 w 856595"/>
              <a:gd name="connsiteY6" fmla="*/ 158836 h 3243371"/>
              <a:gd name="connsiteX7" fmla="*/ 124 w 856595"/>
              <a:gd name="connsiteY7" fmla="*/ 3238009 h 3243371"/>
              <a:gd name="connsiteX0" fmla="*/ 124 w 1233906"/>
              <a:gd name="connsiteY0" fmla="*/ 3238009 h 3243371"/>
              <a:gd name="connsiteX1" fmla="*/ 384934 w 1233906"/>
              <a:gd name="connsiteY1" fmla="*/ 3241126 h 3243371"/>
              <a:gd name="connsiteX2" fmla="*/ 448492 w 1233906"/>
              <a:gd name="connsiteY2" fmla="*/ 2745913 h 3243371"/>
              <a:gd name="connsiteX3" fmla="*/ 1233872 w 1233906"/>
              <a:gd name="connsiteY3" fmla="*/ 427268 h 3243371"/>
              <a:gd name="connsiteX4" fmla="*/ 856595 w 1233906"/>
              <a:gd name="connsiteY4" fmla="*/ 28 h 3243371"/>
              <a:gd name="connsiteX5" fmla="*/ 423120 w 1233906"/>
              <a:gd name="connsiteY5" fmla="*/ 4099 h 3243371"/>
              <a:gd name="connsiteX6" fmla="*/ 411431 w 1233906"/>
              <a:gd name="connsiteY6" fmla="*/ 158836 h 3243371"/>
              <a:gd name="connsiteX7" fmla="*/ 124 w 1233906"/>
              <a:gd name="connsiteY7" fmla="*/ 3238009 h 3243371"/>
              <a:gd name="connsiteX0" fmla="*/ 124 w 856595"/>
              <a:gd name="connsiteY0" fmla="*/ 3238009 h 3243371"/>
              <a:gd name="connsiteX1" fmla="*/ 384934 w 856595"/>
              <a:gd name="connsiteY1" fmla="*/ 3241126 h 3243371"/>
              <a:gd name="connsiteX2" fmla="*/ 448492 w 856595"/>
              <a:gd name="connsiteY2" fmla="*/ 2745913 h 3243371"/>
              <a:gd name="connsiteX3" fmla="*/ 819534 w 856595"/>
              <a:gd name="connsiteY3" fmla="*/ 370118 h 3243371"/>
              <a:gd name="connsiteX4" fmla="*/ 856595 w 856595"/>
              <a:gd name="connsiteY4" fmla="*/ 28 h 3243371"/>
              <a:gd name="connsiteX5" fmla="*/ 423120 w 856595"/>
              <a:gd name="connsiteY5" fmla="*/ 4099 h 3243371"/>
              <a:gd name="connsiteX6" fmla="*/ 411431 w 856595"/>
              <a:gd name="connsiteY6" fmla="*/ 158836 h 3243371"/>
              <a:gd name="connsiteX7" fmla="*/ 124 w 856595"/>
              <a:gd name="connsiteY7" fmla="*/ 3238009 h 3243371"/>
              <a:gd name="connsiteX0" fmla="*/ 124 w 1080432"/>
              <a:gd name="connsiteY0" fmla="*/ 3318961 h 3324323"/>
              <a:gd name="connsiteX1" fmla="*/ 384934 w 1080432"/>
              <a:gd name="connsiteY1" fmla="*/ 3322078 h 3324323"/>
              <a:gd name="connsiteX2" fmla="*/ 448492 w 1080432"/>
              <a:gd name="connsiteY2" fmla="*/ 2826865 h 3324323"/>
              <a:gd name="connsiteX3" fmla="*/ 819534 w 1080432"/>
              <a:gd name="connsiteY3" fmla="*/ 451070 h 3324323"/>
              <a:gd name="connsiteX4" fmla="*/ 1080432 w 1080432"/>
              <a:gd name="connsiteY4" fmla="*/ 17 h 3324323"/>
              <a:gd name="connsiteX5" fmla="*/ 423120 w 1080432"/>
              <a:gd name="connsiteY5" fmla="*/ 85051 h 3324323"/>
              <a:gd name="connsiteX6" fmla="*/ 411431 w 1080432"/>
              <a:gd name="connsiteY6" fmla="*/ 239788 h 3324323"/>
              <a:gd name="connsiteX7" fmla="*/ 124 w 1080432"/>
              <a:gd name="connsiteY7" fmla="*/ 3318961 h 3324323"/>
              <a:gd name="connsiteX0" fmla="*/ 124 w 1080449"/>
              <a:gd name="connsiteY0" fmla="*/ 3319651 h 3325013"/>
              <a:gd name="connsiteX1" fmla="*/ 384934 w 1080449"/>
              <a:gd name="connsiteY1" fmla="*/ 3322768 h 3325013"/>
              <a:gd name="connsiteX2" fmla="*/ 448492 w 1080449"/>
              <a:gd name="connsiteY2" fmla="*/ 2827555 h 3325013"/>
              <a:gd name="connsiteX3" fmla="*/ 819534 w 1080449"/>
              <a:gd name="connsiteY3" fmla="*/ 451760 h 3325013"/>
              <a:gd name="connsiteX4" fmla="*/ 1080432 w 1080449"/>
              <a:gd name="connsiteY4" fmla="*/ 707 h 3325013"/>
              <a:gd name="connsiteX5" fmla="*/ 423120 w 1080449"/>
              <a:gd name="connsiteY5" fmla="*/ 85741 h 3325013"/>
              <a:gd name="connsiteX6" fmla="*/ 411431 w 1080449"/>
              <a:gd name="connsiteY6" fmla="*/ 240478 h 3325013"/>
              <a:gd name="connsiteX7" fmla="*/ 124 w 1080449"/>
              <a:gd name="connsiteY7" fmla="*/ 3319651 h 3325013"/>
              <a:gd name="connsiteX0" fmla="*/ 124 w 880431"/>
              <a:gd name="connsiteY0" fmla="*/ 3236313 h 3241675"/>
              <a:gd name="connsiteX1" fmla="*/ 384934 w 880431"/>
              <a:gd name="connsiteY1" fmla="*/ 3239430 h 3241675"/>
              <a:gd name="connsiteX2" fmla="*/ 448492 w 880431"/>
              <a:gd name="connsiteY2" fmla="*/ 2744217 h 3241675"/>
              <a:gd name="connsiteX3" fmla="*/ 819534 w 880431"/>
              <a:gd name="connsiteY3" fmla="*/ 368422 h 3241675"/>
              <a:gd name="connsiteX4" fmla="*/ 880407 w 880431"/>
              <a:gd name="connsiteY4" fmla="*/ 3094 h 3241675"/>
              <a:gd name="connsiteX5" fmla="*/ 423120 w 880431"/>
              <a:gd name="connsiteY5" fmla="*/ 2403 h 3241675"/>
              <a:gd name="connsiteX6" fmla="*/ 411431 w 880431"/>
              <a:gd name="connsiteY6" fmla="*/ 157140 h 3241675"/>
              <a:gd name="connsiteX7" fmla="*/ 124 w 880431"/>
              <a:gd name="connsiteY7" fmla="*/ 3236313 h 3241675"/>
              <a:gd name="connsiteX0" fmla="*/ 124 w 819613"/>
              <a:gd name="connsiteY0" fmla="*/ 3233910 h 3239272"/>
              <a:gd name="connsiteX1" fmla="*/ 384934 w 819613"/>
              <a:gd name="connsiteY1" fmla="*/ 3237027 h 3239272"/>
              <a:gd name="connsiteX2" fmla="*/ 448492 w 819613"/>
              <a:gd name="connsiteY2" fmla="*/ 2741814 h 3239272"/>
              <a:gd name="connsiteX3" fmla="*/ 819534 w 819613"/>
              <a:gd name="connsiteY3" fmla="*/ 366019 h 3239272"/>
              <a:gd name="connsiteX4" fmla="*/ 670857 w 819613"/>
              <a:gd name="connsiteY4" fmla="*/ 291204 h 3239272"/>
              <a:gd name="connsiteX5" fmla="*/ 423120 w 819613"/>
              <a:gd name="connsiteY5" fmla="*/ 0 h 3239272"/>
              <a:gd name="connsiteX6" fmla="*/ 411431 w 819613"/>
              <a:gd name="connsiteY6" fmla="*/ 154737 h 3239272"/>
              <a:gd name="connsiteX7" fmla="*/ 124 w 819613"/>
              <a:gd name="connsiteY7" fmla="*/ 3233910 h 3239272"/>
              <a:gd name="connsiteX0" fmla="*/ 124 w 880431"/>
              <a:gd name="connsiteY0" fmla="*/ 3233910 h 3239272"/>
              <a:gd name="connsiteX1" fmla="*/ 384934 w 880431"/>
              <a:gd name="connsiteY1" fmla="*/ 3237027 h 3239272"/>
              <a:gd name="connsiteX2" fmla="*/ 448492 w 880431"/>
              <a:gd name="connsiteY2" fmla="*/ 2741814 h 3239272"/>
              <a:gd name="connsiteX3" fmla="*/ 819534 w 880431"/>
              <a:gd name="connsiteY3" fmla="*/ 366019 h 3239272"/>
              <a:gd name="connsiteX4" fmla="*/ 880407 w 880431"/>
              <a:gd name="connsiteY4" fmla="*/ 5454 h 3239272"/>
              <a:gd name="connsiteX5" fmla="*/ 423120 w 880431"/>
              <a:gd name="connsiteY5" fmla="*/ 0 h 3239272"/>
              <a:gd name="connsiteX6" fmla="*/ 411431 w 880431"/>
              <a:gd name="connsiteY6" fmla="*/ 154737 h 3239272"/>
              <a:gd name="connsiteX7" fmla="*/ 124 w 880431"/>
              <a:gd name="connsiteY7" fmla="*/ 3233910 h 3239272"/>
              <a:gd name="connsiteX0" fmla="*/ 124 w 880431"/>
              <a:gd name="connsiteY0" fmla="*/ 3233910 h 3239272"/>
              <a:gd name="connsiteX1" fmla="*/ 384934 w 880431"/>
              <a:gd name="connsiteY1" fmla="*/ 3237027 h 3239272"/>
              <a:gd name="connsiteX2" fmla="*/ 299878 w 880431"/>
              <a:gd name="connsiteY2" fmla="*/ 2165615 h 3239272"/>
              <a:gd name="connsiteX3" fmla="*/ 819534 w 880431"/>
              <a:gd name="connsiteY3" fmla="*/ 366019 h 3239272"/>
              <a:gd name="connsiteX4" fmla="*/ 880407 w 880431"/>
              <a:gd name="connsiteY4" fmla="*/ 5454 h 3239272"/>
              <a:gd name="connsiteX5" fmla="*/ 423120 w 880431"/>
              <a:gd name="connsiteY5" fmla="*/ 0 h 3239272"/>
              <a:gd name="connsiteX6" fmla="*/ 411431 w 880431"/>
              <a:gd name="connsiteY6" fmla="*/ 154737 h 3239272"/>
              <a:gd name="connsiteX7" fmla="*/ 124 w 880431"/>
              <a:gd name="connsiteY7" fmla="*/ 3233910 h 3239272"/>
              <a:gd name="connsiteX0" fmla="*/ 158 w 880465"/>
              <a:gd name="connsiteY0" fmla="*/ 3233910 h 3235208"/>
              <a:gd name="connsiteX1" fmla="*/ 325522 w 880465"/>
              <a:gd name="connsiteY1" fmla="*/ 3188105 h 3235208"/>
              <a:gd name="connsiteX2" fmla="*/ 299912 w 880465"/>
              <a:gd name="connsiteY2" fmla="*/ 2165615 h 3235208"/>
              <a:gd name="connsiteX3" fmla="*/ 819568 w 880465"/>
              <a:gd name="connsiteY3" fmla="*/ 366019 h 3235208"/>
              <a:gd name="connsiteX4" fmla="*/ 880441 w 880465"/>
              <a:gd name="connsiteY4" fmla="*/ 5454 h 3235208"/>
              <a:gd name="connsiteX5" fmla="*/ 423154 w 880465"/>
              <a:gd name="connsiteY5" fmla="*/ 0 h 3235208"/>
              <a:gd name="connsiteX6" fmla="*/ 411465 w 880465"/>
              <a:gd name="connsiteY6" fmla="*/ 154737 h 3235208"/>
              <a:gd name="connsiteX7" fmla="*/ 158 w 880465"/>
              <a:gd name="connsiteY7" fmla="*/ 3233910 h 3235208"/>
              <a:gd name="connsiteX0" fmla="*/ 933 w 702902"/>
              <a:gd name="connsiteY0" fmla="*/ 3179553 h 3188105"/>
              <a:gd name="connsiteX1" fmla="*/ 147959 w 702902"/>
              <a:gd name="connsiteY1" fmla="*/ 3188105 h 3188105"/>
              <a:gd name="connsiteX2" fmla="*/ 122349 w 702902"/>
              <a:gd name="connsiteY2" fmla="*/ 2165615 h 3188105"/>
              <a:gd name="connsiteX3" fmla="*/ 642005 w 702902"/>
              <a:gd name="connsiteY3" fmla="*/ 366019 h 3188105"/>
              <a:gd name="connsiteX4" fmla="*/ 702878 w 702902"/>
              <a:gd name="connsiteY4" fmla="*/ 5454 h 3188105"/>
              <a:gd name="connsiteX5" fmla="*/ 245591 w 702902"/>
              <a:gd name="connsiteY5" fmla="*/ 0 h 3188105"/>
              <a:gd name="connsiteX6" fmla="*/ 233902 w 702902"/>
              <a:gd name="connsiteY6" fmla="*/ 154737 h 3188105"/>
              <a:gd name="connsiteX7" fmla="*/ 933 w 702902"/>
              <a:gd name="connsiteY7" fmla="*/ 3179553 h 3188105"/>
              <a:gd name="connsiteX0" fmla="*/ 67917 w 769886"/>
              <a:gd name="connsiteY0" fmla="*/ 3179553 h 3188105"/>
              <a:gd name="connsiteX1" fmla="*/ 214943 w 769886"/>
              <a:gd name="connsiteY1" fmla="*/ 3188105 h 3188105"/>
              <a:gd name="connsiteX2" fmla="*/ 189333 w 769886"/>
              <a:gd name="connsiteY2" fmla="*/ 2165615 h 3188105"/>
              <a:gd name="connsiteX3" fmla="*/ 708989 w 769886"/>
              <a:gd name="connsiteY3" fmla="*/ 366019 h 3188105"/>
              <a:gd name="connsiteX4" fmla="*/ 769862 w 769886"/>
              <a:gd name="connsiteY4" fmla="*/ 5454 h 3188105"/>
              <a:gd name="connsiteX5" fmla="*/ 312575 w 769886"/>
              <a:gd name="connsiteY5" fmla="*/ 0 h 3188105"/>
              <a:gd name="connsiteX6" fmla="*/ 28425 w 769886"/>
              <a:gd name="connsiteY6" fmla="*/ 1323444 h 3188105"/>
              <a:gd name="connsiteX7" fmla="*/ 67917 w 769886"/>
              <a:gd name="connsiteY7" fmla="*/ 3179553 h 3188105"/>
              <a:gd name="connsiteX0" fmla="*/ 39521 w 741490"/>
              <a:gd name="connsiteY0" fmla="*/ 3179553 h 3188105"/>
              <a:gd name="connsiteX1" fmla="*/ 186547 w 741490"/>
              <a:gd name="connsiteY1" fmla="*/ 3188105 h 3188105"/>
              <a:gd name="connsiteX2" fmla="*/ 160937 w 741490"/>
              <a:gd name="connsiteY2" fmla="*/ 2165615 h 3188105"/>
              <a:gd name="connsiteX3" fmla="*/ 680593 w 741490"/>
              <a:gd name="connsiteY3" fmla="*/ 366019 h 3188105"/>
              <a:gd name="connsiteX4" fmla="*/ 741466 w 741490"/>
              <a:gd name="connsiteY4" fmla="*/ 5454 h 3188105"/>
              <a:gd name="connsiteX5" fmla="*/ 284179 w 741490"/>
              <a:gd name="connsiteY5" fmla="*/ 0 h 3188105"/>
              <a:gd name="connsiteX6" fmla="*/ 29 w 741490"/>
              <a:gd name="connsiteY6" fmla="*/ 1323444 h 3188105"/>
              <a:gd name="connsiteX7" fmla="*/ 39521 w 741490"/>
              <a:gd name="connsiteY7" fmla="*/ 3179553 h 3188105"/>
              <a:gd name="connsiteX0" fmla="*/ 39521 w 741490"/>
              <a:gd name="connsiteY0" fmla="*/ 3179553 h 3188105"/>
              <a:gd name="connsiteX1" fmla="*/ 186547 w 741490"/>
              <a:gd name="connsiteY1" fmla="*/ 3188105 h 3188105"/>
              <a:gd name="connsiteX2" fmla="*/ 160937 w 741490"/>
              <a:gd name="connsiteY2" fmla="*/ 2165615 h 3188105"/>
              <a:gd name="connsiteX3" fmla="*/ 259516 w 741490"/>
              <a:gd name="connsiteY3" fmla="*/ 1306421 h 3188105"/>
              <a:gd name="connsiteX4" fmla="*/ 741466 w 741490"/>
              <a:gd name="connsiteY4" fmla="*/ 5454 h 3188105"/>
              <a:gd name="connsiteX5" fmla="*/ 284179 w 741490"/>
              <a:gd name="connsiteY5" fmla="*/ 0 h 3188105"/>
              <a:gd name="connsiteX6" fmla="*/ 29 w 741490"/>
              <a:gd name="connsiteY6" fmla="*/ 1323444 h 3188105"/>
              <a:gd name="connsiteX7" fmla="*/ 39521 w 741490"/>
              <a:gd name="connsiteY7" fmla="*/ 3179553 h 3188105"/>
              <a:gd name="connsiteX0" fmla="*/ 49427 w 751396"/>
              <a:gd name="connsiteY0" fmla="*/ 3179553 h 3188105"/>
              <a:gd name="connsiteX1" fmla="*/ 196453 w 751396"/>
              <a:gd name="connsiteY1" fmla="*/ 3188105 h 3188105"/>
              <a:gd name="connsiteX2" fmla="*/ 170843 w 751396"/>
              <a:gd name="connsiteY2" fmla="*/ 2165615 h 3188105"/>
              <a:gd name="connsiteX3" fmla="*/ 269422 w 751396"/>
              <a:gd name="connsiteY3" fmla="*/ 1306421 h 3188105"/>
              <a:gd name="connsiteX4" fmla="*/ 751372 w 751396"/>
              <a:gd name="connsiteY4" fmla="*/ 5454 h 3188105"/>
              <a:gd name="connsiteX5" fmla="*/ 294085 w 751396"/>
              <a:gd name="connsiteY5" fmla="*/ 0 h 3188105"/>
              <a:gd name="connsiteX6" fmla="*/ 27 w 751396"/>
              <a:gd name="connsiteY6" fmla="*/ 1301700 h 3188105"/>
              <a:gd name="connsiteX7" fmla="*/ 49427 w 751396"/>
              <a:gd name="connsiteY7" fmla="*/ 3179553 h 3188105"/>
              <a:gd name="connsiteX0" fmla="*/ 49400 w 751345"/>
              <a:gd name="connsiteY0" fmla="*/ 3174106 h 3182658"/>
              <a:gd name="connsiteX1" fmla="*/ 196426 w 751345"/>
              <a:gd name="connsiteY1" fmla="*/ 3182658 h 3182658"/>
              <a:gd name="connsiteX2" fmla="*/ 170816 w 751345"/>
              <a:gd name="connsiteY2" fmla="*/ 2160168 h 3182658"/>
              <a:gd name="connsiteX3" fmla="*/ 269395 w 751345"/>
              <a:gd name="connsiteY3" fmla="*/ 1300974 h 3182658"/>
              <a:gd name="connsiteX4" fmla="*/ 751345 w 751345"/>
              <a:gd name="connsiteY4" fmla="*/ 7 h 3182658"/>
              <a:gd name="connsiteX5" fmla="*/ 0 w 751345"/>
              <a:gd name="connsiteY5" fmla="*/ 1296253 h 3182658"/>
              <a:gd name="connsiteX6" fmla="*/ 49400 w 751345"/>
              <a:gd name="connsiteY6" fmla="*/ 3174106 h 3182658"/>
              <a:gd name="connsiteX0" fmla="*/ 49400 w 269962"/>
              <a:gd name="connsiteY0" fmla="*/ 2052633 h 2061185"/>
              <a:gd name="connsiteX1" fmla="*/ 196426 w 269962"/>
              <a:gd name="connsiteY1" fmla="*/ 2061185 h 2061185"/>
              <a:gd name="connsiteX2" fmla="*/ 170816 w 269962"/>
              <a:gd name="connsiteY2" fmla="*/ 1038695 h 2061185"/>
              <a:gd name="connsiteX3" fmla="*/ 269395 w 269962"/>
              <a:gd name="connsiteY3" fmla="*/ 179501 h 2061185"/>
              <a:gd name="connsiteX4" fmla="*/ 0 w 269962"/>
              <a:gd name="connsiteY4" fmla="*/ 174780 h 2061185"/>
              <a:gd name="connsiteX5" fmla="*/ 49400 w 269962"/>
              <a:gd name="connsiteY5" fmla="*/ 2052633 h 2061185"/>
              <a:gd name="connsiteX0" fmla="*/ 49400 w 269962"/>
              <a:gd name="connsiteY0" fmla="*/ 2017178 h 2025730"/>
              <a:gd name="connsiteX1" fmla="*/ 196426 w 269962"/>
              <a:gd name="connsiteY1" fmla="*/ 2025730 h 2025730"/>
              <a:gd name="connsiteX2" fmla="*/ 170816 w 269962"/>
              <a:gd name="connsiteY2" fmla="*/ 1003240 h 2025730"/>
              <a:gd name="connsiteX3" fmla="*/ 269395 w 269962"/>
              <a:gd name="connsiteY3" fmla="*/ 144046 h 2025730"/>
              <a:gd name="connsiteX4" fmla="*/ 0 w 269962"/>
              <a:gd name="connsiteY4" fmla="*/ 139325 h 2025730"/>
              <a:gd name="connsiteX5" fmla="*/ 49400 w 269962"/>
              <a:gd name="connsiteY5" fmla="*/ 2017178 h 2025730"/>
              <a:gd name="connsiteX0" fmla="*/ 49400 w 269962"/>
              <a:gd name="connsiteY0" fmla="*/ 1877882 h 1886434"/>
              <a:gd name="connsiteX1" fmla="*/ 196426 w 269962"/>
              <a:gd name="connsiteY1" fmla="*/ 1886434 h 1886434"/>
              <a:gd name="connsiteX2" fmla="*/ 170816 w 269962"/>
              <a:gd name="connsiteY2" fmla="*/ 863944 h 1886434"/>
              <a:gd name="connsiteX3" fmla="*/ 269395 w 269962"/>
              <a:gd name="connsiteY3" fmla="*/ 4750 h 1886434"/>
              <a:gd name="connsiteX4" fmla="*/ 0 w 269962"/>
              <a:gd name="connsiteY4" fmla="*/ 29 h 1886434"/>
              <a:gd name="connsiteX5" fmla="*/ 49400 w 269962"/>
              <a:gd name="connsiteY5" fmla="*/ 1877882 h 1886434"/>
              <a:gd name="connsiteX0" fmla="*/ 49400 w 269962"/>
              <a:gd name="connsiteY0" fmla="*/ 1899625 h 1908177"/>
              <a:gd name="connsiteX1" fmla="*/ 196426 w 269962"/>
              <a:gd name="connsiteY1" fmla="*/ 1908177 h 1908177"/>
              <a:gd name="connsiteX2" fmla="*/ 170816 w 269962"/>
              <a:gd name="connsiteY2" fmla="*/ 885687 h 1908177"/>
              <a:gd name="connsiteX3" fmla="*/ 269395 w 269962"/>
              <a:gd name="connsiteY3" fmla="*/ 26493 h 1908177"/>
              <a:gd name="connsiteX4" fmla="*/ 0 w 269962"/>
              <a:gd name="connsiteY4" fmla="*/ 28 h 1908177"/>
              <a:gd name="connsiteX5" fmla="*/ 49400 w 269962"/>
              <a:gd name="connsiteY5" fmla="*/ 1899625 h 1908177"/>
              <a:gd name="connsiteX0" fmla="*/ 49400 w 265078"/>
              <a:gd name="connsiteY0" fmla="*/ 1899625 h 1908177"/>
              <a:gd name="connsiteX1" fmla="*/ 196426 w 265078"/>
              <a:gd name="connsiteY1" fmla="*/ 1908177 h 1908177"/>
              <a:gd name="connsiteX2" fmla="*/ 170816 w 265078"/>
              <a:gd name="connsiteY2" fmla="*/ 885687 h 1908177"/>
              <a:gd name="connsiteX3" fmla="*/ 264442 w 265078"/>
              <a:gd name="connsiteY3" fmla="*/ 4749 h 1908177"/>
              <a:gd name="connsiteX4" fmla="*/ 0 w 265078"/>
              <a:gd name="connsiteY4" fmla="*/ 28 h 1908177"/>
              <a:gd name="connsiteX5" fmla="*/ 49400 w 265078"/>
              <a:gd name="connsiteY5" fmla="*/ 1899625 h 1908177"/>
              <a:gd name="connsiteX0" fmla="*/ 49400 w 264666"/>
              <a:gd name="connsiteY0" fmla="*/ 1899625 h 1908177"/>
              <a:gd name="connsiteX1" fmla="*/ 196426 w 264666"/>
              <a:gd name="connsiteY1" fmla="*/ 1908177 h 1908177"/>
              <a:gd name="connsiteX2" fmla="*/ 170816 w 264666"/>
              <a:gd name="connsiteY2" fmla="*/ 885687 h 1908177"/>
              <a:gd name="connsiteX3" fmla="*/ 264442 w 264666"/>
              <a:gd name="connsiteY3" fmla="*/ 4749 h 1908177"/>
              <a:gd name="connsiteX4" fmla="*/ 0 w 264666"/>
              <a:gd name="connsiteY4" fmla="*/ 28 h 1908177"/>
              <a:gd name="connsiteX5" fmla="*/ 49400 w 264666"/>
              <a:gd name="connsiteY5" fmla="*/ 1899625 h 1908177"/>
              <a:gd name="connsiteX0" fmla="*/ 49400 w 264666"/>
              <a:gd name="connsiteY0" fmla="*/ 1899625 h 1908177"/>
              <a:gd name="connsiteX1" fmla="*/ 196426 w 264666"/>
              <a:gd name="connsiteY1" fmla="*/ 1908177 h 1908177"/>
              <a:gd name="connsiteX2" fmla="*/ 170816 w 264666"/>
              <a:gd name="connsiteY2" fmla="*/ 885687 h 1908177"/>
              <a:gd name="connsiteX3" fmla="*/ 264442 w 264666"/>
              <a:gd name="connsiteY3" fmla="*/ 4749 h 1908177"/>
              <a:gd name="connsiteX4" fmla="*/ 0 w 264666"/>
              <a:gd name="connsiteY4" fmla="*/ 28 h 1908177"/>
              <a:gd name="connsiteX5" fmla="*/ 49400 w 264666"/>
              <a:gd name="connsiteY5" fmla="*/ 1899625 h 1908177"/>
              <a:gd name="connsiteX0" fmla="*/ 49400 w 244900"/>
              <a:gd name="connsiteY0" fmla="*/ 1899625 h 1908177"/>
              <a:gd name="connsiteX1" fmla="*/ 196426 w 244900"/>
              <a:gd name="connsiteY1" fmla="*/ 1908177 h 1908177"/>
              <a:gd name="connsiteX2" fmla="*/ 170816 w 244900"/>
              <a:gd name="connsiteY2" fmla="*/ 885687 h 1908177"/>
              <a:gd name="connsiteX3" fmla="*/ 244627 w 244900"/>
              <a:gd name="connsiteY3" fmla="*/ 4749 h 1908177"/>
              <a:gd name="connsiteX4" fmla="*/ 0 w 244900"/>
              <a:gd name="connsiteY4" fmla="*/ 28 h 1908177"/>
              <a:gd name="connsiteX5" fmla="*/ 49400 w 244900"/>
              <a:gd name="connsiteY5" fmla="*/ 1899625 h 1908177"/>
              <a:gd name="connsiteX0" fmla="*/ 6666162 w 6861662"/>
              <a:gd name="connsiteY0" fmla="*/ 1894898 h 1903450"/>
              <a:gd name="connsiteX1" fmla="*/ 6813188 w 6861662"/>
              <a:gd name="connsiteY1" fmla="*/ 1903450 h 1903450"/>
              <a:gd name="connsiteX2" fmla="*/ 6787578 w 6861662"/>
              <a:gd name="connsiteY2" fmla="*/ 880960 h 1903450"/>
              <a:gd name="connsiteX3" fmla="*/ 6861389 w 6861662"/>
              <a:gd name="connsiteY3" fmla="*/ 22 h 1903450"/>
              <a:gd name="connsiteX4" fmla="*/ 0 w 6861662"/>
              <a:gd name="connsiteY4" fmla="*/ 496700 h 1903450"/>
              <a:gd name="connsiteX5" fmla="*/ 6666162 w 6861662"/>
              <a:gd name="connsiteY5" fmla="*/ 1894898 h 1903450"/>
              <a:gd name="connsiteX0" fmla="*/ 6666162 w 6813196"/>
              <a:gd name="connsiteY0" fmla="*/ 2708844 h 2717396"/>
              <a:gd name="connsiteX1" fmla="*/ 6813188 w 6813196"/>
              <a:gd name="connsiteY1" fmla="*/ 2717396 h 2717396"/>
              <a:gd name="connsiteX2" fmla="*/ 6787578 w 6813196"/>
              <a:gd name="connsiteY2" fmla="*/ 1694906 h 2717396"/>
              <a:gd name="connsiteX3" fmla="*/ 5205716 w 6813196"/>
              <a:gd name="connsiteY3" fmla="*/ 7 h 2717396"/>
              <a:gd name="connsiteX4" fmla="*/ 0 w 6813196"/>
              <a:gd name="connsiteY4" fmla="*/ 1310646 h 2717396"/>
              <a:gd name="connsiteX5" fmla="*/ 6666162 w 6813196"/>
              <a:gd name="connsiteY5" fmla="*/ 2708844 h 2717396"/>
              <a:gd name="connsiteX0" fmla="*/ 6666162 w 6813189"/>
              <a:gd name="connsiteY0" fmla="*/ 3070999 h 3079551"/>
              <a:gd name="connsiteX1" fmla="*/ 6813188 w 6813189"/>
              <a:gd name="connsiteY1" fmla="*/ 3079551 h 3079551"/>
              <a:gd name="connsiteX2" fmla="*/ 6140739 w 6813189"/>
              <a:gd name="connsiteY2" fmla="*/ 181694 h 3079551"/>
              <a:gd name="connsiteX3" fmla="*/ 5205716 w 6813189"/>
              <a:gd name="connsiteY3" fmla="*/ 362162 h 3079551"/>
              <a:gd name="connsiteX4" fmla="*/ 0 w 6813189"/>
              <a:gd name="connsiteY4" fmla="*/ 1672801 h 3079551"/>
              <a:gd name="connsiteX5" fmla="*/ 6666162 w 6813189"/>
              <a:gd name="connsiteY5" fmla="*/ 3070999 h 3079551"/>
              <a:gd name="connsiteX0" fmla="*/ 6666162 w 7412556"/>
              <a:gd name="connsiteY0" fmla="*/ 3070999 h 3071042"/>
              <a:gd name="connsiteX1" fmla="*/ 7412556 w 7412556"/>
              <a:gd name="connsiteY1" fmla="*/ 1197673 h 3071042"/>
              <a:gd name="connsiteX2" fmla="*/ 6140739 w 7412556"/>
              <a:gd name="connsiteY2" fmla="*/ 181694 h 3071042"/>
              <a:gd name="connsiteX3" fmla="*/ 5205716 w 7412556"/>
              <a:gd name="connsiteY3" fmla="*/ 362162 h 3071042"/>
              <a:gd name="connsiteX4" fmla="*/ 0 w 7412556"/>
              <a:gd name="connsiteY4" fmla="*/ 1672801 h 3071042"/>
              <a:gd name="connsiteX5" fmla="*/ 6666162 w 7412556"/>
              <a:gd name="connsiteY5" fmla="*/ 3070999 h 3071042"/>
              <a:gd name="connsiteX0" fmla="*/ 6505936 w 7412556"/>
              <a:gd name="connsiteY0" fmla="*/ 3136117 h 3136159"/>
              <a:gd name="connsiteX1" fmla="*/ 7412556 w 7412556"/>
              <a:gd name="connsiteY1" fmla="*/ 1197673 h 3136159"/>
              <a:gd name="connsiteX2" fmla="*/ 6140739 w 7412556"/>
              <a:gd name="connsiteY2" fmla="*/ 181694 h 3136159"/>
              <a:gd name="connsiteX3" fmla="*/ 5205716 w 7412556"/>
              <a:gd name="connsiteY3" fmla="*/ 362162 h 3136159"/>
              <a:gd name="connsiteX4" fmla="*/ 0 w 7412556"/>
              <a:gd name="connsiteY4" fmla="*/ 1672801 h 3136159"/>
              <a:gd name="connsiteX5" fmla="*/ 6505936 w 7412556"/>
              <a:gd name="connsiteY5" fmla="*/ 3136117 h 3136159"/>
              <a:gd name="connsiteX0" fmla="*/ 6505936 w 7423908"/>
              <a:gd name="connsiteY0" fmla="*/ 3136117 h 3162686"/>
              <a:gd name="connsiteX1" fmla="*/ 6751319 w 7423908"/>
              <a:gd name="connsiteY1" fmla="*/ 2511290 h 3162686"/>
              <a:gd name="connsiteX2" fmla="*/ 7412556 w 7423908"/>
              <a:gd name="connsiteY2" fmla="*/ 1197673 h 3162686"/>
              <a:gd name="connsiteX3" fmla="*/ 6140739 w 7423908"/>
              <a:gd name="connsiteY3" fmla="*/ 181694 h 3162686"/>
              <a:gd name="connsiteX4" fmla="*/ 5205716 w 7423908"/>
              <a:gd name="connsiteY4" fmla="*/ 362162 h 3162686"/>
              <a:gd name="connsiteX5" fmla="*/ 0 w 7423908"/>
              <a:gd name="connsiteY5" fmla="*/ 1672801 h 3162686"/>
              <a:gd name="connsiteX6" fmla="*/ 6505936 w 7423908"/>
              <a:gd name="connsiteY6" fmla="*/ 3136117 h 3162686"/>
              <a:gd name="connsiteX0" fmla="*/ 6505936 w 7423907"/>
              <a:gd name="connsiteY0" fmla="*/ 3136117 h 3153007"/>
              <a:gd name="connsiteX1" fmla="*/ 6751319 w 7423907"/>
              <a:gd name="connsiteY1" fmla="*/ 2511290 h 3153007"/>
              <a:gd name="connsiteX2" fmla="*/ 7412556 w 7423907"/>
              <a:gd name="connsiteY2" fmla="*/ 1197673 h 3153007"/>
              <a:gd name="connsiteX3" fmla="*/ 6140739 w 7423907"/>
              <a:gd name="connsiteY3" fmla="*/ 181694 h 3153007"/>
              <a:gd name="connsiteX4" fmla="*/ 5205716 w 7423907"/>
              <a:gd name="connsiteY4" fmla="*/ 362162 h 3153007"/>
              <a:gd name="connsiteX5" fmla="*/ 0 w 7423907"/>
              <a:gd name="connsiteY5" fmla="*/ 1672801 h 3153007"/>
              <a:gd name="connsiteX6" fmla="*/ 6505936 w 7423907"/>
              <a:gd name="connsiteY6" fmla="*/ 3136117 h 3153007"/>
              <a:gd name="connsiteX0" fmla="*/ 6505936 w 7423907"/>
              <a:gd name="connsiteY0" fmla="*/ 3136117 h 3136117"/>
              <a:gd name="connsiteX1" fmla="*/ 6751319 w 7423907"/>
              <a:gd name="connsiteY1" fmla="*/ 2511290 h 3136117"/>
              <a:gd name="connsiteX2" fmla="*/ 7412556 w 7423907"/>
              <a:gd name="connsiteY2" fmla="*/ 1197673 h 3136117"/>
              <a:gd name="connsiteX3" fmla="*/ 6140739 w 7423907"/>
              <a:gd name="connsiteY3" fmla="*/ 181694 h 3136117"/>
              <a:gd name="connsiteX4" fmla="*/ 5205716 w 7423907"/>
              <a:gd name="connsiteY4" fmla="*/ 362162 h 3136117"/>
              <a:gd name="connsiteX5" fmla="*/ 0 w 7423907"/>
              <a:gd name="connsiteY5" fmla="*/ 1672801 h 3136117"/>
              <a:gd name="connsiteX6" fmla="*/ 6505936 w 7423907"/>
              <a:gd name="connsiteY6" fmla="*/ 3136117 h 3136117"/>
              <a:gd name="connsiteX0" fmla="*/ 6505936 w 7422168"/>
              <a:gd name="connsiteY0" fmla="*/ 3136117 h 3136117"/>
              <a:gd name="connsiteX1" fmla="*/ 6626699 w 7422168"/>
              <a:gd name="connsiteY1" fmla="*/ 3129900 h 3136117"/>
              <a:gd name="connsiteX2" fmla="*/ 7412556 w 7422168"/>
              <a:gd name="connsiteY2" fmla="*/ 1197673 h 3136117"/>
              <a:gd name="connsiteX3" fmla="*/ 6140739 w 7422168"/>
              <a:gd name="connsiteY3" fmla="*/ 181694 h 3136117"/>
              <a:gd name="connsiteX4" fmla="*/ 5205716 w 7422168"/>
              <a:gd name="connsiteY4" fmla="*/ 362162 h 3136117"/>
              <a:gd name="connsiteX5" fmla="*/ 0 w 7422168"/>
              <a:gd name="connsiteY5" fmla="*/ 1672801 h 3136117"/>
              <a:gd name="connsiteX6" fmla="*/ 6505936 w 7422168"/>
              <a:gd name="connsiteY6" fmla="*/ 3136117 h 3136117"/>
              <a:gd name="connsiteX0" fmla="*/ 6505936 w 7420558"/>
              <a:gd name="connsiteY0" fmla="*/ 3136117 h 3136117"/>
              <a:gd name="connsiteX1" fmla="*/ 6626699 w 7420558"/>
              <a:gd name="connsiteY1" fmla="*/ 3129900 h 3136117"/>
              <a:gd name="connsiteX2" fmla="*/ 7412556 w 7420558"/>
              <a:gd name="connsiteY2" fmla="*/ 1197673 h 3136117"/>
              <a:gd name="connsiteX3" fmla="*/ 6140739 w 7420558"/>
              <a:gd name="connsiteY3" fmla="*/ 181694 h 3136117"/>
              <a:gd name="connsiteX4" fmla="*/ 5205716 w 7420558"/>
              <a:gd name="connsiteY4" fmla="*/ 362162 h 3136117"/>
              <a:gd name="connsiteX5" fmla="*/ 0 w 7420558"/>
              <a:gd name="connsiteY5" fmla="*/ 1672801 h 3136117"/>
              <a:gd name="connsiteX6" fmla="*/ 6505936 w 7420558"/>
              <a:gd name="connsiteY6" fmla="*/ 3136117 h 3136117"/>
              <a:gd name="connsiteX0" fmla="*/ 6505936 w 7495800"/>
              <a:gd name="connsiteY0" fmla="*/ 3136117 h 3136117"/>
              <a:gd name="connsiteX1" fmla="*/ 6626699 w 7495800"/>
              <a:gd name="connsiteY1" fmla="*/ 3129900 h 3136117"/>
              <a:gd name="connsiteX2" fmla="*/ 7291344 w 7495800"/>
              <a:gd name="connsiteY2" fmla="*/ 1775469 h 3136117"/>
              <a:gd name="connsiteX3" fmla="*/ 7412556 w 7495800"/>
              <a:gd name="connsiteY3" fmla="*/ 1197673 h 3136117"/>
              <a:gd name="connsiteX4" fmla="*/ 6140739 w 7495800"/>
              <a:gd name="connsiteY4" fmla="*/ 181694 h 3136117"/>
              <a:gd name="connsiteX5" fmla="*/ 5205716 w 7495800"/>
              <a:gd name="connsiteY5" fmla="*/ 362162 h 3136117"/>
              <a:gd name="connsiteX6" fmla="*/ 0 w 7495800"/>
              <a:gd name="connsiteY6" fmla="*/ 1672801 h 3136117"/>
              <a:gd name="connsiteX7" fmla="*/ 6505936 w 7495800"/>
              <a:gd name="connsiteY7" fmla="*/ 3136117 h 3136117"/>
              <a:gd name="connsiteX0" fmla="*/ 6505936 w 7480898"/>
              <a:gd name="connsiteY0" fmla="*/ 3136117 h 3136117"/>
              <a:gd name="connsiteX1" fmla="*/ 6626699 w 7480898"/>
              <a:gd name="connsiteY1" fmla="*/ 3129900 h 3136117"/>
              <a:gd name="connsiteX2" fmla="*/ 7214199 w 7480898"/>
              <a:gd name="connsiteY2" fmla="*/ 1749423 h 3136117"/>
              <a:gd name="connsiteX3" fmla="*/ 7412556 w 7480898"/>
              <a:gd name="connsiteY3" fmla="*/ 1197673 h 3136117"/>
              <a:gd name="connsiteX4" fmla="*/ 6140739 w 7480898"/>
              <a:gd name="connsiteY4" fmla="*/ 181694 h 3136117"/>
              <a:gd name="connsiteX5" fmla="*/ 5205716 w 7480898"/>
              <a:gd name="connsiteY5" fmla="*/ 362162 h 3136117"/>
              <a:gd name="connsiteX6" fmla="*/ 0 w 7480898"/>
              <a:gd name="connsiteY6" fmla="*/ 1672801 h 3136117"/>
              <a:gd name="connsiteX7" fmla="*/ 6505936 w 7480898"/>
              <a:gd name="connsiteY7" fmla="*/ 3136117 h 3136117"/>
              <a:gd name="connsiteX0" fmla="*/ 6505936 w 7280376"/>
              <a:gd name="connsiteY0" fmla="*/ 3136117 h 3136117"/>
              <a:gd name="connsiteX1" fmla="*/ 6626699 w 7280376"/>
              <a:gd name="connsiteY1" fmla="*/ 3129900 h 3136117"/>
              <a:gd name="connsiteX2" fmla="*/ 7214199 w 7280376"/>
              <a:gd name="connsiteY2" fmla="*/ 1749423 h 3136117"/>
              <a:gd name="connsiteX3" fmla="*/ 7080234 w 7280376"/>
              <a:gd name="connsiteY3" fmla="*/ 644180 h 3136117"/>
              <a:gd name="connsiteX4" fmla="*/ 6140739 w 7280376"/>
              <a:gd name="connsiteY4" fmla="*/ 181694 h 3136117"/>
              <a:gd name="connsiteX5" fmla="*/ 5205716 w 7280376"/>
              <a:gd name="connsiteY5" fmla="*/ 362162 h 3136117"/>
              <a:gd name="connsiteX6" fmla="*/ 0 w 7280376"/>
              <a:gd name="connsiteY6" fmla="*/ 1672801 h 3136117"/>
              <a:gd name="connsiteX7" fmla="*/ 6505936 w 7280376"/>
              <a:gd name="connsiteY7" fmla="*/ 3136117 h 3136117"/>
              <a:gd name="connsiteX0" fmla="*/ 6505936 w 7289333"/>
              <a:gd name="connsiteY0" fmla="*/ 3136117 h 3136117"/>
              <a:gd name="connsiteX1" fmla="*/ 6626699 w 7289333"/>
              <a:gd name="connsiteY1" fmla="*/ 3129900 h 3136117"/>
              <a:gd name="connsiteX2" fmla="*/ 7214199 w 7289333"/>
              <a:gd name="connsiteY2" fmla="*/ 1749423 h 3136117"/>
              <a:gd name="connsiteX3" fmla="*/ 7080234 w 7289333"/>
              <a:gd name="connsiteY3" fmla="*/ 644180 h 3136117"/>
              <a:gd name="connsiteX4" fmla="*/ 6140739 w 7289333"/>
              <a:gd name="connsiteY4" fmla="*/ 181694 h 3136117"/>
              <a:gd name="connsiteX5" fmla="*/ 5205716 w 7289333"/>
              <a:gd name="connsiteY5" fmla="*/ 362162 h 3136117"/>
              <a:gd name="connsiteX6" fmla="*/ 0 w 7289333"/>
              <a:gd name="connsiteY6" fmla="*/ 1672801 h 3136117"/>
              <a:gd name="connsiteX7" fmla="*/ 6505936 w 7289333"/>
              <a:gd name="connsiteY7" fmla="*/ 3136117 h 3136117"/>
              <a:gd name="connsiteX0" fmla="*/ 6505936 w 7295383"/>
              <a:gd name="connsiteY0" fmla="*/ 3136117 h 3136117"/>
              <a:gd name="connsiteX1" fmla="*/ 6626699 w 7295383"/>
              <a:gd name="connsiteY1" fmla="*/ 3129900 h 3136117"/>
              <a:gd name="connsiteX2" fmla="*/ 7214199 w 7295383"/>
              <a:gd name="connsiteY2" fmla="*/ 1749423 h 3136117"/>
              <a:gd name="connsiteX3" fmla="*/ 7098038 w 7295383"/>
              <a:gd name="connsiteY3" fmla="*/ 631156 h 3136117"/>
              <a:gd name="connsiteX4" fmla="*/ 6140739 w 7295383"/>
              <a:gd name="connsiteY4" fmla="*/ 181694 h 3136117"/>
              <a:gd name="connsiteX5" fmla="*/ 5205716 w 7295383"/>
              <a:gd name="connsiteY5" fmla="*/ 362162 h 3136117"/>
              <a:gd name="connsiteX6" fmla="*/ 0 w 7295383"/>
              <a:gd name="connsiteY6" fmla="*/ 1672801 h 3136117"/>
              <a:gd name="connsiteX7" fmla="*/ 6505936 w 7295383"/>
              <a:gd name="connsiteY7" fmla="*/ 3136117 h 3136117"/>
              <a:gd name="connsiteX0" fmla="*/ 6505936 w 7306290"/>
              <a:gd name="connsiteY0" fmla="*/ 3136117 h 3136117"/>
              <a:gd name="connsiteX1" fmla="*/ 6626699 w 7306290"/>
              <a:gd name="connsiteY1" fmla="*/ 3129900 h 3136117"/>
              <a:gd name="connsiteX2" fmla="*/ 7214199 w 7306290"/>
              <a:gd name="connsiteY2" fmla="*/ 1749423 h 3136117"/>
              <a:gd name="connsiteX3" fmla="*/ 7098038 w 7306290"/>
              <a:gd name="connsiteY3" fmla="*/ 631156 h 3136117"/>
              <a:gd name="connsiteX4" fmla="*/ 6140739 w 7306290"/>
              <a:gd name="connsiteY4" fmla="*/ 181694 h 3136117"/>
              <a:gd name="connsiteX5" fmla="*/ 5205716 w 7306290"/>
              <a:gd name="connsiteY5" fmla="*/ 362162 h 3136117"/>
              <a:gd name="connsiteX6" fmla="*/ 0 w 7306290"/>
              <a:gd name="connsiteY6" fmla="*/ 1672801 h 3136117"/>
              <a:gd name="connsiteX7" fmla="*/ 6505936 w 7306290"/>
              <a:gd name="connsiteY7" fmla="*/ 3136117 h 3136117"/>
              <a:gd name="connsiteX0" fmla="*/ 6505936 w 7318752"/>
              <a:gd name="connsiteY0" fmla="*/ 3136117 h 3136117"/>
              <a:gd name="connsiteX1" fmla="*/ 6626699 w 7318752"/>
              <a:gd name="connsiteY1" fmla="*/ 3129900 h 3136117"/>
              <a:gd name="connsiteX2" fmla="*/ 7214199 w 7318752"/>
              <a:gd name="connsiteY2" fmla="*/ 1749423 h 3136117"/>
              <a:gd name="connsiteX3" fmla="*/ 7098038 w 7318752"/>
              <a:gd name="connsiteY3" fmla="*/ 631156 h 3136117"/>
              <a:gd name="connsiteX4" fmla="*/ 6140739 w 7318752"/>
              <a:gd name="connsiteY4" fmla="*/ 181694 h 3136117"/>
              <a:gd name="connsiteX5" fmla="*/ 5205716 w 7318752"/>
              <a:gd name="connsiteY5" fmla="*/ 362162 h 3136117"/>
              <a:gd name="connsiteX6" fmla="*/ 0 w 7318752"/>
              <a:gd name="connsiteY6" fmla="*/ 1672801 h 3136117"/>
              <a:gd name="connsiteX7" fmla="*/ 6505936 w 7318752"/>
              <a:gd name="connsiteY7" fmla="*/ 3136117 h 3136117"/>
              <a:gd name="connsiteX0" fmla="*/ 6505936 w 7311253"/>
              <a:gd name="connsiteY0" fmla="*/ 3136117 h 3136117"/>
              <a:gd name="connsiteX1" fmla="*/ 6626699 w 7311253"/>
              <a:gd name="connsiteY1" fmla="*/ 3129900 h 3136117"/>
              <a:gd name="connsiteX2" fmla="*/ 7214199 w 7311253"/>
              <a:gd name="connsiteY2" fmla="*/ 1749423 h 3136117"/>
              <a:gd name="connsiteX3" fmla="*/ 7098038 w 7311253"/>
              <a:gd name="connsiteY3" fmla="*/ 631156 h 3136117"/>
              <a:gd name="connsiteX4" fmla="*/ 6140739 w 7311253"/>
              <a:gd name="connsiteY4" fmla="*/ 181694 h 3136117"/>
              <a:gd name="connsiteX5" fmla="*/ 5205716 w 7311253"/>
              <a:gd name="connsiteY5" fmla="*/ 362162 h 3136117"/>
              <a:gd name="connsiteX6" fmla="*/ 0 w 7311253"/>
              <a:gd name="connsiteY6" fmla="*/ 1672801 h 3136117"/>
              <a:gd name="connsiteX7" fmla="*/ 6505936 w 7311253"/>
              <a:gd name="connsiteY7" fmla="*/ 3136117 h 3136117"/>
              <a:gd name="connsiteX0" fmla="*/ 6505936 w 7311253"/>
              <a:gd name="connsiteY0" fmla="*/ 3136117 h 3136117"/>
              <a:gd name="connsiteX1" fmla="*/ 6608895 w 7311253"/>
              <a:gd name="connsiteY1" fmla="*/ 3129900 h 3136117"/>
              <a:gd name="connsiteX2" fmla="*/ 7214199 w 7311253"/>
              <a:gd name="connsiteY2" fmla="*/ 1749423 h 3136117"/>
              <a:gd name="connsiteX3" fmla="*/ 7098038 w 7311253"/>
              <a:gd name="connsiteY3" fmla="*/ 631156 h 3136117"/>
              <a:gd name="connsiteX4" fmla="*/ 6140739 w 7311253"/>
              <a:gd name="connsiteY4" fmla="*/ 181694 h 3136117"/>
              <a:gd name="connsiteX5" fmla="*/ 5205716 w 7311253"/>
              <a:gd name="connsiteY5" fmla="*/ 362162 h 3136117"/>
              <a:gd name="connsiteX6" fmla="*/ 0 w 7311253"/>
              <a:gd name="connsiteY6" fmla="*/ 1672801 h 3136117"/>
              <a:gd name="connsiteX7" fmla="*/ 6505936 w 7311253"/>
              <a:gd name="connsiteY7" fmla="*/ 3136117 h 3136117"/>
              <a:gd name="connsiteX0" fmla="*/ 6505936 w 7311253"/>
              <a:gd name="connsiteY0" fmla="*/ 3136117 h 3136117"/>
              <a:gd name="connsiteX1" fmla="*/ 6608895 w 7311253"/>
              <a:gd name="connsiteY1" fmla="*/ 3129900 h 3136117"/>
              <a:gd name="connsiteX2" fmla="*/ 7214199 w 7311253"/>
              <a:gd name="connsiteY2" fmla="*/ 1749423 h 3136117"/>
              <a:gd name="connsiteX3" fmla="*/ 7098038 w 7311253"/>
              <a:gd name="connsiteY3" fmla="*/ 631156 h 3136117"/>
              <a:gd name="connsiteX4" fmla="*/ 6140739 w 7311253"/>
              <a:gd name="connsiteY4" fmla="*/ 181694 h 3136117"/>
              <a:gd name="connsiteX5" fmla="*/ 5205716 w 7311253"/>
              <a:gd name="connsiteY5" fmla="*/ 362162 h 3136117"/>
              <a:gd name="connsiteX6" fmla="*/ 0 w 7311253"/>
              <a:gd name="connsiteY6" fmla="*/ 1672801 h 3136117"/>
              <a:gd name="connsiteX7" fmla="*/ 6505936 w 7311253"/>
              <a:gd name="connsiteY7" fmla="*/ 3136117 h 3136117"/>
              <a:gd name="connsiteX0" fmla="*/ 6505936 w 7318752"/>
              <a:gd name="connsiteY0" fmla="*/ 3136117 h 3136117"/>
              <a:gd name="connsiteX1" fmla="*/ 6608895 w 7318752"/>
              <a:gd name="connsiteY1" fmla="*/ 3129900 h 3136117"/>
              <a:gd name="connsiteX2" fmla="*/ 7214199 w 7318752"/>
              <a:gd name="connsiteY2" fmla="*/ 1749423 h 3136117"/>
              <a:gd name="connsiteX3" fmla="*/ 7098038 w 7318752"/>
              <a:gd name="connsiteY3" fmla="*/ 631156 h 3136117"/>
              <a:gd name="connsiteX4" fmla="*/ 6140739 w 7318752"/>
              <a:gd name="connsiteY4" fmla="*/ 181694 h 3136117"/>
              <a:gd name="connsiteX5" fmla="*/ 5205716 w 7318752"/>
              <a:gd name="connsiteY5" fmla="*/ 362162 h 3136117"/>
              <a:gd name="connsiteX6" fmla="*/ 0 w 7318752"/>
              <a:gd name="connsiteY6" fmla="*/ 1672801 h 3136117"/>
              <a:gd name="connsiteX7" fmla="*/ 6505936 w 7318752"/>
              <a:gd name="connsiteY7" fmla="*/ 3136117 h 3136117"/>
              <a:gd name="connsiteX0" fmla="*/ 6505936 w 7333848"/>
              <a:gd name="connsiteY0" fmla="*/ 3136117 h 3136117"/>
              <a:gd name="connsiteX1" fmla="*/ 6608895 w 7333848"/>
              <a:gd name="connsiteY1" fmla="*/ 3129900 h 3136117"/>
              <a:gd name="connsiteX2" fmla="*/ 7237937 w 7333848"/>
              <a:gd name="connsiteY2" fmla="*/ 1762446 h 3136117"/>
              <a:gd name="connsiteX3" fmla="*/ 7098038 w 7333848"/>
              <a:gd name="connsiteY3" fmla="*/ 631156 h 3136117"/>
              <a:gd name="connsiteX4" fmla="*/ 6140739 w 7333848"/>
              <a:gd name="connsiteY4" fmla="*/ 181694 h 3136117"/>
              <a:gd name="connsiteX5" fmla="*/ 5205716 w 7333848"/>
              <a:gd name="connsiteY5" fmla="*/ 362162 h 3136117"/>
              <a:gd name="connsiteX6" fmla="*/ 0 w 7333848"/>
              <a:gd name="connsiteY6" fmla="*/ 1672801 h 3136117"/>
              <a:gd name="connsiteX7" fmla="*/ 6505936 w 7333848"/>
              <a:gd name="connsiteY7" fmla="*/ 3136117 h 3136117"/>
              <a:gd name="connsiteX0" fmla="*/ 6505936 w 7322437"/>
              <a:gd name="connsiteY0" fmla="*/ 3136117 h 3136117"/>
              <a:gd name="connsiteX1" fmla="*/ 6608895 w 7322437"/>
              <a:gd name="connsiteY1" fmla="*/ 3129900 h 3136117"/>
              <a:gd name="connsiteX2" fmla="*/ 7220135 w 7322437"/>
              <a:gd name="connsiteY2" fmla="*/ 1755935 h 3136117"/>
              <a:gd name="connsiteX3" fmla="*/ 7098038 w 7322437"/>
              <a:gd name="connsiteY3" fmla="*/ 631156 h 3136117"/>
              <a:gd name="connsiteX4" fmla="*/ 6140739 w 7322437"/>
              <a:gd name="connsiteY4" fmla="*/ 181694 h 3136117"/>
              <a:gd name="connsiteX5" fmla="*/ 5205716 w 7322437"/>
              <a:gd name="connsiteY5" fmla="*/ 362162 h 3136117"/>
              <a:gd name="connsiteX6" fmla="*/ 0 w 7322437"/>
              <a:gd name="connsiteY6" fmla="*/ 1672801 h 3136117"/>
              <a:gd name="connsiteX7" fmla="*/ 6505936 w 7322437"/>
              <a:gd name="connsiteY7" fmla="*/ 3136117 h 3136117"/>
              <a:gd name="connsiteX0" fmla="*/ 6505936 w 7322437"/>
              <a:gd name="connsiteY0" fmla="*/ 2955657 h 2955657"/>
              <a:gd name="connsiteX1" fmla="*/ 6608895 w 7322437"/>
              <a:gd name="connsiteY1" fmla="*/ 2949440 h 2955657"/>
              <a:gd name="connsiteX2" fmla="*/ 7220135 w 7322437"/>
              <a:gd name="connsiteY2" fmla="*/ 1575475 h 2955657"/>
              <a:gd name="connsiteX3" fmla="*/ 7098038 w 7322437"/>
              <a:gd name="connsiteY3" fmla="*/ 450696 h 2955657"/>
              <a:gd name="connsiteX4" fmla="*/ 6140739 w 7322437"/>
              <a:gd name="connsiteY4" fmla="*/ 1234 h 2955657"/>
              <a:gd name="connsiteX5" fmla="*/ 5205716 w 7322437"/>
              <a:gd name="connsiteY5" fmla="*/ 181702 h 2955657"/>
              <a:gd name="connsiteX6" fmla="*/ 0 w 7322437"/>
              <a:gd name="connsiteY6" fmla="*/ 1492341 h 2955657"/>
              <a:gd name="connsiteX7" fmla="*/ 6505936 w 7322437"/>
              <a:gd name="connsiteY7" fmla="*/ 2955657 h 2955657"/>
              <a:gd name="connsiteX0" fmla="*/ 6505936 w 7322437"/>
              <a:gd name="connsiteY0" fmla="*/ 2954556 h 2954556"/>
              <a:gd name="connsiteX1" fmla="*/ 6608895 w 7322437"/>
              <a:gd name="connsiteY1" fmla="*/ 2948339 h 2954556"/>
              <a:gd name="connsiteX2" fmla="*/ 7220135 w 7322437"/>
              <a:gd name="connsiteY2" fmla="*/ 1574374 h 2954556"/>
              <a:gd name="connsiteX3" fmla="*/ 7098038 w 7322437"/>
              <a:gd name="connsiteY3" fmla="*/ 449595 h 2954556"/>
              <a:gd name="connsiteX4" fmla="*/ 6140739 w 7322437"/>
              <a:gd name="connsiteY4" fmla="*/ 133 h 2954556"/>
              <a:gd name="connsiteX5" fmla="*/ 5205716 w 7322437"/>
              <a:gd name="connsiteY5" fmla="*/ 180601 h 2954556"/>
              <a:gd name="connsiteX6" fmla="*/ 0 w 7322437"/>
              <a:gd name="connsiteY6" fmla="*/ 1491240 h 2954556"/>
              <a:gd name="connsiteX7" fmla="*/ 6505936 w 7322437"/>
              <a:gd name="connsiteY7" fmla="*/ 2954556 h 2954556"/>
              <a:gd name="connsiteX0" fmla="*/ 6505936 w 7322437"/>
              <a:gd name="connsiteY0" fmla="*/ 2960379 h 2960379"/>
              <a:gd name="connsiteX1" fmla="*/ 6608895 w 7322437"/>
              <a:gd name="connsiteY1" fmla="*/ 2954162 h 2960379"/>
              <a:gd name="connsiteX2" fmla="*/ 7220135 w 7322437"/>
              <a:gd name="connsiteY2" fmla="*/ 1580197 h 2960379"/>
              <a:gd name="connsiteX3" fmla="*/ 7098038 w 7322437"/>
              <a:gd name="connsiteY3" fmla="*/ 455418 h 2960379"/>
              <a:gd name="connsiteX4" fmla="*/ 6288444 w 7322437"/>
              <a:gd name="connsiteY4" fmla="*/ 82507 h 2960379"/>
              <a:gd name="connsiteX5" fmla="*/ 6140739 w 7322437"/>
              <a:gd name="connsiteY5" fmla="*/ 5956 h 2960379"/>
              <a:gd name="connsiteX6" fmla="*/ 5205716 w 7322437"/>
              <a:gd name="connsiteY6" fmla="*/ 186424 h 2960379"/>
              <a:gd name="connsiteX7" fmla="*/ 0 w 7322437"/>
              <a:gd name="connsiteY7" fmla="*/ 1497063 h 2960379"/>
              <a:gd name="connsiteX8" fmla="*/ 6505936 w 7322437"/>
              <a:gd name="connsiteY8" fmla="*/ 2960379 h 2960379"/>
              <a:gd name="connsiteX0" fmla="*/ 6505936 w 7322437"/>
              <a:gd name="connsiteY0" fmla="*/ 2956875 h 2956875"/>
              <a:gd name="connsiteX1" fmla="*/ 6608895 w 7322437"/>
              <a:gd name="connsiteY1" fmla="*/ 2950658 h 2956875"/>
              <a:gd name="connsiteX2" fmla="*/ 7220135 w 7322437"/>
              <a:gd name="connsiteY2" fmla="*/ 1576693 h 2956875"/>
              <a:gd name="connsiteX3" fmla="*/ 7098038 w 7322437"/>
              <a:gd name="connsiteY3" fmla="*/ 451914 h 2956875"/>
              <a:gd name="connsiteX4" fmla="*/ 6187561 w 7322437"/>
              <a:gd name="connsiteY4" fmla="*/ 137608 h 2956875"/>
              <a:gd name="connsiteX5" fmla="*/ 6140739 w 7322437"/>
              <a:gd name="connsiteY5" fmla="*/ 2452 h 2956875"/>
              <a:gd name="connsiteX6" fmla="*/ 5205716 w 7322437"/>
              <a:gd name="connsiteY6" fmla="*/ 182920 h 2956875"/>
              <a:gd name="connsiteX7" fmla="*/ 0 w 7322437"/>
              <a:gd name="connsiteY7" fmla="*/ 1493559 h 2956875"/>
              <a:gd name="connsiteX8" fmla="*/ 6505936 w 7322437"/>
              <a:gd name="connsiteY8" fmla="*/ 2956875 h 2956875"/>
              <a:gd name="connsiteX0" fmla="*/ 6505936 w 7322437"/>
              <a:gd name="connsiteY0" fmla="*/ 2955943 h 2955943"/>
              <a:gd name="connsiteX1" fmla="*/ 6608895 w 7322437"/>
              <a:gd name="connsiteY1" fmla="*/ 2949726 h 2955943"/>
              <a:gd name="connsiteX2" fmla="*/ 7220135 w 7322437"/>
              <a:gd name="connsiteY2" fmla="*/ 1575761 h 2955943"/>
              <a:gd name="connsiteX3" fmla="*/ 7098038 w 7322437"/>
              <a:gd name="connsiteY3" fmla="*/ 450982 h 2955943"/>
              <a:gd name="connsiteX4" fmla="*/ 6187561 w 7322437"/>
              <a:gd name="connsiteY4" fmla="*/ 136676 h 2955943"/>
              <a:gd name="connsiteX5" fmla="*/ 6140739 w 7322437"/>
              <a:gd name="connsiteY5" fmla="*/ 1520 h 2955943"/>
              <a:gd name="connsiteX6" fmla="*/ 5205716 w 7322437"/>
              <a:gd name="connsiteY6" fmla="*/ 181988 h 2955943"/>
              <a:gd name="connsiteX7" fmla="*/ 0 w 7322437"/>
              <a:gd name="connsiteY7" fmla="*/ 1492627 h 2955943"/>
              <a:gd name="connsiteX8" fmla="*/ 6505936 w 7322437"/>
              <a:gd name="connsiteY8" fmla="*/ 2955943 h 2955943"/>
              <a:gd name="connsiteX0" fmla="*/ 6505936 w 7322437"/>
              <a:gd name="connsiteY0" fmla="*/ 2954533 h 2954533"/>
              <a:gd name="connsiteX1" fmla="*/ 6608895 w 7322437"/>
              <a:gd name="connsiteY1" fmla="*/ 2948316 h 2954533"/>
              <a:gd name="connsiteX2" fmla="*/ 7220135 w 7322437"/>
              <a:gd name="connsiteY2" fmla="*/ 1574351 h 2954533"/>
              <a:gd name="connsiteX3" fmla="*/ 7098038 w 7322437"/>
              <a:gd name="connsiteY3" fmla="*/ 449572 h 2954533"/>
              <a:gd name="connsiteX4" fmla="*/ 6187561 w 7322437"/>
              <a:gd name="connsiteY4" fmla="*/ 135266 h 2954533"/>
              <a:gd name="connsiteX5" fmla="*/ 6140739 w 7322437"/>
              <a:gd name="connsiteY5" fmla="*/ 110 h 2954533"/>
              <a:gd name="connsiteX6" fmla="*/ 5205716 w 7322437"/>
              <a:gd name="connsiteY6" fmla="*/ 180578 h 2954533"/>
              <a:gd name="connsiteX7" fmla="*/ 0 w 7322437"/>
              <a:gd name="connsiteY7" fmla="*/ 1491217 h 2954533"/>
              <a:gd name="connsiteX8" fmla="*/ 6505936 w 7322437"/>
              <a:gd name="connsiteY8" fmla="*/ 2954533 h 2954533"/>
              <a:gd name="connsiteX0" fmla="*/ 6505936 w 7322437"/>
              <a:gd name="connsiteY0" fmla="*/ 2954545 h 2954545"/>
              <a:gd name="connsiteX1" fmla="*/ 6608895 w 7322437"/>
              <a:gd name="connsiteY1" fmla="*/ 2948328 h 2954545"/>
              <a:gd name="connsiteX2" fmla="*/ 7220135 w 7322437"/>
              <a:gd name="connsiteY2" fmla="*/ 1574363 h 2954545"/>
              <a:gd name="connsiteX3" fmla="*/ 7098038 w 7322437"/>
              <a:gd name="connsiteY3" fmla="*/ 449584 h 2954545"/>
              <a:gd name="connsiteX4" fmla="*/ 6175692 w 7322437"/>
              <a:gd name="connsiteY4" fmla="*/ 122254 h 2954545"/>
              <a:gd name="connsiteX5" fmla="*/ 6140739 w 7322437"/>
              <a:gd name="connsiteY5" fmla="*/ 122 h 2954545"/>
              <a:gd name="connsiteX6" fmla="*/ 5205716 w 7322437"/>
              <a:gd name="connsiteY6" fmla="*/ 180590 h 2954545"/>
              <a:gd name="connsiteX7" fmla="*/ 0 w 7322437"/>
              <a:gd name="connsiteY7" fmla="*/ 1491229 h 2954545"/>
              <a:gd name="connsiteX8" fmla="*/ 6505936 w 7322437"/>
              <a:gd name="connsiteY8" fmla="*/ 2954545 h 2954545"/>
              <a:gd name="connsiteX0" fmla="*/ 6505936 w 7322437"/>
              <a:gd name="connsiteY0" fmla="*/ 2954545 h 2954545"/>
              <a:gd name="connsiteX1" fmla="*/ 6608895 w 7322437"/>
              <a:gd name="connsiteY1" fmla="*/ 2948328 h 2954545"/>
              <a:gd name="connsiteX2" fmla="*/ 7220135 w 7322437"/>
              <a:gd name="connsiteY2" fmla="*/ 1574363 h 2954545"/>
              <a:gd name="connsiteX3" fmla="*/ 7098038 w 7322437"/>
              <a:gd name="connsiteY3" fmla="*/ 449584 h 2954545"/>
              <a:gd name="connsiteX4" fmla="*/ 6175692 w 7322437"/>
              <a:gd name="connsiteY4" fmla="*/ 122254 h 2954545"/>
              <a:gd name="connsiteX5" fmla="*/ 6140739 w 7322437"/>
              <a:gd name="connsiteY5" fmla="*/ 122 h 2954545"/>
              <a:gd name="connsiteX6" fmla="*/ 5205716 w 7322437"/>
              <a:gd name="connsiteY6" fmla="*/ 180590 h 2954545"/>
              <a:gd name="connsiteX7" fmla="*/ 0 w 7322437"/>
              <a:gd name="connsiteY7" fmla="*/ 1491229 h 2954545"/>
              <a:gd name="connsiteX8" fmla="*/ 6505936 w 7322437"/>
              <a:gd name="connsiteY8" fmla="*/ 2954545 h 2954545"/>
              <a:gd name="connsiteX0" fmla="*/ 6505936 w 7322437"/>
              <a:gd name="connsiteY0" fmla="*/ 2954545 h 2954545"/>
              <a:gd name="connsiteX1" fmla="*/ 6608895 w 7322437"/>
              <a:gd name="connsiteY1" fmla="*/ 2948328 h 2954545"/>
              <a:gd name="connsiteX2" fmla="*/ 7220135 w 7322437"/>
              <a:gd name="connsiteY2" fmla="*/ 1574363 h 2954545"/>
              <a:gd name="connsiteX3" fmla="*/ 7098038 w 7322437"/>
              <a:gd name="connsiteY3" fmla="*/ 449584 h 2954545"/>
              <a:gd name="connsiteX4" fmla="*/ 6175692 w 7322437"/>
              <a:gd name="connsiteY4" fmla="*/ 122254 h 2954545"/>
              <a:gd name="connsiteX5" fmla="*/ 6140739 w 7322437"/>
              <a:gd name="connsiteY5" fmla="*/ 122 h 2954545"/>
              <a:gd name="connsiteX6" fmla="*/ 5205716 w 7322437"/>
              <a:gd name="connsiteY6" fmla="*/ 180590 h 2954545"/>
              <a:gd name="connsiteX7" fmla="*/ 0 w 7322437"/>
              <a:gd name="connsiteY7" fmla="*/ 1491229 h 2954545"/>
              <a:gd name="connsiteX8" fmla="*/ 6505936 w 7322437"/>
              <a:gd name="connsiteY8" fmla="*/ 2954545 h 2954545"/>
              <a:gd name="connsiteX0" fmla="*/ 6505936 w 7322437"/>
              <a:gd name="connsiteY0" fmla="*/ 2954545 h 2954545"/>
              <a:gd name="connsiteX1" fmla="*/ 6608895 w 7322437"/>
              <a:gd name="connsiteY1" fmla="*/ 2948328 h 2954545"/>
              <a:gd name="connsiteX2" fmla="*/ 7220135 w 7322437"/>
              <a:gd name="connsiteY2" fmla="*/ 1574363 h 2954545"/>
              <a:gd name="connsiteX3" fmla="*/ 7098038 w 7322437"/>
              <a:gd name="connsiteY3" fmla="*/ 449584 h 2954545"/>
              <a:gd name="connsiteX4" fmla="*/ 6175692 w 7322437"/>
              <a:gd name="connsiteY4" fmla="*/ 122254 h 2954545"/>
              <a:gd name="connsiteX5" fmla="*/ 6140739 w 7322437"/>
              <a:gd name="connsiteY5" fmla="*/ 122 h 2954545"/>
              <a:gd name="connsiteX6" fmla="*/ 5205716 w 7322437"/>
              <a:gd name="connsiteY6" fmla="*/ 180590 h 2954545"/>
              <a:gd name="connsiteX7" fmla="*/ 0 w 7322437"/>
              <a:gd name="connsiteY7" fmla="*/ 1491229 h 2954545"/>
              <a:gd name="connsiteX8" fmla="*/ 5285543 w 7322437"/>
              <a:gd name="connsiteY8" fmla="*/ 2459952 h 2954545"/>
              <a:gd name="connsiteX9" fmla="*/ 6505936 w 7322437"/>
              <a:gd name="connsiteY9" fmla="*/ 2954545 h 2954545"/>
              <a:gd name="connsiteX0" fmla="*/ 6505936 w 7427885"/>
              <a:gd name="connsiteY0" fmla="*/ 2954545 h 2954545"/>
              <a:gd name="connsiteX1" fmla="*/ 6608895 w 7427885"/>
              <a:gd name="connsiteY1" fmla="*/ 2948328 h 2954545"/>
              <a:gd name="connsiteX2" fmla="*/ 7220135 w 7427885"/>
              <a:gd name="connsiteY2" fmla="*/ 1574363 h 2954545"/>
              <a:gd name="connsiteX3" fmla="*/ 7098038 w 7427885"/>
              <a:gd name="connsiteY3" fmla="*/ 449584 h 2954545"/>
              <a:gd name="connsiteX4" fmla="*/ 6175692 w 7427885"/>
              <a:gd name="connsiteY4" fmla="*/ 122254 h 2954545"/>
              <a:gd name="connsiteX5" fmla="*/ 6140739 w 7427885"/>
              <a:gd name="connsiteY5" fmla="*/ 122 h 2954545"/>
              <a:gd name="connsiteX6" fmla="*/ 5205716 w 7427885"/>
              <a:gd name="connsiteY6" fmla="*/ 180590 h 2954545"/>
              <a:gd name="connsiteX7" fmla="*/ 0 w 7427885"/>
              <a:gd name="connsiteY7" fmla="*/ 1491229 h 2954545"/>
              <a:gd name="connsiteX8" fmla="*/ 7089576 w 7427885"/>
              <a:gd name="connsiteY8" fmla="*/ 1522268 h 2954545"/>
              <a:gd name="connsiteX9" fmla="*/ 6505936 w 7427885"/>
              <a:gd name="connsiteY9" fmla="*/ 2954545 h 2954545"/>
              <a:gd name="connsiteX0" fmla="*/ 6505936 w 7322437"/>
              <a:gd name="connsiteY0" fmla="*/ 2954545 h 2954545"/>
              <a:gd name="connsiteX1" fmla="*/ 6608895 w 7322437"/>
              <a:gd name="connsiteY1" fmla="*/ 2948328 h 2954545"/>
              <a:gd name="connsiteX2" fmla="*/ 7220135 w 7322437"/>
              <a:gd name="connsiteY2" fmla="*/ 1574363 h 2954545"/>
              <a:gd name="connsiteX3" fmla="*/ 7098038 w 7322437"/>
              <a:gd name="connsiteY3" fmla="*/ 449584 h 2954545"/>
              <a:gd name="connsiteX4" fmla="*/ 6175692 w 7322437"/>
              <a:gd name="connsiteY4" fmla="*/ 122254 h 2954545"/>
              <a:gd name="connsiteX5" fmla="*/ 6140739 w 7322437"/>
              <a:gd name="connsiteY5" fmla="*/ 122 h 2954545"/>
              <a:gd name="connsiteX6" fmla="*/ 5205716 w 7322437"/>
              <a:gd name="connsiteY6" fmla="*/ 180590 h 2954545"/>
              <a:gd name="connsiteX7" fmla="*/ 0 w 7322437"/>
              <a:gd name="connsiteY7" fmla="*/ 1491229 h 2954545"/>
              <a:gd name="connsiteX8" fmla="*/ 7089576 w 7322437"/>
              <a:gd name="connsiteY8" fmla="*/ 1522268 h 2954545"/>
              <a:gd name="connsiteX9" fmla="*/ 6505936 w 7322437"/>
              <a:gd name="connsiteY9" fmla="*/ 2954545 h 2954545"/>
              <a:gd name="connsiteX0" fmla="*/ 6470331 w 7322437"/>
              <a:gd name="connsiteY0" fmla="*/ 2954545 h 2954545"/>
              <a:gd name="connsiteX1" fmla="*/ 6608895 w 7322437"/>
              <a:gd name="connsiteY1" fmla="*/ 2948328 h 2954545"/>
              <a:gd name="connsiteX2" fmla="*/ 7220135 w 7322437"/>
              <a:gd name="connsiteY2" fmla="*/ 1574363 h 2954545"/>
              <a:gd name="connsiteX3" fmla="*/ 7098038 w 7322437"/>
              <a:gd name="connsiteY3" fmla="*/ 449584 h 2954545"/>
              <a:gd name="connsiteX4" fmla="*/ 6175692 w 7322437"/>
              <a:gd name="connsiteY4" fmla="*/ 122254 h 2954545"/>
              <a:gd name="connsiteX5" fmla="*/ 6140739 w 7322437"/>
              <a:gd name="connsiteY5" fmla="*/ 122 h 2954545"/>
              <a:gd name="connsiteX6" fmla="*/ 5205716 w 7322437"/>
              <a:gd name="connsiteY6" fmla="*/ 180590 h 2954545"/>
              <a:gd name="connsiteX7" fmla="*/ 0 w 7322437"/>
              <a:gd name="connsiteY7" fmla="*/ 1491229 h 2954545"/>
              <a:gd name="connsiteX8" fmla="*/ 7089576 w 7322437"/>
              <a:gd name="connsiteY8" fmla="*/ 1522268 h 2954545"/>
              <a:gd name="connsiteX9" fmla="*/ 6470331 w 7322437"/>
              <a:gd name="connsiteY9" fmla="*/ 2954545 h 2954545"/>
              <a:gd name="connsiteX0" fmla="*/ 6470331 w 7322437"/>
              <a:gd name="connsiteY0" fmla="*/ 2954545 h 2954545"/>
              <a:gd name="connsiteX1" fmla="*/ 6608895 w 7322437"/>
              <a:gd name="connsiteY1" fmla="*/ 2948328 h 2954545"/>
              <a:gd name="connsiteX2" fmla="*/ 7220135 w 7322437"/>
              <a:gd name="connsiteY2" fmla="*/ 1574363 h 2954545"/>
              <a:gd name="connsiteX3" fmla="*/ 7098038 w 7322437"/>
              <a:gd name="connsiteY3" fmla="*/ 449584 h 2954545"/>
              <a:gd name="connsiteX4" fmla="*/ 6175692 w 7322437"/>
              <a:gd name="connsiteY4" fmla="*/ 122254 h 2954545"/>
              <a:gd name="connsiteX5" fmla="*/ 6140739 w 7322437"/>
              <a:gd name="connsiteY5" fmla="*/ 122 h 2954545"/>
              <a:gd name="connsiteX6" fmla="*/ 5205716 w 7322437"/>
              <a:gd name="connsiteY6" fmla="*/ 180590 h 2954545"/>
              <a:gd name="connsiteX7" fmla="*/ 0 w 7322437"/>
              <a:gd name="connsiteY7" fmla="*/ 1491229 h 2954545"/>
              <a:gd name="connsiteX8" fmla="*/ 7089576 w 7322437"/>
              <a:gd name="connsiteY8" fmla="*/ 1522268 h 2954545"/>
              <a:gd name="connsiteX9" fmla="*/ 6470331 w 7322437"/>
              <a:gd name="connsiteY9" fmla="*/ 2954545 h 2954545"/>
              <a:gd name="connsiteX0" fmla="*/ 6470331 w 7322437"/>
              <a:gd name="connsiteY0" fmla="*/ 2954545 h 2954545"/>
              <a:gd name="connsiteX1" fmla="*/ 6608895 w 7322437"/>
              <a:gd name="connsiteY1" fmla="*/ 2948328 h 2954545"/>
              <a:gd name="connsiteX2" fmla="*/ 7220135 w 7322437"/>
              <a:gd name="connsiteY2" fmla="*/ 1574363 h 2954545"/>
              <a:gd name="connsiteX3" fmla="*/ 7098038 w 7322437"/>
              <a:gd name="connsiteY3" fmla="*/ 449584 h 2954545"/>
              <a:gd name="connsiteX4" fmla="*/ 6175692 w 7322437"/>
              <a:gd name="connsiteY4" fmla="*/ 122254 h 2954545"/>
              <a:gd name="connsiteX5" fmla="*/ 6140739 w 7322437"/>
              <a:gd name="connsiteY5" fmla="*/ 122 h 2954545"/>
              <a:gd name="connsiteX6" fmla="*/ 5205716 w 7322437"/>
              <a:gd name="connsiteY6" fmla="*/ 180590 h 2954545"/>
              <a:gd name="connsiteX7" fmla="*/ 0 w 7322437"/>
              <a:gd name="connsiteY7" fmla="*/ 1491229 h 2954545"/>
              <a:gd name="connsiteX8" fmla="*/ 7089576 w 7322437"/>
              <a:gd name="connsiteY8" fmla="*/ 1522268 h 2954545"/>
              <a:gd name="connsiteX9" fmla="*/ 6470331 w 7322437"/>
              <a:gd name="connsiteY9" fmla="*/ 2954545 h 2954545"/>
              <a:gd name="connsiteX0" fmla="*/ 6470331 w 7322437"/>
              <a:gd name="connsiteY0" fmla="*/ 2954545 h 2954545"/>
              <a:gd name="connsiteX1" fmla="*/ 6608895 w 7322437"/>
              <a:gd name="connsiteY1" fmla="*/ 2948328 h 2954545"/>
              <a:gd name="connsiteX2" fmla="*/ 7220135 w 7322437"/>
              <a:gd name="connsiteY2" fmla="*/ 1574363 h 2954545"/>
              <a:gd name="connsiteX3" fmla="*/ 7098038 w 7322437"/>
              <a:gd name="connsiteY3" fmla="*/ 449584 h 2954545"/>
              <a:gd name="connsiteX4" fmla="*/ 6175692 w 7322437"/>
              <a:gd name="connsiteY4" fmla="*/ 122254 h 2954545"/>
              <a:gd name="connsiteX5" fmla="*/ 6140739 w 7322437"/>
              <a:gd name="connsiteY5" fmla="*/ 122 h 2954545"/>
              <a:gd name="connsiteX6" fmla="*/ 5205716 w 7322437"/>
              <a:gd name="connsiteY6" fmla="*/ 180590 h 2954545"/>
              <a:gd name="connsiteX7" fmla="*/ 0 w 7322437"/>
              <a:gd name="connsiteY7" fmla="*/ 1491229 h 2954545"/>
              <a:gd name="connsiteX8" fmla="*/ 6454605 w 7322437"/>
              <a:gd name="connsiteY8" fmla="*/ 1463663 h 2954545"/>
              <a:gd name="connsiteX9" fmla="*/ 7089576 w 7322437"/>
              <a:gd name="connsiteY9" fmla="*/ 1522268 h 2954545"/>
              <a:gd name="connsiteX10" fmla="*/ 6470331 w 7322437"/>
              <a:gd name="connsiteY10" fmla="*/ 2954545 h 2954545"/>
              <a:gd name="connsiteX0" fmla="*/ 6470331 w 7442159"/>
              <a:gd name="connsiteY0" fmla="*/ 2954545 h 2954545"/>
              <a:gd name="connsiteX1" fmla="*/ 6608895 w 7442159"/>
              <a:gd name="connsiteY1" fmla="*/ 2948328 h 2954545"/>
              <a:gd name="connsiteX2" fmla="*/ 7220135 w 7442159"/>
              <a:gd name="connsiteY2" fmla="*/ 1574363 h 2954545"/>
              <a:gd name="connsiteX3" fmla="*/ 7098038 w 7442159"/>
              <a:gd name="connsiteY3" fmla="*/ 449584 h 2954545"/>
              <a:gd name="connsiteX4" fmla="*/ 6175692 w 7442159"/>
              <a:gd name="connsiteY4" fmla="*/ 122254 h 2954545"/>
              <a:gd name="connsiteX5" fmla="*/ 6140739 w 7442159"/>
              <a:gd name="connsiteY5" fmla="*/ 122 h 2954545"/>
              <a:gd name="connsiteX6" fmla="*/ 5205716 w 7442159"/>
              <a:gd name="connsiteY6" fmla="*/ 180590 h 2954545"/>
              <a:gd name="connsiteX7" fmla="*/ 0 w 7442159"/>
              <a:gd name="connsiteY7" fmla="*/ 1491229 h 2954545"/>
              <a:gd name="connsiteX8" fmla="*/ 6846271 w 7442159"/>
              <a:gd name="connsiteY8" fmla="*/ 421792 h 2954545"/>
              <a:gd name="connsiteX9" fmla="*/ 7089576 w 7442159"/>
              <a:gd name="connsiteY9" fmla="*/ 1522268 h 2954545"/>
              <a:gd name="connsiteX10" fmla="*/ 6470331 w 7442159"/>
              <a:gd name="connsiteY10" fmla="*/ 2954545 h 2954545"/>
              <a:gd name="connsiteX0" fmla="*/ 6470331 w 7322437"/>
              <a:gd name="connsiteY0" fmla="*/ 2954545 h 2954545"/>
              <a:gd name="connsiteX1" fmla="*/ 6608895 w 7322437"/>
              <a:gd name="connsiteY1" fmla="*/ 2948328 h 2954545"/>
              <a:gd name="connsiteX2" fmla="*/ 7220135 w 7322437"/>
              <a:gd name="connsiteY2" fmla="*/ 1574363 h 2954545"/>
              <a:gd name="connsiteX3" fmla="*/ 7098038 w 7322437"/>
              <a:gd name="connsiteY3" fmla="*/ 449584 h 2954545"/>
              <a:gd name="connsiteX4" fmla="*/ 6175692 w 7322437"/>
              <a:gd name="connsiteY4" fmla="*/ 122254 h 2954545"/>
              <a:gd name="connsiteX5" fmla="*/ 6140739 w 7322437"/>
              <a:gd name="connsiteY5" fmla="*/ 122 h 2954545"/>
              <a:gd name="connsiteX6" fmla="*/ 5205716 w 7322437"/>
              <a:gd name="connsiteY6" fmla="*/ 180590 h 2954545"/>
              <a:gd name="connsiteX7" fmla="*/ 0 w 7322437"/>
              <a:gd name="connsiteY7" fmla="*/ 1491229 h 2954545"/>
              <a:gd name="connsiteX8" fmla="*/ 6846271 w 7322437"/>
              <a:gd name="connsiteY8" fmla="*/ 421792 h 2954545"/>
              <a:gd name="connsiteX9" fmla="*/ 7089576 w 7322437"/>
              <a:gd name="connsiteY9" fmla="*/ 1522268 h 2954545"/>
              <a:gd name="connsiteX10" fmla="*/ 6470331 w 7322437"/>
              <a:gd name="connsiteY10" fmla="*/ 2954545 h 2954545"/>
              <a:gd name="connsiteX0" fmla="*/ 6470331 w 7322437"/>
              <a:gd name="connsiteY0" fmla="*/ 2954545 h 2954545"/>
              <a:gd name="connsiteX1" fmla="*/ 6608895 w 7322437"/>
              <a:gd name="connsiteY1" fmla="*/ 2948328 h 2954545"/>
              <a:gd name="connsiteX2" fmla="*/ 7220135 w 7322437"/>
              <a:gd name="connsiteY2" fmla="*/ 1574363 h 2954545"/>
              <a:gd name="connsiteX3" fmla="*/ 7098038 w 7322437"/>
              <a:gd name="connsiteY3" fmla="*/ 449584 h 2954545"/>
              <a:gd name="connsiteX4" fmla="*/ 6175692 w 7322437"/>
              <a:gd name="connsiteY4" fmla="*/ 122254 h 2954545"/>
              <a:gd name="connsiteX5" fmla="*/ 6140739 w 7322437"/>
              <a:gd name="connsiteY5" fmla="*/ 122 h 2954545"/>
              <a:gd name="connsiteX6" fmla="*/ 5205716 w 7322437"/>
              <a:gd name="connsiteY6" fmla="*/ 180590 h 2954545"/>
              <a:gd name="connsiteX7" fmla="*/ 0 w 7322437"/>
              <a:gd name="connsiteY7" fmla="*/ 1491229 h 2954545"/>
              <a:gd name="connsiteX8" fmla="*/ 6870008 w 7322437"/>
              <a:gd name="connsiteY8" fmla="*/ 421792 h 2954545"/>
              <a:gd name="connsiteX9" fmla="*/ 7089576 w 7322437"/>
              <a:gd name="connsiteY9" fmla="*/ 1522268 h 2954545"/>
              <a:gd name="connsiteX10" fmla="*/ 6470331 w 7322437"/>
              <a:gd name="connsiteY10" fmla="*/ 2954545 h 2954545"/>
              <a:gd name="connsiteX0" fmla="*/ 6470331 w 7322437"/>
              <a:gd name="connsiteY0" fmla="*/ 2954545 h 2954545"/>
              <a:gd name="connsiteX1" fmla="*/ 6608895 w 7322437"/>
              <a:gd name="connsiteY1" fmla="*/ 2948328 h 2954545"/>
              <a:gd name="connsiteX2" fmla="*/ 7220135 w 7322437"/>
              <a:gd name="connsiteY2" fmla="*/ 1574363 h 2954545"/>
              <a:gd name="connsiteX3" fmla="*/ 7098038 w 7322437"/>
              <a:gd name="connsiteY3" fmla="*/ 449584 h 2954545"/>
              <a:gd name="connsiteX4" fmla="*/ 6175692 w 7322437"/>
              <a:gd name="connsiteY4" fmla="*/ 122254 h 2954545"/>
              <a:gd name="connsiteX5" fmla="*/ 6140739 w 7322437"/>
              <a:gd name="connsiteY5" fmla="*/ 122 h 2954545"/>
              <a:gd name="connsiteX6" fmla="*/ 5205716 w 7322437"/>
              <a:gd name="connsiteY6" fmla="*/ 180590 h 2954545"/>
              <a:gd name="connsiteX7" fmla="*/ 0 w 7322437"/>
              <a:gd name="connsiteY7" fmla="*/ 1491229 h 2954545"/>
              <a:gd name="connsiteX8" fmla="*/ 6870008 w 7322437"/>
              <a:gd name="connsiteY8" fmla="*/ 421792 h 2954545"/>
              <a:gd name="connsiteX9" fmla="*/ 7089576 w 7322437"/>
              <a:gd name="connsiteY9" fmla="*/ 1522268 h 2954545"/>
              <a:gd name="connsiteX10" fmla="*/ 6470331 w 7322437"/>
              <a:gd name="connsiteY10" fmla="*/ 2954545 h 2954545"/>
              <a:gd name="connsiteX0" fmla="*/ 6470331 w 7322437"/>
              <a:gd name="connsiteY0" fmla="*/ 2954545 h 2954545"/>
              <a:gd name="connsiteX1" fmla="*/ 6608895 w 7322437"/>
              <a:gd name="connsiteY1" fmla="*/ 2948328 h 2954545"/>
              <a:gd name="connsiteX2" fmla="*/ 7220135 w 7322437"/>
              <a:gd name="connsiteY2" fmla="*/ 1574363 h 2954545"/>
              <a:gd name="connsiteX3" fmla="*/ 7098038 w 7322437"/>
              <a:gd name="connsiteY3" fmla="*/ 449584 h 2954545"/>
              <a:gd name="connsiteX4" fmla="*/ 6175692 w 7322437"/>
              <a:gd name="connsiteY4" fmla="*/ 122254 h 2954545"/>
              <a:gd name="connsiteX5" fmla="*/ 6140739 w 7322437"/>
              <a:gd name="connsiteY5" fmla="*/ 122 h 2954545"/>
              <a:gd name="connsiteX6" fmla="*/ 5205716 w 7322437"/>
              <a:gd name="connsiteY6" fmla="*/ 180590 h 2954545"/>
              <a:gd name="connsiteX7" fmla="*/ 0 w 7322437"/>
              <a:gd name="connsiteY7" fmla="*/ 1491229 h 2954545"/>
              <a:gd name="connsiteX8" fmla="*/ 6870008 w 7322437"/>
              <a:gd name="connsiteY8" fmla="*/ 421792 h 2954545"/>
              <a:gd name="connsiteX9" fmla="*/ 7089576 w 7322437"/>
              <a:gd name="connsiteY9" fmla="*/ 1522268 h 2954545"/>
              <a:gd name="connsiteX10" fmla="*/ 6470331 w 7322437"/>
              <a:gd name="connsiteY10" fmla="*/ 2954545 h 2954545"/>
              <a:gd name="connsiteX0" fmla="*/ 6470331 w 7322437"/>
              <a:gd name="connsiteY0" fmla="*/ 2954545 h 2954545"/>
              <a:gd name="connsiteX1" fmla="*/ 6608895 w 7322437"/>
              <a:gd name="connsiteY1" fmla="*/ 2948328 h 2954545"/>
              <a:gd name="connsiteX2" fmla="*/ 7220135 w 7322437"/>
              <a:gd name="connsiteY2" fmla="*/ 1574363 h 2954545"/>
              <a:gd name="connsiteX3" fmla="*/ 7098038 w 7322437"/>
              <a:gd name="connsiteY3" fmla="*/ 449584 h 2954545"/>
              <a:gd name="connsiteX4" fmla="*/ 6175692 w 7322437"/>
              <a:gd name="connsiteY4" fmla="*/ 122254 h 2954545"/>
              <a:gd name="connsiteX5" fmla="*/ 6140739 w 7322437"/>
              <a:gd name="connsiteY5" fmla="*/ 122 h 2954545"/>
              <a:gd name="connsiteX6" fmla="*/ 5205716 w 7322437"/>
              <a:gd name="connsiteY6" fmla="*/ 180590 h 2954545"/>
              <a:gd name="connsiteX7" fmla="*/ 0 w 7322437"/>
              <a:gd name="connsiteY7" fmla="*/ 1491229 h 2954545"/>
              <a:gd name="connsiteX8" fmla="*/ 5659406 w 7322437"/>
              <a:gd name="connsiteY8" fmla="*/ 525979 h 2954545"/>
              <a:gd name="connsiteX9" fmla="*/ 6870008 w 7322437"/>
              <a:gd name="connsiteY9" fmla="*/ 421792 h 2954545"/>
              <a:gd name="connsiteX10" fmla="*/ 7089576 w 7322437"/>
              <a:gd name="connsiteY10" fmla="*/ 1522268 h 2954545"/>
              <a:gd name="connsiteX11" fmla="*/ 6470331 w 7322437"/>
              <a:gd name="connsiteY11" fmla="*/ 2954545 h 2954545"/>
              <a:gd name="connsiteX0" fmla="*/ 6470331 w 7322437"/>
              <a:gd name="connsiteY0" fmla="*/ 2954545 h 2954545"/>
              <a:gd name="connsiteX1" fmla="*/ 6608895 w 7322437"/>
              <a:gd name="connsiteY1" fmla="*/ 2948328 h 2954545"/>
              <a:gd name="connsiteX2" fmla="*/ 7220135 w 7322437"/>
              <a:gd name="connsiteY2" fmla="*/ 1574363 h 2954545"/>
              <a:gd name="connsiteX3" fmla="*/ 7098038 w 7322437"/>
              <a:gd name="connsiteY3" fmla="*/ 449584 h 2954545"/>
              <a:gd name="connsiteX4" fmla="*/ 6175692 w 7322437"/>
              <a:gd name="connsiteY4" fmla="*/ 122254 h 2954545"/>
              <a:gd name="connsiteX5" fmla="*/ 6140739 w 7322437"/>
              <a:gd name="connsiteY5" fmla="*/ 122 h 2954545"/>
              <a:gd name="connsiteX6" fmla="*/ 5205716 w 7322437"/>
              <a:gd name="connsiteY6" fmla="*/ 180590 h 2954545"/>
              <a:gd name="connsiteX7" fmla="*/ 0 w 7322437"/>
              <a:gd name="connsiteY7" fmla="*/ 1491229 h 2954545"/>
              <a:gd name="connsiteX8" fmla="*/ 6211298 w 7322437"/>
              <a:gd name="connsiteY8" fmla="*/ 258999 h 2954545"/>
              <a:gd name="connsiteX9" fmla="*/ 6870008 w 7322437"/>
              <a:gd name="connsiteY9" fmla="*/ 421792 h 2954545"/>
              <a:gd name="connsiteX10" fmla="*/ 7089576 w 7322437"/>
              <a:gd name="connsiteY10" fmla="*/ 1522268 h 2954545"/>
              <a:gd name="connsiteX11" fmla="*/ 6470331 w 7322437"/>
              <a:gd name="connsiteY11" fmla="*/ 2954545 h 2954545"/>
              <a:gd name="connsiteX0" fmla="*/ 6470331 w 7322437"/>
              <a:gd name="connsiteY0" fmla="*/ 2954545 h 2954545"/>
              <a:gd name="connsiteX1" fmla="*/ 6608895 w 7322437"/>
              <a:gd name="connsiteY1" fmla="*/ 2948328 h 2954545"/>
              <a:gd name="connsiteX2" fmla="*/ 7220135 w 7322437"/>
              <a:gd name="connsiteY2" fmla="*/ 1574363 h 2954545"/>
              <a:gd name="connsiteX3" fmla="*/ 7098038 w 7322437"/>
              <a:gd name="connsiteY3" fmla="*/ 449584 h 2954545"/>
              <a:gd name="connsiteX4" fmla="*/ 6175692 w 7322437"/>
              <a:gd name="connsiteY4" fmla="*/ 122254 h 2954545"/>
              <a:gd name="connsiteX5" fmla="*/ 6140739 w 7322437"/>
              <a:gd name="connsiteY5" fmla="*/ 122 h 2954545"/>
              <a:gd name="connsiteX6" fmla="*/ 5205716 w 7322437"/>
              <a:gd name="connsiteY6" fmla="*/ 180590 h 2954545"/>
              <a:gd name="connsiteX7" fmla="*/ 0 w 7322437"/>
              <a:gd name="connsiteY7" fmla="*/ 1491229 h 2954545"/>
              <a:gd name="connsiteX8" fmla="*/ 6211298 w 7322437"/>
              <a:gd name="connsiteY8" fmla="*/ 258999 h 2954545"/>
              <a:gd name="connsiteX9" fmla="*/ 6870008 w 7322437"/>
              <a:gd name="connsiteY9" fmla="*/ 421792 h 2954545"/>
              <a:gd name="connsiteX10" fmla="*/ 7089576 w 7322437"/>
              <a:gd name="connsiteY10" fmla="*/ 1522268 h 2954545"/>
              <a:gd name="connsiteX11" fmla="*/ 6470331 w 7322437"/>
              <a:gd name="connsiteY11" fmla="*/ 2954545 h 2954545"/>
              <a:gd name="connsiteX0" fmla="*/ 6470331 w 7322437"/>
              <a:gd name="connsiteY0" fmla="*/ 2954545 h 2954545"/>
              <a:gd name="connsiteX1" fmla="*/ 6608895 w 7322437"/>
              <a:gd name="connsiteY1" fmla="*/ 2948328 h 2954545"/>
              <a:gd name="connsiteX2" fmla="*/ 7220135 w 7322437"/>
              <a:gd name="connsiteY2" fmla="*/ 1574363 h 2954545"/>
              <a:gd name="connsiteX3" fmla="*/ 7098038 w 7322437"/>
              <a:gd name="connsiteY3" fmla="*/ 449584 h 2954545"/>
              <a:gd name="connsiteX4" fmla="*/ 6175692 w 7322437"/>
              <a:gd name="connsiteY4" fmla="*/ 122254 h 2954545"/>
              <a:gd name="connsiteX5" fmla="*/ 6140739 w 7322437"/>
              <a:gd name="connsiteY5" fmla="*/ 122 h 2954545"/>
              <a:gd name="connsiteX6" fmla="*/ 5205716 w 7322437"/>
              <a:gd name="connsiteY6" fmla="*/ 180590 h 2954545"/>
              <a:gd name="connsiteX7" fmla="*/ 0 w 7322437"/>
              <a:gd name="connsiteY7" fmla="*/ 1491229 h 2954545"/>
              <a:gd name="connsiteX8" fmla="*/ 6211298 w 7322437"/>
              <a:gd name="connsiteY8" fmla="*/ 258999 h 2954545"/>
              <a:gd name="connsiteX9" fmla="*/ 6870008 w 7322437"/>
              <a:gd name="connsiteY9" fmla="*/ 421792 h 2954545"/>
              <a:gd name="connsiteX10" fmla="*/ 7089576 w 7322437"/>
              <a:gd name="connsiteY10" fmla="*/ 1522268 h 2954545"/>
              <a:gd name="connsiteX11" fmla="*/ 6470331 w 7322437"/>
              <a:gd name="connsiteY11" fmla="*/ 2954545 h 2954545"/>
              <a:gd name="connsiteX0" fmla="*/ 6698980 w 7551086"/>
              <a:gd name="connsiteY0" fmla="*/ 2954545 h 2954545"/>
              <a:gd name="connsiteX1" fmla="*/ 6837544 w 7551086"/>
              <a:gd name="connsiteY1" fmla="*/ 2948328 h 2954545"/>
              <a:gd name="connsiteX2" fmla="*/ 7448784 w 7551086"/>
              <a:gd name="connsiteY2" fmla="*/ 1574363 h 2954545"/>
              <a:gd name="connsiteX3" fmla="*/ 7326687 w 7551086"/>
              <a:gd name="connsiteY3" fmla="*/ 449584 h 2954545"/>
              <a:gd name="connsiteX4" fmla="*/ 6404341 w 7551086"/>
              <a:gd name="connsiteY4" fmla="*/ 122254 h 2954545"/>
              <a:gd name="connsiteX5" fmla="*/ 6369388 w 7551086"/>
              <a:gd name="connsiteY5" fmla="*/ 122 h 2954545"/>
              <a:gd name="connsiteX6" fmla="*/ 5434365 w 7551086"/>
              <a:gd name="connsiteY6" fmla="*/ 180590 h 2954545"/>
              <a:gd name="connsiteX7" fmla="*/ 228649 w 7551086"/>
              <a:gd name="connsiteY7" fmla="*/ 1491229 h 2954545"/>
              <a:gd name="connsiteX8" fmla="*/ 1478856 w 7551086"/>
              <a:gd name="connsiteY8" fmla="*/ 1313894 h 2954545"/>
              <a:gd name="connsiteX9" fmla="*/ 6439947 w 7551086"/>
              <a:gd name="connsiteY9" fmla="*/ 258999 h 2954545"/>
              <a:gd name="connsiteX10" fmla="*/ 7098657 w 7551086"/>
              <a:gd name="connsiteY10" fmla="*/ 421792 h 2954545"/>
              <a:gd name="connsiteX11" fmla="*/ 7318225 w 7551086"/>
              <a:gd name="connsiteY11" fmla="*/ 1522268 h 2954545"/>
              <a:gd name="connsiteX12" fmla="*/ 6698980 w 7551086"/>
              <a:gd name="connsiteY12" fmla="*/ 2954545 h 2954545"/>
              <a:gd name="connsiteX0" fmla="*/ 6834606 w 7686712"/>
              <a:gd name="connsiteY0" fmla="*/ 2954545 h 2954545"/>
              <a:gd name="connsiteX1" fmla="*/ 6973170 w 7686712"/>
              <a:gd name="connsiteY1" fmla="*/ 2948328 h 2954545"/>
              <a:gd name="connsiteX2" fmla="*/ 7584410 w 7686712"/>
              <a:gd name="connsiteY2" fmla="*/ 1574363 h 2954545"/>
              <a:gd name="connsiteX3" fmla="*/ 7462313 w 7686712"/>
              <a:gd name="connsiteY3" fmla="*/ 449584 h 2954545"/>
              <a:gd name="connsiteX4" fmla="*/ 6539967 w 7686712"/>
              <a:gd name="connsiteY4" fmla="*/ 122254 h 2954545"/>
              <a:gd name="connsiteX5" fmla="*/ 6505014 w 7686712"/>
              <a:gd name="connsiteY5" fmla="*/ 122 h 2954545"/>
              <a:gd name="connsiteX6" fmla="*/ 5569991 w 7686712"/>
              <a:gd name="connsiteY6" fmla="*/ 180590 h 2954545"/>
              <a:gd name="connsiteX7" fmla="*/ 364275 w 7686712"/>
              <a:gd name="connsiteY7" fmla="*/ 1491229 h 2954545"/>
              <a:gd name="connsiteX8" fmla="*/ 991379 w 7686712"/>
              <a:gd name="connsiteY8" fmla="*/ 1880411 h 2954545"/>
              <a:gd name="connsiteX9" fmla="*/ 6575573 w 7686712"/>
              <a:gd name="connsiteY9" fmla="*/ 258999 h 2954545"/>
              <a:gd name="connsiteX10" fmla="*/ 7234283 w 7686712"/>
              <a:gd name="connsiteY10" fmla="*/ 421792 h 2954545"/>
              <a:gd name="connsiteX11" fmla="*/ 7453851 w 7686712"/>
              <a:gd name="connsiteY11" fmla="*/ 1522268 h 2954545"/>
              <a:gd name="connsiteX12" fmla="*/ 6834606 w 7686712"/>
              <a:gd name="connsiteY12" fmla="*/ 2954545 h 2954545"/>
              <a:gd name="connsiteX0" fmla="*/ 6686603 w 7538709"/>
              <a:gd name="connsiteY0" fmla="*/ 2954545 h 2954545"/>
              <a:gd name="connsiteX1" fmla="*/ 6825167 w 7538709"/>
              <a:gd name="connsiteY1" fmla="*/ 2948328 h 2954545"/>
              <a:gd name="connsiteX2" fmla="*/ 7436407 w 7538709"/>
              <a:gd name="connsiteY2" fmla="*/ 1574363 h 2954545"/>
              <a:gd name="connsiteX3" fmla="*/ 7314310 w 7538709"/>
              <a:gd name="connsiteY3" fmla="*/ 449584 h 2954545"/>
              <a:gd name="connsiteX4" fmla="*/ 6391964 w 7538709"/>
              <a:gd name="connsiteY4" fmla="*/ 122254 h 2954545"/>
              <a:gd name="connsiteX5" fmla="*/ 6357011 w 7538709"/>
              <a:gd name="connsiteY5" fmla="*/ 122 h 2954545"/>
              <a:gd name="connsiteX6" fmla="*/ 5421988 w 7538709"/>
              <a:gd name="connsiteY6" fmla="*/ 180590 h 2954545"/>
              <a:gd name="connsiteX7" fmla="*/ 216272 w 7538709"/>
              <a:gd name="connsiteY7" fmla="*/ 1491229 h 2954545"/>
              <a:gd name="connsiteX8" fmla="*/ 1555495 w 7538709"/>
              <a:gd name="connsiteY8" fmla="*/ 1776224 h 2954545"/>
              <a:gd name="connsiteX9" fmla="*/ 6427570 w 7538709"/>
              <a:gd name="connsiteY9" fmla="*/ 258999 h 2954545"/>
              <a:gd name="connsiteX10" fmla="*/ 7086280 w 7538709"/>
              <a:gd name="connsiteY10" fmla="*/ 421792 h 2954545"/>
              <a:gd name="connsiteX11" fmla="*/ 7305848 w 7538709"/>
              <a:gd name="connsiteY11" fmla="*/ 1522268 h 2954545"/>
              <a:gd name="connsiteX12" fmla="*/ 6686603 w 7538709"/>
              <a:gd name="connsiteY12" fmla="*/ 2954545 h 2954545"/>
              <a:gd name="connsiteX0" fmla="*/ 6603260 w 7455366"/>
              <a:gd name="connsiteY0" fmla="*/ 2954545 h 2954545"/>
              <a:gd name="connsiteX1" fmla="*/ 6741824 w 7455366"/>
              <a:gd name="connsiteY1" fmla="*/ 2948328 h 2954545"/>
              <a:gd name="connsiteX2" fmla="*/ 7353064 w 7455366"/>
              <a:gd name="connsiteY2" fmla="*/ 1574363 h 2954545"/>
              <a:gd name="connsiteX3" fmla="*/ 7230967 w 7455366"/>
              <a:gd name="connsiteY3" fmla="*/ 449584 h 2954545"/>
              <a:gd name="connsiteX4" fmla="*/ 6308621 w 7455366"/>
              <a:gd name="connsiteY4" fmla="*/ 122254 h 2954545"/>
              <a:gd name="connsiteX5" fmla="*/ 6273668 w 7455366"/>
              <a:gd name="connsiteY5" fmla="*/ 122 h 2954545"/>
              <a:gd name="connsiteX6" fmla="*/ 5338645 w 7455366"/>
              <a:gd name="connsiteY6" fmla="*/ 180590 h 2954545"/>
              <a:gd name="connsiteX7" fmla="*/ 132929 w 7455366"/>
              <a:gd name="connsiteY7" fmla="*/ 1491229 h 2954545"/>
              <a:gd name="connsiteX8" fmla="*/ 1472152 w 7455366"/>
              <a:gd name="connsiteY8" fmla="*/ 1776224 h 2954545"/>
              <a:gd name="connsiteX9" fmla="*/ 6344227 w 7455366"/>
              <a:gd name="connsiteY9" fmla="*/ 258999 h 2954545"/>
              <a:gd name="connsiteX10" fmla="*/ 7002937 w 7455366"/>
              <a:gd name="connsiteY10" fmla="*/ 421792 h 2954545"/>
              <a:gd name="connsiteX11" fmla="*/ 7222505 w 7455366"/>
              <a:gd name="connsiteY11" fmla="*/ 1522268 h 2954545"/>
              <a:gd name="connsiteX12" fmla="*/ 6603260 w 7455366"/>
              <a:gd name="connsiteY12" fmla="*/ 2954545 h 2954545"/>
              <a:gd name="connsiteX0" fmla="*/ 6603260 w 7455366"/>
              <a:gd name="connsiteY0" fmla="*/ 2954545 h 2954545"/>
              <a:gd name="connsiteX1" fmla="*/ 6741824 w 7455366"/>
              <a:gd name="connsiteY1" fmla="*/ 2948328 h 2954545"/>
              <a:gd name="connsiteX2" fmla="*/ 7353064 w 7455366"/>
              <a:gd name="connsiteY2" fmla="*/ 1574363 h 2954545"/>
              <a:gd name="connsiteX3" fmla="*/ 7230967 w 7455366"/>
              <a:gd name="connsiteY3" fmla="*/ 449584 h 2954545"/>
              <a:gd name="connsiteX4" fmla="*/ 6308621 w 7455366"/>
              <a:gd name="connsiteY4" fmla="*/ 122254 h 2954545"/>
              <a:gd name="connsiteX5" fmla="*/ 6273668 w 7455366"/>
              <a:gd name="connsiteY5" fmla="*/ 122 h 2954545"/>
              <a:gd name="connsiteX6" fmla="*/ 5338645 w 7455366"/>
              <a:gd name="connsiteY6" fmla="*/ 180590 h 2954545"/>
              <a:gd name="connsiteX7" fmla="*/ 132929 w 7455366"/>
              <a:gd name="connsiteY7" fmla="*/ 1491229 h 2954545"/>
              <a:gd name="connsiteX8" fmla="*/ 1472152 w 7455366"/>
              <a:gd name="connsiteY8" fmla="*/ 1776224 h 2954545"/>
              <a:gd name="connsiteX9" fmla="*/ 6344227 w 7455366"/>
              <a:gd name="connsiteY9" fmla="*/ 258999 h 2954545"/>
              <a:gd name="connsiteX10" fmla="*/ 7002937 w 7455366"/>
              <a:gd name="connsiteY10" fmla="*/ 421792 h 2954545"/>
              <a:gd name="connsiteX11" fmla="*/ 7222505 w 7455366"/>
              <a:gd name="connsiteY11" fmla="*/ 1522268 h 2954545"/>
              <a:gd name="connsiteX12" fmla="*/ 6603260 w 7455366"/>
              <a:gd name="connsiteY12" fmla="*/ 2954545 h 2954545"/>
              <a:gd name="connsiteX0" fmla="*/ 6470355 w 7322461"/>
              <a:gd name="connsiteY0" fmla="*/ 2954545 h 2954545"/>
              <a:gd name="connsiteX1" fmla="*/ 6608919 w 7322461"/>
              <a:gd name="connsiteY1" fmla="*/ 2948328 h 2954545"/>
              <a:gd name="connsiteX2" fmla="*/ 7220159 w 7322461"/>
              <a:gd name="connsiteY2" fmla="*/ 1574363 h 2954545"/>
              <a:gd name="connsiteX3" fmla="*/ 7098062 w 7322461"/>
              <a:gd name="connsiteY3" fmla="*/ 449584 h 2954545"/>
              <a:gd name="connsiteX4" fmla="*/ 6175716 w 7322461"/>
              <a:gd name="connsiteY4" fmla="*/ 122254 h 2954545"/>
              <a:gd name="connsiteX5" fmla="*/ 6140763 w 7322461"/>
              <a:gd name="connsiteY5" fmla="*/ 122 h 2954545"/>
              <a:gd name="connsiteX6" fmla="*/ 5205740 w 7322461"/>
              <a:gd name="connsiteY6" fmla="*/ 180590 h 2954545"/>
              <a:gd name="connsiteX7" fmla="*/ 24 w 7322461"/>
              <a:gd name="connsiteY7" fmla="*/ 1491229 h 2954545"/>
              <a:gd name="connsiteX8" fmla="*/ 1339247 w 7322461"/>
              <a:gd name="connsiteY8" fmla="*/ 1776224 h 2954545"/>
              <a:gd name="connsiteX9" fmla="*/ 6211322 w 7322461"/>
              <a:gd name="connsiteY9" fmla="*/ 258999 h 2954545"/>
              <a:gd name="connsiteX10" fmla="*/ 6870032 w 7322461"/>
              <a:gd name="connsiteY10" fmla="*/ 421792 h 2954545"/>
              <a:gd name="connsiteX11" fmla="*/ 7089600 w 7322461"/>
              <a:gd name="connsiteY11" fmla="*/ 1522268 h 2954545"/>
              <a:gd name="connsiteX12" fmla="*/ 6470355 w 7322461"/>
              <a:gd name="connsiteY12" fmla="*/ 2954545 h 2954545"/>
              <a:gd name="connsiteX0" fmla="*/ 6480463 w 7332569"/>
              <a:gd name="connsiteY0" fmla="*/ 2954545 h 2954545"/>
              <a:gd name="connsiteX1" fmla="*/ 6619027 w 7332569"/>
              <a:gd name="connsiteY1" fmla="*/ 2948328 h 2954545"/>
              <a:gd name="connsiteX2" fmla="*/ 7230267 w 7332569"/>
              <a:gd name="connsiteY2" fmla="*/ 1574363 h 2954545"/>
              <a:gd name="connsiteX3" fmla="*/ 7108170 w 7332569"/>
              <a:gd name="connsiteY3" fmla="*/ 449584 h 2954545"/>
              <a:gd name="connsiteX4" fmla="*/ 6185824 w 7332569"/>
              <a:gd name="connsiteY4" fmla="*/ 122254 h 2954545"/>
              <a:gd name="connsiteX5" fmla="*/ 6150871 w 7332569"/>
              <a:gd name="connsiteY5" fmla="*/ 122 h 2954545"/>
              <a:gd name="connsiteX6" fmla="*/ 5215848 w 7332569"/>
              <a:gd name="connsiteY6" fmla="*/ 180590 h 2954545"/>
              <a:gd name="connsiteX7" fmla="*/ 10132 w 7332569"/>
              <a:gd name="connsiteY7" fmla="*/ 1491229 h 2954545"/>
              <a:gd name="connsiteX8" fmla="*/ 1349355 w 7332569"/>
              <a:gd name="connsiteY8" fmla="*/ 1776224 h 2954545"/>
              <a:gd name="connsiteX9" fmla="*/ 180294 w 7332569"/>
              <a:gd name="connsiteY9" fmla="*/ 1678549 h 2954545"/>
              <a:gd name="connsiteX10" fmla="*/ 6221430 w 7332569"/>
              <a:gd name="connsiteY10" fmla="*/ 258999 h 2954545"/>
              <a:gd name="connsiteX11" fmla="*/ 6880140 w 7332569"/>
              <a:gd name="connsiteY11" fmla="*/ 421792 h 2954545"/>
              <a:gd name="connsiteX12" fmla="*/ 7099708 w 7332569"/>
              <a:gd name="connsiteY12" fmla="*/ 1522268 h 2954545"/>
              <a:gd name="connsiteX13" fmla="*/ 6480463 w 7332569"/>
              <a:gd name="connsiteY13" fmla="*/ 2954545 h 2954545"/>
              <a:gd name="connsiteX0" fmla="*/ 6470355 w 7322461"/>
              <a:gd name="connsiteY0" fmla="*/ 2954545 h 2954545"/>
              <a:gd name="connsiteX1" fmla="*/ 6608919 w 7322461"/>
              <a:gd name="connsiteY1" fmla="*/ 2948328 h 2954545"/>
              <a:gd name="connsiteX2" fmla="*/ 7220159 w 7322461"/>
              <a:gd name="connsiteY2" fmla="*/ 1574363 h 2954545"/>
              <a:gd name="connsiteX3" fmla="*/ 7098062 w 7322461"/>
              <a:gd name="connsiteY3" fmla="*/ 449584 h 2954545"/>
              <a:gd name="connsiteX4" fmla="*/ 6175716 w 7322461"/>
              <a:gd name="connsiteY4" fmla="*/ 122254 h 2954545"/>
              <a:gd name="connsiteX5" fmla="*/ 6140763 w 7322461"/>
              <a:gd name="connsiteY5" fmla="*/ 122 h 2954545"/>
              <a:gd name="connsiteX6" fmla="*/ 5205740 w 7322461"/>
              <a:gd name="connsiteY6" fmla="*/ 180590 h 2954545"/>
              <a:gd name="connsiteX7" fmla="*/ 24 w 7322461"/>
              <a:gd name="connsiteY7" fmla="*/ 1491229 h 2954545"/>
              <a:gd name="connsiteX8" fmla="*/ 1339247 w 7322461"/>
              <a:gd name="connsiteY8" fmla="*/ 1776224 h 2954545"/>
              <a:gd name="connsiteX9" fmla="*/ 2561716 w 7322461"/>
              <a:gd name="connsiteY9" fmla="*/ 1483198 h 2954545"/>
              <a:gd name="connsiteX10" fmla="*/ 6211322 w 7322461"/>
              <a:gd name="connsiteY10" fmla="*/ 258999 h 2954545"/>
              <a:gd name="connsiteX11" fmla="*/ 6870032 w 7322461"/>
              <a:gd name="connsiteY11" fmla="*/ 421792 h 2954545"/>
              <a:gd name="connsiteX12" fmla="*/ 7089600 w 7322461"/>
              <a:gd name="connsiteY12" fmla="*/ 1522268 h 2954545"/>
              <a:gd name="connsiteX13" fmla="*/ 6470355 w 7322461"/>
              <a:gd name="connsiteY13" fmla="*/ 2954545 h 2954545"/>
              <a:gd name="connsiteX0" fmla="*/ 6471214 w 7323320"/>
              <a:gd name="connsiteY0" fmla="*/ 2954545 h 2954545"/>
              <a:gd name="connsiteX1" fmla="*/ 6609778 w 7323320"/>
              <a:gd name="connsiteY1" fmla="*/ 2948328 h 2954545"/>
              <a:gd name="connsiteX2" fmla="*/ 7221018 w 7323320"/>
              <a:gd name="connsiteY2" fmla="*/ 1574363 h 2954545"/>
              <a:gd name="connsiteX3" fmla="*/ 7098921 w 7323320"/>
              <a:gd name="connsiteY3" fmla="*/ 449584 h 2954545"/>
              <a:gd name="connsiteX4" fmla="*/ 6176575 w 7323320"/>
              <a:gd name="connsiteY4" fmla="*/ 122254 h 2954545"/>
              <a:gd name="connsiteX5" fmla="*/ 6141622 w 7323320"/>
              <a:gd name="connsiteY5" fmla="*/ 122 h 2954545"/>
              <a:gd name="connsiteX6" fmla="*/ 5206599 w 7323320"/>
              <a:gd name="connsiteY6" fmla="*/ 180590 h 2954545"/>
              <a:gd name="connsiteX7" fmla="*/ 883 w 7323320"/>
              <a:gd name="connsiteY7" fmla="*/ 1491229 h 2954545"/>
              <a:gd name="connsiteX8" fmla="*/ 16752 w 7323320"/>
              <a:gd name="connsiteY8" fmla="*/ 1645990 h 2954545"/>
              <a:gd name="connsiteX9" fmla="*/ 2562575 w 7323320"/>
              <a:gd name="connsiteY9" fmla="*/ 1483198 h 2954545"/>
              <a:gd name="connsiteX10" fmla="*/ 6212181 w 7323320"/>
              <a:gd name="connsiteY10" fmla="*/ 258999 h 2954545"/>
              <a:gd name="connsiteX11" fmla="*/ 6870891 w 7323320"/>
              <a:gd name="connsiteY11" fmla="*/ 421792 h 2954545"/>
              <a:gd name="connsiteX12" fmla="*/ 7090459 w 7323320"/>
              <a:gd name="connsiteY12" fmla="*/ 1522268 h 2954545"/>
              <a:gd name="connsiteX13" fmla="*/ 6471214 w 7323320"/>
              <a:gd name="connsiteY13" fmla="*/ 2954545 h 2954545"/>
              <a:gd name="connsiteX0" fmla="*/ 6471214 w 7323320"/>
              <a:gd name="connsiteY0" fmla="*/ 2954545 h 2954545"/>
              <a:gd name="connsiteX1" fmla="*/ 6609778 w 7323320"/>
              <a:gd name="connsiteY1" fmla="*/ 2948328 h 2954545"/>
              <a:gd name="connsiteX2" fmla="*/ 7221018 w 7323320"/>
              <a:gd name="connsiteY2" fmla="*/ 1574363 h 2954545"/>
              <a:gd name="connsiteX3" fmla="*/ 7098921 w 7323320"/>
              <a:gd name="connsiteY3" fmla="*/ 449584 h 2954545"/>
              <a:gd name="connsiteX4" fmla="*/ 6176575 w 7323320"/>
              <a:gd name="connsiteY4" fmla="*/ 122254 h 2954545"/>
              <a:gd name="connsiteX5" fmla="*/ 6141622 w 7323320"/>
              <a:gd name="connsiteY5" fmla="*/ 122 h 2954545"/>
              <a:gd name="connsiteX6" fmla="*/ 5206599 w 7323320"/>
              <a:gd name="connsiteY6" fmla="*/ 180590 h 2954545"/>
              <a:gd name="connsiteX7" fmla="*/ 883 w 7323320"/>
              <a:gd name="connsiteY7" fmla="*/ 1491229 h 2954545"/>
              <a:gd name="connsiteX8" fmla="*/ 16752 w 7323320"/>
              <a:gd name="connsiteY8" fmla="*/ 1645990 h 2954545"/>
              <a:gd name="connsiteX9" fmla="*/ 2562575 w 7323320"/>
              <a:gd name="connsiteY9" fmla="*/ 1483198 h 2954545"/>
              <a:gd name="connsiteX10" fmla="*/ 6212181 w 7323320"/>
              <a:gd name="connsiteY10" fmla="*/ 258999 h 2954545"/>
              <a:gd name="connsiteX11" fmla="*/ 6870891 w 7323320"/>
              <a:gd name="connsiteY11" fmla="*/ 421792 h 2954545"/>
              <a:gd name="connsiteX12" fmla="*/ 7090459 w 7323320"/>
              <a:gd name="connsiteY12" fmla="*/ 1522268 h 2954545"/>
              <a:gd name="connsiteX13" fmla="*/ 6471214 w 7323320"/>
              <a:gd name="connsiteY13" fmla="*/ 2954545 h 2954545"/>
              <a:gd name="connsiteX0" fmla="*/ 6471665 w 7323771"/>
              <a:gd name="connsiteY0" fmla="*/ 2954545 h 2954545"/>
              <a:gd name="connsiteX1" fmla="*/ 6610229 w 7323771"/>
              <a:gd name="connsiteY1" fmla="*/ 2948328 h 2954545"/>
              <a:gd name="connsiteX2" fmla="*/ 7221469 w 7323771"/>
              <a:gd name="connsiteY2" fmla="*/ 1574363 h 2954545"/>
              <a:gd name="connsiteX3" fmla="*/ 7099372 w 7323771"/>
              <a:gd name="connsiteY3" fmla="*/ 449584 h 2954545"/>
              <a:gd name="connsiteX4" fmla="*/ 6177026 w 7323771"/>
              <a:gd name="connsiteY4" fmla="*/ 122254 h 2954545"/>
              <a:gd name="connsiteX5" fmla="*/ 6142073 w 7323771"/>
              <a:gd name="connsiteY5" fmla="*/ 122 h 2954545"/>
              <a:gd name="connsiteX6" fmla="*/ 5207050 w 7323771"/>
              <a:gd name="connsiteY6" fmla="*/ 180590 h 2954545"/>
              <a:gd name="connsiteX7" fmla="*/ 1334 w 7323771"/>
              <a:gd name="connsiteY7" fmla="*/ 1491229 h 2954545"/>
              <a:gd name="connsiteX8" fmla="*/ 5334 w 7323771"/>
              <a:gd name="connsiteY8" fmla="*/ 1659013 h 2954545"/>
              <a:gd name="connsiteX9" fmla="*/ 2563026 w 7323771"/>
              <a:gd name="connsiteY9" fmla="*/ 1483198 h 2954545"/>
              <a:gd name="connsiteX10" fmla="*/ 6212632 w 7323771"/>
              <a:gd name="connsiteY10" fmla="*/ 258999 h 2954545"/>
              <a:gd name="connsiteX11" fmla="*/ 6871342 w 7323771"/>
              <a:gd name="connsiteY11" fmla="*/ 421792 h 2954545"/>
              <a:gd name="connsiteX12" fmla="*/ 7090910 w 7323771"/>
              <a:gd name="connsiteY12" fmla="*/ 1522268 h 2954545"/>
              <a:gd name="connsiteX13" fmla="*/ 6471665 w 7323771"/>
              <a:gd name="connsiteY13" fmla="*/ 2954545 h 2954545"/>
              <a:gd name="connsiteX0" fmla="*/ 6471665 w 7323771"/>
              <a:gd name="connsiteY0" fmla="*/ 2954545 h 2954545"/>
              <a:gd name="connsiteX1" fmla="*/ 6610229 w 7323771"/>
              <a:gd name="connsiteY1" fmla="*/ 2948328 h 2954545"/>
              <a:gd name="connsiteX2" fmla="*/ 7221469 w 7323771"/>
              <a:gd name="connsiteY2" fmla="*/ 1574363 h 2954545"/>
              <a:gd name="connsiteX3" fmla="*/ 7099372 w 7323771"/>
              <a:gd name="connsiteY3" fmla="*/ 449584 h 2954545"/>
              <a:gd name="connsiteX4" fmla="*/ 6177026 w 7323771"/>
              <a:gd name="connsiteY4" fmla="*/ 122254 h 2954545"/>
              <a:gd name="connsiteX5" fmla="*/ 6142073 w 7323771"/>
              <a:gd name="connsiteY5" fmla="*/ 122 h 2954545"/>
              <a:gd name="connsiteX6" fmla="*/ 5207050 w 7323771"/>
              <a:gd name="connsiteY6" fmla="*/ 180590 h 2954545"/>
              <a:gd name="connsiteX7" fmla="*/ 1334 w 7323771"/>
              <a:gd name="connsiteY7" fmla="*/ 1491229 h 2954545"/>
              <a:gd name="connsiteX8" fmla="*/ 5334 w 7323771"/>
              <a:gd name="connsiteY8" fmla="*/ 1659013 h 2954545"/>
              <a:gd name="connsiteX9" fmla="*/ 1257476 w 7323771"/>
              <a:gd name="connsiteY9" fmla="*/ 1496222 h 2954545"/>
              <a:gd name="connsiteX10" fmla="*/ 6212632 w 7323771"/>
              <a:gd name="connsiteY10" fmla="*/ 258999 h 2954545"/>
              <a:gd name="connsiteX11" fmla="*/ 6871342 w 7323771"/>
              <a:gd name="connsiteY11" fmla="*/ 421792 h 2954545"/>
              <a:gd name="connsiteX12" fmla="*/ 7090910 w 7323771"/>
              <a:gd name="connsiteY12" fmla="*/ 1522268 h 2954545"/>
              <a:gd name="connsiteX13" fmla="*/ 6471665 w 7323771"/>
              <a:gd name="connsiteY13" fmla="*/ 2954545 h 2954545"/>
              <a:gd name="connsiteX0" fmla="*/ 6471665 w 7323771"/>
              <a:gd name="connsiteY0" fmla="*/ 2954545 h 2954545"/>
              <a:gd name="connsiteX1" fmla="*/ 6610229 w 7323771"/>
              <a:gd name="connsiteY1" fmla="*/ 2948328 h 2954545"/>
              <a:gd name="connsiteX2" fmla="*/ 7221469 w 7323771"/>
              <a:gd name="connsiteY2" fmla="*/ 1574363 h 2954545"/>
              <a:gd name="connsiteX3" fmla="*/ 7099372 w 7323771"/>
              <a:gd name="connsiteY3" fmla="*/ 449584 h 2954545"/>
              <a:gd name="connsiteX4" fmla="*/ 6177026 w 7323771"/>
              <a:gd name="connsiteY4" fmla="*/ 122254 h 2954545"/>
              <a:gd name="connsiteX5" fmla="*/ 6142073 w 7323771"/>
              <a:gd name="connsiteY5" fmla="*/ 122 h 2954545"/>
              <a:gd name="connsiteX6" fmla="*/ 5207050 w 7323771"/>
              <a:gd name="connsiteY6" fmla="*/ 180590 h 2954545"/>
              <a:gd name="connsiteX7" fmla="*/ 1334 w 7323771"/>
              <a:gd name="connsiteY7" fmla="*/ 1491229 h 2954545"/>
              <a:gd name="connsiteX8" fmla="*/ 5334 w 7323771"/>
              <a:gd name="connsiteY8" fmla="*/ 1659013 h 2954545"/>
              <a:gd name="connsiteX9" fmla="*/ 1257476 w 7323771"/>
              <a:gd name="connsiteY9" fmla="*/ 1496222 h 2954545"/>
              <a:gd name="connsiteX10" fmla="*/ 6212632 w 7323771"/>
              <a:gd name="connsiteY10" fmla="*/ 258999 h 2954545"/>
              <a:gd name="connsiteX11" fmla="*/ 6871342 w 7323771"/>
              <a:gd name="connsiteY11" fmla="*/ 421792 h 2954545"/>
              <a:gd name="connsiteX12" fmla="*/ 7090910 w 7323771"/>
              <a:gd name="connsiteY12" fmla="*/ 1522268 h 2954545"/>
              <a:gd name="connsiteX13" fmla="*/ 6471665 w 7323771"/>
              <a:gd name="connsiteY13" fmla="*/ 2954545 h 2954545"/>
              <a:gd name="connsiteX0" fmla="*/ 6471665 w 7323771"/>
              <a:gd name="connsiteY0" fmla="*/ 2954545 h 2954545"/>
              <a:gd name="connsiteX1" fmla="*/ 6610229 w 7323771"/>
              <a:gd name="connsiteY1" fmla="*/ 2948328 h 2954545"/>
              <a:gd name="connsiteX2" fmla="*/ 7221469 w 7323771"/>
              <a:gd name="connsiteY2" fmla="*/ 1574363 h 2954545"/>
              <a:gd name="connsiteX3" fmla="*/ 7099372 w 7323771"/>
              <a:gd name="connsiteY3" fmla="*/ 449584 h 2954545"/>
              <a:gd name="connsiteX4" fmla="*/ 6177026 w 7323771"/>
              <a:gd name="connsiteY4" fmla="*/ 122254 h 2954545"/>
              <a:gd name="connsiteX5" fmla="*/ 6142073 w 7323771"/>
              <a:gd name="connsiteY5" fmla="*/ 122 h 2954545"/>
              <a:gd name="connsiteX6" fmla="*/ 5207050 w 7323771"/>
              <a:gd name="connsiteY6" fmla="*/ 180590 h 2954545"/>
              <a:gd name="connsiteX7" fmla="*/ 1334 w 7323771"/>
              <a:gd name="connsiteY7" fmla="*/ 1491229 h 2954545"/>
              <a:gd name="connsiteX8" fmla="*/ 5334 w 7323771"/>
              <a:gd name="connsiteY8" fmla="*/ 1659013 h 2954545"/>
              <a:gd name="connsiteX9" fmla="*/ 1257476 w 7323771"/>
              <a:gd name="connsiteY9" fmla="*/ 1496222 h 2954545"/>
              <a:gd name="connsiteX10" fmla="*/ 6212632 w 7323771"/>
              <a:gd name="connsiteY10" fmla="*/ 258999 h 2954545"/>
              <a:gd name="connsiteX11" fmla="*/ 6871342 w 7323771"/>
              <a:gd name="connsiteY11" fmla="*/ 421792 h 2954545"/>
              <a:gd name="connsiteX12" fmla="*/ 7090910 w 7323771"/>
              <a:gd name="connsiteY12" fmla="*/ 1522268 h 2954545"/>
              <a:gd name="connsiteX13" fmla="*/ 6471665 w 7323771"/>
              <a:gd name="connsiteY13" fmla="*/ 2954545 h 2954545"/>
              <a:gd name="connsiteX0" fmla="*/ 6471665 w 7323771"/>
              <a:gd name="connsiteY0" fmla="*/ 2954545 h 2954545"/>
              <a:gd name="connsiteX1" fmla="*/ 6610229 w 7323771"/>
              <a:gd name="connsiteY1" fmla="*/ 2948328 h 2954545"/>
              <a:gd name="connsiteX2" fmla="*/ 7221469 w 7323771"/>
              <a:gd name="connsiteY2" fmla="*/ 1574363 h 2954545"/>
              <a:gd name="connsiteX3" fmla="*/ 7099372 w 7323771"/>
              <a:gd name="connsiteY3" fmla="*/ 449584 h 2954545"/>
              <a:gd name="connsiteX4" fmla="*/ 6177026 w 7323771"/>
              <a:gd name="connsiteY4" fmla="*/ 122254 h 2954545"/>
              <a:gd name="connsiteX5" fmla="*/ 6142073 w 7323771"/>
              <a:gd name="connsiteY5" fmla="*/ 122 h 2954545"/>
              <a:gd name="connsiteX6" fmla="*/ 5207050 w 7323771"/>
              <a:gd name="connsiteY6" fmla="*/ 180590 h 2954545"/>
              <a:gd name="connsiteX7" fmla="*/ 1334 w 7323771"/>
              <a:gd name="connsiteY7" fmla="*/ 1491229 h 2954545"/>
              <a:gd name="connsiteX8" fmla="*/ 5334 w 7323771"/>
              <a:gd name="connsiteY8" fmla="*/ 1659013 h 2954545"/>
              <a:gd name="connsiteX9" fmla="*/ 1257476 w 7323771"/>
              <a:gd name="connsiteY9" fmla="*/ 1496222 h 2954545"/>
              <a:gd name="connsiteX10" fmla="*/ 2408734 w 7323771"/>
              <a:gd name="connsiteY10" fmla="*/ 1248777 h 2954545"/>
              <a:gd name="connsiteX11" fmla="*/ 6212632 w 7323771"/>
              <a:gd name="connsiteY11" fmla="*/ 258999 h 2954545"/>
              <a:gd name="connsiteX12" fmla="*/ 6871342 w 7323771"/>
              <a:gd name="connsiteY12" fmla="*/ 421792 h 2954545"/>
              <a:gd name="connsiteX13" fmla="*/ 7090910 w 7323771"/>
              <a:gd name="connsiteY13" fmla="*/ 1522268 h 2954545"/>
              <a:gd name="connsiteX14" fmla="*/ 6471665 w 7323771"/>
              <a:gd name="connsiteY14" fmla="*/ 2954545 h 2954545"/>
              <a:gd name="connsiteX0" fmla="*/ 6471665 w 7323771"/>
              <a:gd name="connsiteY0" fmla="*/ 2954545 h 2954545"/>
              <a:gd name="connsiteX1" fmla="*/ 6610229 w 7323771"/>
              <a:gd name="connsiteY1" fmla="*/ 2948328 h 2954545"/>
              <a:gd name="connsiteX2" fmla="*/ 7221469 w 7323771"/>
              <a:gd name="connsiteY2" fmla="*/ 1574363 h 2954545"/>
              <a:gd name="connsiteX3" fmla="*/ 7099372 w 7323771"/>
              <a:gd name="connsiteY3" fmla="*/ 449584 h 2954545"/>
              <a:gd name="connsiteX4" fmla="*/ 6177026 w 7323771"/>
              <a:gd name="connsiteY4" fmla="*/ 122254 h 2954545"/>
              <a:gd name="connsiteX5" fmla="*/ 6142073 w 7323771"/>
              <a:gd name="connsiteY5" fmla="*/ 122 h 2954545"/>
              <a:gd name="connsiteX6" fmla="*/ 5207050 w 7323771"/>
              <a:gd name="connsiteY6" fmla="*/ 180590 h 2954545"/>
              <a:gd name="connsiteX7" fmla="*/ 1334 w 7323771"/>
              <a:gd name="connsiteY7" fmla="*/ 1491229 h 2954545"/>
              <a:gd name="connsiteX8" fmla="*/ 5334 w 7323771"/>
              <a:gd name="connsiteY8" fmla="*/ 1659013 h 2954545"/>
              <a:gd name="connsiteX9" fmla="*/ 1257476 w 7323771"/>
              <a:gd name="connsiteY9" fmla="*/ 1496222 h 2954545"/>
              <a:gd name="connsiteX10" fmla="*/ 2117952 w 7323771"/>
              <a:gd name="connsiteY10" fmla="*/ 1392035 h 2954545"/>
              <a:gd name="connsiteX11" fmla="*/ 6212632 w 7323771"/>
              <a:gd name="connsiteY11" fmla="*/ 258999 h 2954545"/>
              <a:gd name="connsiteX12" fmla="*/ 6871342 w 7323771"/>
              <a:gd name="connsiteY12" fmla="*/ 421792 h 2954545"/>
              <a:gd name="connsiteX13" fmla="*/ 7090910 w 7323771"/>
              <a:gd name="connsiteY13" fmla="*/ 1522268 h 2954545"/>
              <a:gd name="connsiteX14" fmla="*/ 6471665 w 7323771"/>
              <a:gd name="connsiteY14" fmla="*/ 2954545 h 2954545"/>
              <a:gd name="connsiteX0" fmla="*/ 6471665 w 7323771"/>
              <a:gd name="connsiteY0" fmla="*/ 2954545 h 2954545"/>
              <a:gd name="connsiteX1" fmla="*/ 6610229 w 7323771"/>
              <a:gd name="connsiteY1" fmla="*/ 2948328 h 2954545"/>
              <a:gd name="connsiteX2" fmla="*/ 7221469 w 7323771"/>
              <a:gd name="connsiteY2" fmla="*/ 1574363 h 2954545"/>
              <a:gd name="connsiteX3" fmla="*/ 7099372 w 7323771"/>
              <a:gd name="connsiteY3" fmla="*/ 449584 h 2954545"/>
              <a:gd name="connsiteX4" fmla="*/ 6177026 w 7323771"/>
              <a:gd name="connsiteY4" fmla="*/ 122254 h 2954545"/>
              <a:gd name="connsiteX5" fmla="*/ 6142073 w 7323771"/>
              <a:gd name="connsiteY5" fmla="*/ 122 h 2954545"/>
              <a:gd name="connsiteX6" fmla="*/ 5207050 w 7323771"/>
              <a:gd name="connsiteY6" fmla="*/ 180590 h 2954545"/>
              <a:gd name="connsiteX7" fmla="*/ 1334 w 7323771"/>
              <a:gd name="connsiteY7" fmla="*/ 1491229 h 2954545"/>
              <a:gd name="connsiteX8" fmla="*/ 5334 w 7323771"/>
              <a:gd name="connsiteY8" fmla="*/ 1659013 h 2954545"/>
              <a:gd name="connsiteX9" fmla="*/ 1257476 w 7323771"/>
              <a:gd name="connsiteY9" fmla="*/ 1496222 h 2954545"/>
              <a:gd name="connsiteX10" fmla="*/ 2117952 w 7323771"/>
              <a:gd name="connsiteY10" fmla="*/ 1392035 h 2954545"/>
              <a:gd name="connsiteX11" fmla="*/ 6212632 w 7323771"/>
              <a:gd name="connsiteY11" fmla="*/ 258999 h 2954545"/>
              <a:gd name="connsiteX12" fmla="*/ 6871342 w 7323771"/>
              <a:gd name="connsiteY12" fmla="*/ 421792 h 2954545"/>
              <a:gd name="connsiteX13" fmla="*/ 7090910 w 7323771"/>
              <a:gd name="connsiteY13" fmla="*/ 1522268 h 2954545"/>
              <a:gd name="connsiteX14" fmla="*/ 6471665 w 7323771"/>
              <a:gd name="connsiteY14" fmla="*/ 2954545 h 2954545"/>
              <a:gd name="connsiteX0" fmla="*/ 6471665 w 7323771"/>
              <a:gd name="connsiteY0" fmla="*/ 2954545 h 2954545"/>
              <a:gd name="connsiteX1" fmla="*/ 6610229 w 7323771"/>
              <a:gd name="connsiteY1" fmla="*/ 2948328 h 2954545"/>
              <a:gd name="connsiteX2" fmla="*/ 7221469 w 7323771"/>
              <a:gd name="connsiteY2" fmla="*/ 1574363 h 2954545"/>
              <a:gd name="connsiteX3" fmla="*/ 7099372 w 7323771"/>
              <a:gd name="connsiteY3" fmla="*/ 449584 h 2954545"/>
              <a:gd name="connsiteX4" fmla="*/ 6177026 w 7323771"/>
              <a:gd name="connsiteY4" fmla="*/ 122254 h 2954545"/>
              <a:gd name="connsiteX5" fmla="*/ 6142073 w 7323771"/>
              <a:gd name="connsiteY5" fmla="*/ 122 h 2954545"/>
              <a:gd name="connsiteX6" fmla="*/ 5207050 w 7323771"/>
              <a:gd name="connsiteY6" fmla="*/ 180590 h 2954545"/>
              <a:gd name="connsiteX7" fmla="*/ 1334 w 7323771"/>
              <a:gd name="connsiteY7" fmla="*/ 1491229 h 2954545"/>
              <a:gd name="connsiteX8" fmla="*/ 5334 w 7323771"/>
              <a:gd name="connsiteY8" fmla="*/ 1659013 h 2954545"/>
              <a:gd name="connsiteX9" fmla="*/ 1257476 w 7323771"/>
              <a:gd name="connsiteY9" fmla="*/ 1496222 h 2954545"/>
              <a:gd name="connsiteX10" fmla="*/ 2117952 w 7323771"/>
              <a:gd name="connsiteY10" fmla="*/ 1392035 h 2954545"/>
              <a:gd name="connsiteX11" fmla="*/ 6212632 w 7323771"/>
              <a:gd name="connsiteY11" fmla="*/ 258999 h 2954545"/>
              <a:gd name="connsiteX12" fmla="*/ 6871342 w 7323771"/>
              <a:gd name="connsiteY12" fmla="*/ 421792 h 2954545"/>
              <a:gd name="connsiteX13" fmla="*/ 7090910 w 7323771"/>
              <a:gd name="connsiteY13" fmla="*/ 1522268 h 2954545"/>
              <a:gd name="connsiteX14" fmla="*/ 6471665 w 7323771"/>
              <a:gd name="connsiteY14" fmla="*/ 2954545 h 2954545"/>
              <a:gd name="connsiteX0" fmla="*/ 6471665 w 7323771"/>
              <a:gd name="connsiteY0" fmla="*/ 2954545 h 2954545"/>
              <a:gd name="connsiteX1" fmla="*/ 6610229 w 7323771"/>
              <a:gd name="connsiteY1" fmla="*/ 2948328 h 2954545"/>
              <a:gd name="connsiteX2" fmla="*/ 7221469 w 7323771"/>
              <a:gd name="connsiteY2" fmla="*/ 1574363 h 2954545"/>
              <a:gd name="connsiteX3" fmla="*/ 7099372 w 7323771"/>
              <a:gd name="connsiteY3" fmla="*/ 449584 h 2954545"/>
              <a:gd name="connsiteX4" fmla="*/ 6177026 w 7323771"/>
              <a:gd name="connsiteY4" fmla="*/ 122254 h 2954545"/>
              <a:gd name="connsiteX5" fmla="*/ 6142073 w 7323771"/>
              <a:gd name="connsiteY5" fmla="*/ 122 h 2954545"/>
              <a:gd name="connsiteX6" fmla="*/ 5207050 w 7323771"/>
              <a:gd name="connsiteY6" fmla="*/ 180590 h 2954545"/>
              <a:gd name="connsiteX7" fmla="*/ 1334 w 7323771"/>
              <a:gd name="connsiteY7" fmla="*/ 1491229 h 2954545"/>
              <a:gd name="connsiteX8" fmla="*/ 5334 w 7323771"/>
              <a:gd name="connsiteY8" fmla="*/ 1659013 h 2954545"/>
              <a:gd name="connsiteX9" fmla="*/ 1257476 w 7323771"/>
              <a:gd name="connsiteY9" fmla="*/ 1496222 h 2954545"/>
              <a:gd name="connsiteX10" fmla="*/ 2117952 w 7323771"/>
              <a:gd name="connsiteY10" fmla="*/ 1392035 h 2954545"/>
              <a:gd name="connsiteX11" fmla="*/ 6212632 w 7323771"/>
              <a:gd name="connsiteY11" fmla="*/ 258999 h 2954545"/>
              <a:gd name="connsiteX12" fmla="*/ 6871342 w 7323771"/>
              <a:gd name="connsiteY12" fmla="*/ 421792 h 2954545"/>
              <a:gd name="connsiteX13" fmla="*/ 7090910 w 7323771"/>
              <a:gd name="connsiteY13" fmla="*/ 1522268 h 2954545"/>
              <a:gd name="connsiteX14" fmla="*/ 6471665 w 7323771"/>
              <a:gd name="connsiteY14" fmla="*/ 2954545 h 2954545"/>
              <a:gd name="connsiteX0" fmla="*/ 6471665 w 7323771"/>
              <a:gd name="connsiteY0" fmla="*/ 2954545 h 2954545"/>
              <a:gd name="connsiteX1" fmla="*/ 6610229 w 7323771"/>
              <a:gd name="connsiteY1" fmla="*/ 2948328 h 2954545"/>
              <a:gd name="connsiteX2" fmla="*/ 7221469 w 7323771"/>
              <a:gd name="connsiteY2" fmla="*/ 1574363 h 2954545"/>
              <a:gd name="connsiteX3" fmla="*/ 7099372 w 7323771"/>
              <a:gd name="connsiteY3" fmla="*/ 449584 h 2954545"/>
              <a:gd name="connsiteX4" fmla="*/ 6177026 w 7323771"/>
              <a:gd name="connsiteY4" fmla="*/ 122254 h 2954545"/>
              <a:gd name="connsiteX5" fmla="*/ 6142073 w 7323771"/>
              <a:gd name="connsiteY5" fmla="*/ 122 h 2954545"/>
              <a:gd name="connsiteX6" fmla="*/ 5207050 w 7323771"/>
              <a:gd name="connsiteY6" fmla="*/ 180590 h 2954545"/>
              <a:gd name="connsiteX7" fmla="*/ 1334 w 7323771"/>
              <a:gd name="connsiteY7" fmla="*/ 1491229 h 2954545"/>
              <a:gd name="connsiteX8" fmla="*/ 5334 w 7323771"/>
              <a:gd name="connsiteY8" fmla="*/ 1659013 h 2954545"/>
              <a:gd name="connsiteX9" fmla="*/ 1257476 w 7323771"/>
              <a:gd name="connsiteY9" fmla="*/ 1496222 h 2954545"/>
              <a:gd name="connsiteX10" fmla="*/ 2117952 w 7323771"/>
              <a:gd name="connsiteY10" fmla="*/ 1392035 h 2954545"/>
              <a:gd name="connsiteX11" fmla="*/ 6212632 w 7323771"/>
              <a:gd name="connsiteY11" fmla="*/ 258999 h 2954545"/>
              <a:gd name="connsiteX12" fmla="*/ 6871342 w 7323771"/>
              <a:gd name="connsiteY12" fmla="*/ 421792 h 2954545"/>
              <a:gd name="connsiteX13" fmla="*/ 7090910 w 7323771"/>
              <a:gd name="connsiteY13" fmla="*/ 1522268 h 2954545"/>
              <a:gd name="connsiteX14" fmla="*/ 6471665 w 7323771"/>
              <a:gd name="connsiteY14" fmla="*/ 2954545 h 2954545"/>
              <a:gd name="connsiteX0" fmla="*/ 6471665 w 7323771"/>
              <a:gd name="connsiteY0" fmla="*/ 2954545 h 2954545"/>
              <a:gd name="connsiteX1" fmla="*/ 6610229 w 7323771"/>
              <a:gd name="connsiteY1" fmla="*/ 2948328 h 2954545"/>
              <a:gd name="connsiteX2" fmla="*/ 7221469 w 7323771"/>
              <a:gd name="connsiteY2" fmla="*/ 1574363 h 2954545"/>
              <a:gd name="connsiteX3" fmla="*/ 7099372 w 7323771"/>
              <a:gd name="connsiteY3" fmla="*/ 449584 h 2954545"/>
              <a:gd name="connsiteX4" fmla="*/ 6177026 w 7323771"/>
              <a:gd name="connsiteY4" fmla="*/ 122254 h 2954545"/>
              <a:gd name="connsiteX5" fmla="*/ 6142073 w 7323771"/>
              <a:gd name="connsiteY5" fmla="*/ 122 h 2954545"/>
              <a:gd name="connsiteX6" fmla="*/ 5207050 w 7323771"/>
              <a:gd name="connsiteY6" fmla="*/ 180590 h 2954545"/>
              <a:gd name="connsiteX7" fmla="*/ 1334 w 7323771"/>
              <a:gd name="connsiteY7" fmla="*/ 1491229 h 2954545"/>
              <a:gd name="connsiteX8" fmla="*/ 5334 w 7323771"/>
              <a:gd name="connsiteY8" fmla="*/ 1659013 h 2954545"/>
              <a:gd name="connsiteX9" fmla="*/ 1257476 w 7323771"/>
              <a:gd name="connsiteY9" fmla="*/ 1496222 h 2954545"/>
              <a:gd name="connsiteX10" fmla="*/ 2023003 w 7323771"/>
              <a:gd name="connsiteY10" fmla="*/ 1411570 h 2954545"/>
              <a:gd name="connsiteX11" fmla="*/ 6212632 w 7323771"/>
              <a:gd name="connsiteY11" fmla="*/ 258999 h 2954545"/>
              <a:gd name="connsiteX12" fmla="*/ 6871342 w 7323771"/>
              <a:gd name="connsiteY12" fmla="*/ 421792 h 2954545"/>
              <a:gd name="connsiteX13" fmla="*/ 7090910 w 7323771"/>
              <a:gd name="connsiteY13" fmla="*/ 1522268 h 2954545"/>
              <a:gd name="connsiteX14" fmla="*/ 6471665 w 7323771"/>
              <a:gd name="connsiteY14" fmla="*/ 2954545 h 2954545"/>
              <a:gd name="connsiteX0" fmla="*/ 6471665 w 7323771"/>
              <a:gd name="connsiteY0" fmla="*/ 2954545 h 2954545"/>
              <a:gd name="connsiteX1" fmla="*/ 6610229 w 7323771"/>
              <a:gd name="connsiteY1" fmla="*/ 2948328 h 2954545"/>
              <a:gd name="connsiteX2" fmla="*/ 7221469 w 7323771"/>
              <a:gd name="connsiteY2" fmla="*/ 1574363 h 2954545"/>
              <a:gd name="connsiteX3" fmla="*/ 7099372 w 7323771"/>
              <a:gd name="connsiteY3" fmla="*/ 449584 h 2954545"/>
              <a:gd name="connsiteX4" fmla="*/ 6177026 w 7323771"/>
              <a:gd name="connsiteY4" fmla="*/ 122254 h 2954545"/>
              <a:gd name="connsiteX5" fmla="*/ 6142073 w 7323771"/>
              <a:gd name="connsiteY5" fmla="*/ 122 h 2954545"/>
              <a:gd name="connsiteX6" fmla="*/ 5207050 w 7323771"/>
              <a:gd name="connsiteY6" fmla="*/ 180590 h 2954545"/>
              <a:gd name="connsiteX7" fmla="*/ 1334 w 7323771"/>
              <a:gd name="connsiteY7" fmla="*/ 1491229 h 2954545"/>
              <a:gd name="connsiteX8" fmla="*/ 5334 w 7323771"/>
              <a:gd name="connsiteY8" fmla="*/ 1659013 h 2954545"/>
              <a:gd name="connsiteX9" fmla="*/ 1257476 w 7323771"/>
              <a:gd name="connsiteY9" fmla="*/ 1496222 h 2954545"/>
              <a:gd name="connsiteX10" fmla="*/ 2023003 w 7323771"/>
              <a:gd name="connsiteY10" fmla="*/ 1411570 h 2954545"/>
              <a:gd name="connsiteX11" fmla="*/ 6212632 w 7323771"/>
              <a:gd name="connsiteY11" fmla="*/ 258999 h 2954545"/>
              <a:gd name="connsiteX12" fmla="*/ 6871342 w 7323771"/>
              <a:gd name="connsiteY12" fmla="*/ 421792 h 2954545"/>
              <a:gd name="connsiteX13" fmla="*/ 7090910 w 7323771"/>
              <a:gd name="connsiteY13" fmla="*/ 1522268 h 2954545"/>
              <a:gd name="connsiteX14" fmla="*/ 6471665 w 7323771"/>
              <a:gd name="connsiteY14" fmla="*/ 2954545 h 2954545"/>
              <a:gd name="connsiteX0" fmla="*/ 6471665 w 7323771"/>
              <a:gd name="connsiteY0" fmla="*/ 2954545 h 2954545"/>
              <a:gd name="connsiteX1" fmla="*/ 6610229 w 7323771"/>
              <a:gd name="connsiteY1" fmla="*/ 2948328 h 2954545"/>
              <a:gd name="connsiteX2" fmla="*/ 7221469 w 7323771"/>
              <a:gd name="connsiteY2" fmla="*/ 1574363 h 2954545"/>
              <a:gd name="connsiteX3" fmla="*/ 7099372 w 7323771"/>
              <a:gd name="connsiteY3" fmla="*/ 449584 h 2954545"/>
              <a:gd name="connsiteX4" fmla="*/ 6177026 w 7323771"/>
              <a:gd name="connsiteY4" fmla="*/ 122254 h 2954545"/>
              <a:gd name="connsiteX5" fmla="*/ 6142073 w 7323771"/>
              <a:gd name="connsiteY5" fmla="*/ 122 h 2954545"/>
              <a:gd name="connsiteX6" fmla="*/ 5207050 w 7323771"/>
              <a:gd name="connsiteY6" fmla="*/ 180590 h 2954545"/>
              <a:gd name="connsiteX7" fmla="*/ 1334 w 7323771"/>
              <a:gd name="connsiteY7" fmla="*/ 1491229 h 2954545"/>
              <a:gd name="connsiteX8" fmla="*/ 5334 w 7323771"/>
              <a:gd name="connsiteY8" fmla="*/ 1659013 h 2954545"/>
              <a:gd name="connsiteX9" fmla="*/ 1257476 w 7323771"/>
              <a:gd name="connsiteY9" fmla="*/ 1496222 h 2954545"/>
              <a:gd name="connsiteX10" fmla="*/ 2023003 w 7323771"/>
              <a:gd name="connsiteY10" fmla="*/ 1411570 h 2954545"/>
              <a:gd name="connsiteX11" fmla="*/ 2319719 w 7323771"/>
              <a:gd name="connsiteY11" fmla="*/ 1326918 h 2954545"/>
              <a:gd name="connsiteX12" fmla="*/ 6212632 w 7323771"/>
              <a:gd name="connsiteY12" fmla="*/ 258999 h 2954545"/>
              <a:gd name="connsiteX13" fmla="*/ 6871342 w 7323771"/>
              <a:gd name="connsiteY13" fmla="*/ 421792 h 2954545"/>
              <a:gd name="connsiteX14" fmla="*/ 7090910 w 7323771"/>
              <a:gd name="connsiteY14" fmla="*/ 1522268 h 2954545"/>
              <a:gd name="connsiteX15" fmla="*/ 6471665 w 7323771"/>
              <a:gd name="connsiteY15" fmla="*/ 2954545 h 2954545"/>
              <a:gd name="connsiteX0" fmla="*/ 6471665 w 7323771"/>
              <a:gd name="connsiteY0" fmla="*/ 2954545 h 2954545"/>
              <a:gd name="connsiteX1" fmla="*/ 6610229 w 7323771"/>
              <a:gd name="connsiteY1" fmla="*/ 2948328 h 2954545"/>
              <a:gd name="connsiteX2" fmla="*/ 7221469 w 7323771"/>
              <a:gd name="connsiteY2" fmla="*/ 1574363 h 2954545"/>
              <a:gd name="connsiteX3" fmla="*/ 7099372 w 7323771"/>
              <a:gd name="connsiteY3" fmla="*/ 449584 h 2954545"/>
              <a:gd name="connsiteX4" fmla="*/ 6177026 w 7323771"/>
              <a:gd name="connsiteY4" fmla="*/ 122254 h 2954545"/>
              <a:gd name="connsiteX5" fmla="*/ 6142073 w 7323771"/>
              <a:gd name="connsiteY5" fmla="*/ 122 h 2954545"/>
              <a:gd name="connsiteX6" fmla="*/ 5207050 w 7323771"/>
              <a:gd name="connsiteY6" fmla="*/ 180590 h 2954545"/>
              <a:gd name="connsiteX7" fmla="*/ 1334 w 7323771"/>
              <a:gd name="connsiteY7" fmla="*/ 1491229 h 2954545"/>
              <a:gd name="connsiteX8" fmla="*/ 5334 w 7323771"/>
              <a:gd name="connsiteY8" fmla="*/ 1659013 h 2954545"/>
              <a:gd name="connsiteX9" fmla="*/ 1257476 w 7323771"/>
              <a:gd name="connsiteY9" fmla="*/ 1496222 h 2954545"/>
              <a:gd name="connsiteX10" fmla="*/ 2023003 w 7323771"/>
              <a:gd name="connsiteY10" fmla="*/ 1411570 h 2954545"/>
              <a:gd name="connsiteX11" fmla="*/ 1435505 w 7323771"/>
              <a:gd name="connsiteY11" fmla="*/ 1711108 h 2954545"/>
              <a:gd name="connsiteX12" fmla="*/ 6212632 w 7323771"/>
              <a:gd name="connsiteY12" fmla="*/ 258999 h 2954545"/>
              <a:gd name="connsiteX13" fmla="*/ 6871342 w 7323771"/>
              <a:gd name="connsiteY13" fmla="*/ 421792 h 2954545"/>
              <a:gd name="connsiteX14" fmla="*/ 7090910 w 7323771"/>
              <a:gd name="connsiteY14" fmla="*/ 1522268 h 2954545"/>
              <a:gd name="connsiteX15" fmla="*/ 6471665 w 7323771"/>
              <a:gd name="connsiteY15" fmla="*/ 2954545 h 2954545"/>
              <a:gd name="connsiteX0" fmla="*/ 6471665 w 7323771"/>
              <a:gd name="connsiteY0" fmla="*/ 2954545 h 2954545"/>
              <a:gd name="connsiteX1" fmla="*/ 6610229 w 7323771"/>
              <a:gd name="connsiteY1" fmla="*/ 2948328 h 2954545"/>
              <a:gd name="connsiteX2" fmla="*/ 7221469 w 7323771"/>
              <a:gd name="connsiteY2" fmla="*/ 1574363 h 2954545"/>
              <a:gd name="connsiteX3" fmla="*/ 7099372 w 7323771"/>
              <a:gd name="connsiteY3" fmla="*/ 449584 h 2954545"/>
              <a:gd name="connsiteX4" fmla="*/ 6177026 w 7323771"/>
              <a:gd name="connsiteY4" fmla="*/ 122254 h 2954545"/>
              <a:gd name="connsiteX5" fmla="*/ 6142073 w 7323771"/>
              <a:gd name="connsiteY5" fmla="*/ 122 h 2954545"/>
              <a:gd name="connsiteX6" fmla="*/ 5207050 w 7323771"/>
              <a:gd name="connsiteY6" fmla="*/ 180590 h 2954545"/>
              <a:gd name="connsiteX7" fmla="*/ 1334 w 7323771"/>
              <a:gd name="connsiteY7" fmla="*/ 1491229 h 2954545"/>
              <a:gd name="connsiteX8" fmla="*/ 5334 w 7323771"/>
              <a:gd name="connsiteY8" fmla="*/ 1659013 h 2954545"/>
              <a:gd name="connsiteX9" fmla="*/ 1257476 w 7323771"/>
              <a:gd name="connsiteY9" fmla="*/ 1496222 h 2954545"/>
              <a:gd name="connsiteX10" fmla="*/ 2023003 w 7323771"/>
              <a:gd name="connsiteY10" fmla="*/ 1411570 h 2954545"/>
              <a:gd name="connsiteX11" fmla="*/ 1435505 w 7323771"/>
              <a:gd name="connsiteY11" fmla="*/ 1711108 h 2954545"/>
              <a:gd name="connsiteX12" fmla="*/ 6212632 w 7323771"/>
              <a:gd name="connsiteY12" fmla="*/ 258999 h 2954545"/>
              <a:gd name="connsiteX13" fmla="*/ 6871342 w 7323771"/>
              <a:gd name="connsiteY13" fmla="*/ 421792 h 2954545"/>
              <a:gd name="connsiteX14" fmla="*/ 7090910 w 7323771"/>
              <a:gd name="connsiteY14" fmla="*/ 1522268 h 2954545"/>
              <a:gd name="connsiteX15" fmla="*/ 6471665 w 7323771"/>
              <a:gd name="connsiteY15" fmla="*/ 2954545 h 2954545"/>
              <a:gd name="connsiteX0" fmla="*/ 6471665 w 7323771"/>
              <a:gd name="connsiteY0" fmla="*/ 2954545 h 2954545"/>
              <a:gd name="connsiteX1" fmla="*/ 6610229 w 7323771"/>
              <a:gd name="connsiteY1" fmla="*/ 2948328 h 2954545"/>
              <a:gd name="connsiteX2" fmla="*/ 7221469 w 7323771"/>
              <a:gd name="connsiteY2" fmla="*/ 1574363 h 2954545"/>
              <a:gd name="connsiteX3" fmla="*/ 7099372 w 7323771"/>
              <a:gd name="connsiteY3" fmla="*/ 449584 h 2954545"/>
              <a:gd name="connsiteX4" fmla="*/ 6177026 w 7323771"/>
              <a:gd name="connsiteY4" fmla="*/ 122254 h 2954545"/>
              <a:gd name="connsiteX5" fmla="*/ 6142073 w 7323771"/>
              <a:gd name="connsiteY5" fmla="*/ 122 h 2954545"/>
              <a:gd name="connsiteX6" fmla="*/ 5207050 w 7323771"/>
              <a:gd name="connsiteY6" fmla="*/ 180590 h 2954545"/>
              <a:gd name="connsiteX7" fmla="*/ 1334 w 7323771"/>
              <a:gd name="connsiteY7" fmla="*/ 1491229 h 2954545"/>
              <a:gd name="connsiteX8" fmla="*/ 5334 w 7323771"/>
              <a:gd name="connsiteY8" fmla="*/ 1659013 h 2954545"/>
              <a:gd name="connsiteX9" fmla="*/ 1257476 w 7323771"/>
              <a:gd name="connsiteY9" fmla="*/ 1496222 h 2954545"/>
              <a:gd name="connsiteX10" fmla="*/ 2023003 w 7323771"/>
              <a:gd name="connsiteY10" fmla="*/ 1411570 h 2954545"/>
              <a:gd name="connsiteX11" fmla="*/ 1435505 w 7323771"/>
              <a:gd name="connsiteY11" fmla="*/ 1711108 h 2954545"/>
              <a:gd name="connsiteX12" fmla="*/ 6212632 w 7323771"/>
              <a:gd name="connsiteY12" fmla="*/ 258999 h 2954545"/>
              <a:gd name="connsiteX13" fmla="*/ 6871342 w 7323771"/>
              <a:gd name="connsiteY13" fmla="*/ 421792 h 2954545"/>
              <a:gd name="connsiteX14" fmla="*/ 7090910 w 7323771"/>
              <a:gd name="connsiteY14" fmla="*/ 1522268 h 2954545"/>
              <a:gd name="connsiteX15" fmla="*/ 6471665 w 7323771"/>
              <a:gd name="connsiteY15" fmla="*/ 2954545 h 2954545"/>
              <a:gd name="connsiteX0" fmla="*/ 6471665 w 7323771"/>
              <a:gd name="connsiteY0" fmla="*/ 2954545 h 2954545"/>
              <a:gd name="connsiteX1" fmla="*/ 6610229 w 7323771"/>
              <a:gd name="connsiteY1" fmla="*/ 2948328 h 2954545"/>
              <a:gd name="connsiteX2" fmla="*/ 7221469 w 7323771"/>
              <a:gd name="connsiteY2" fmla="*/ 1574363 h 2954545"/>
              <a:gd name="connsiteX3" fmla="*/ 7099372 w 7323771"/>
              <a:gd name="connsiteY3" fmla="*/ 449584 h 2954545"/>
              <a:gd name="connsiteX4" fmla="*/ 6177026 w 7323771"/>
              <a:gd name="connsiteY4" fmla="*/ 122254 h 2954545"/>
              <a:gd name="connsiteX5" fmla="*/ 6142073 w 7323771"/>
              <a:gd name="connsiteY5" fmla="*/ 122 h 2954545"/>
              <a:gd name="connsiteX6" fmla="*/ 5207050 w 7323771"/>
              <a:gd name="connsiteY6" fmla="*/ 180590 h 2954545"/>
              <a:gd name="connsiteX7" fmla="*/ 1334 w 7323771"/>
              <a:gd name="connsiteY7" fmla="*/ 1491229 h 2954545"/>
              <a:gd name="connsiteX8" fmla="*/ 5334 w 7323771"/>
              <a:gd name="connsiteY8" fmla="*/ 1659013 h 2954545"/>
              <a:gd name="connsiteX9" fmla="*/ 1257476 w 7323771"/>
              <a:gd name="connsiteY9" fmla="*/ 1496222 h 2954545"/>
              <a:gd name="connsiteX10" fmla="*/ 2023003 w 7323771"/>
              <a:gd name="connsiteY10" fmla="*/ 1411570 h 2954545"/>
              <a:gd name="connsiteX11" fmla="*/ 1435505 w 7323771"/>
              <a:gd name="connsiteY11" fmla="*/ 1711108 h 2954545"/>
              <a:gd name="connsiteX12" fmla="*/ 1839040 w 7323771"/>
              <a:gd name="connsiteY12" fmla="*/ 1587385 h 2954545"/>
              <a:gd name="connsiteX13" fmla="*/ 6212632 w 7323771"/>
              <a:gd name="connsiteY13" fmla="*/ 258999 h 2954545"/>
              <a:gd name="connsiteX14" fmla="*/ 6871342 w 7323771"/>
              <a:gd name="connsiteY14" fmla="*/ 421792 h 2954545"/>
              <a:gd name="connsiteX15" fmla="*/ 7090910 w 7323771"/>
              <a:gd name="connsiteY15" fmla="*/ 1522268 h 2954545"/>
              <a:gd name="connsiteX16" fmla="*/ 6471665 w 7323771"/>
              <a:gd name="connsiteY16" fmla="*/ 2954545 h 2954545"/>
              <a:gd name="connsiteX0" fmla="*/ 6471665 w 7323771"/>
              <a:gd name="connsiteY0" fmla="*/ 2954545 h 2954545"/>
              <a:gd name="connsiteX1" fmla="*/ 6610229 w 7323771"/>
              <a:gd name="connsiteY1" fmla="*/ 2948328 h 2954545"/>
              <a:gd name="connsiteX2" fmla="*/ 7221469 w 7323771"/>
              <a:gd name="connsiteY2" fmla="*/ 1574363 h 2954545"/>
              <a:gd name="connsiteX3" fmla="*/ 7099372 w 7323771"/>
              <a:gd name="connsiteY3" fmla="*/ 449584 h 2954545"/>
              <a:gd name="connsiteX4" fmla="*/ 6177026 w 7323771"/>
              <a:gd name="connsiteY4" fmla="*/ 122254 h 2954545"/>
              <a:gd name="connsiteX5" fmla="*/ 6142073 w 7323771"/>
              <a:gd name="connsiteY5" fmla="*/ 122 h 2954545"/>
              <a:gd name="connsiteX6" fmla="*/ 5207050 w 7323771"/>
              <a:gd name="connsiteY6" fmla="*/ 180590 h 2954545"/>
              <a:gd name="connsiteX7" fmla="*/ 1334 w 7323771"/>
              <a:gd name="connsiteY7" fmla="*/ 1491229 h 2954545"/>
              <a:gd name="connsiteX8" fmla="*/ 5334 w 7323771"/>
              <a:gd name="connsiteY8" fmla="*/ 1659013 h 2954545"/>
              <a:gd name="connsiteX9" fmla="*/ 1257476 w 7323771"/>
              <a:gd name="connsiteY9" fmla="*/ 1496222 h 2954545"/>
              <a:gd name="connsiteX10" fmla="*/ 2023003 w 7323771"/>
              <a:gd name="connsiteY10" fmla="*/ 1411570 h 2954545"/>
              <a:gd name="connsiteX11" fmla="*/ 1435505 w 7323771"/>
              <a:gd name="connsiteY11" fmla="*/ 1711108 h 2954545"/>
              <a:gd name="connsiteX12" fmla="*/ 1720353 w 7323771"/>
              <a:gd name="connsiteY12" fmla="*/ 1971574 h 2954545"/>
              <a:gd name="connsiteX13" fmla="*/ 6212632 w 7323771"/>
              <a:gd name="connsiteY13" fmla="*/ 258999 h 2954545"/>
              <a:gd name="connsiteX14" fmla="*/ 6871342 w 7323771"/>
              <a:gd name="connsiteY14" fmla="*/ 421792 h 2954545"/>
              <a:gd name="connsiteX15" fmla="*/ 7090910 w 7323771"/>
              <a:gd name="connsiteY15" fmla="*/ 1522268 h 2954545"/>
              <a:gd name="connsiteX16" fmla="*/ 6471665 w 7323771"/>
              <a:gd name="connsiteY16" fmla="*/ 2954545 h 2954545"/>
              <a:gd name="connsiteX0" fmla="*/ 6471665 w 7323771"/>
              <a:gd name="connsiteY0" fmla="*/ 2954545 h 2954545"/>
              <a:gd name="connsiteX1" fmla="*/ 6610229 w 7323771"/>
              <a:gd name="connsiteY1" fmla="*/ 2948328 h 2954545"/>
              <a:gd name="connsiteX2" fmla="*/ 7221469 w 7323771"/>
              <a:gd name="connsiteY2" fmla="*/ 1574363 h 2954545"/>
              <a:gd name="connsiteX3" fmla="*/ 7099372 w 7323771"/>
              <a:gd name="connsiteY3" fmla="*/ 449584 h 2954545"/>
              <a:gd name="connsiteX4" fmla="*/ 6177026 w 7323771"/>
              <a:gd name="connsiteY4" fmla="*/ 122254 h 2954545"/>
              <a:gd name="connsiteX5" fmla="*/ 6142073 w 7323771"/>
              <a:gd name="connsiteY5" fmla="*/ 122 h 2954545"/>
              <a:gd name="connsiteX6" fmla="*/ 5207050 w 7323771"/>
              <a:gd name="connsiteY6" fmla="*/ 180590 h 2954545"/>
              <a:gd name="connsiteX7" fmla="*/ 1334 w 7323771"/>
              <a:gd name="connsiteY7" fmla="*/ 1491229 h 2954545"/>
              <a:gd name="connsiteX8" fmla="*/ 5334 w 7323771"/>
              <a:gd name="connsiteY8" fmla="*/ 1659013 h 2954545"/>
              <a:gd name="connsiteX9" fmla="*/ 1257476 w 7323771"/>
              <a:gd name="connsiteY9" fmla="*/ 1496222 h 2954545"/>
              <a:gd name="connsiteX10" fmla="*/ 2023003 w 7323771"/>
              <a:gd name="connsiteY10" fmla="*/ 1411570 h 2954545"/>
              <a:gd name="connsiteX11" fmla="*/ 1435505 w 7323771"/>
              <a:gd name="connsiteY11" fmla="*/ 1496222 h 2954545"/>
              <a:gd name="connsiteX12" fmla="*/ 1720353 w 7323771"/>
              <a:gd name="connsiteY12" fmla="*/ 1971574 h 2954545"/>
              <a:gd name="connsiteX13" fmla="*/ 6212632 w 7323771"/>
              <a:gd name="connsiteY13" fmla="*/ 258999 h 2954545"/>
              <a:gd name="connsiteX14" fmla="*/ 6871342 w 7323771"/>
              <a:gd name="connsiteY14" fmla="*/ 421792 h 2954545"/>
              <a:gd name="connsiteX15" fmla="*/ 7090910 w 7323771"/>
              <a:gd name="connsiteY15" fmla="*/ 1522268 h 2954545"/>
              <a:gd name="connsiteX16" fmla="*/ 6471665 w 7323771"/>
              <a:gd name="connsiteY16" fmla="*/ 2954545 h 2954545"/>
              <a:gd name="connsiteX0" fmla="*/ 6471665 w 7323771"/>
              <a:gd name="connsiteY0" fmla="*/ 2954545 h 2954545"/>
              <a:gd name="connsiteX1" fmla="*/ 6610229 w 7323771"/>
              <a:gd name="connsiteY1" fmla="*/ 2948328 h 2954545"/>
              <a:gd name="connsiteX2" fmla="*/ 7221469 w 7323771"/>
              <a:gd name="connsiteY2" fmla="*/ 1574363 h 2954545"/>
              <a:gd name="connsiteX3" fmla="*/ 7099372 w 7323771"/>
              <a:gd name="connsiteY3" fmla="*/ 449584 h 2954545"/>
              <a:gd name="connsiteX4" fmla="*/ 6177026 w 7323771"/>
              <a:gd name="connsiteY4" fmla="*/ 122254 h 2954545"/>
              <a:gd name="connsiteX5" fmla="*/ 6142073 w 7323771"/>
              <a:gd name="connsiteY5" fmla="*/ 122 h 2954545"/>
              <a:gd name="connsiteX6" fmla="*/ 5207050 w 7323771"/>
              <a:gd name="connsiteY6" fmla="*/ 180590 h 2954545"/>
              <a:gd name="connsiteX7" fmla="*/ 1334 w 7323771"/>
              <a:gd name="connsiteY7" fmla="*/ 1491229 h 2954545"/>
              <a:gd name="connsiteX8" fmla="*/ 5334 w 7323771"/>
              <a:gd name="connsiteY8" fmla="*/ 1659013 h 2954545"/>
              <a:gd name="connsiteX9" fmla="*/ 1257476 w 7323771"/>
              <a:gd name="connsiteY9" fmla="*/ 1496222 h 2954545"/>
              <a:gd name="connsiteX10" fmla="*/ 2023003 w 7323771"/>
              <a:gd name="connsiteY10" fmla="*/ 1411570 h 2954545"/>
              <a:gd name="connsiteX11" fmla="*/ 1435505 w 7323771"/>
              <a:gd name="connsiteY11" fmla="*/ 1496222 h 2954545"/>
              <a:gd name="connsiteX12" fmla="*/ 1720353 w 7323771"/>
              <a:gd name="connsiteY12" fmla="*/ 1971574 h 2954545"/>
              <a:gd name="connsiteX13" fmla="*/ 6212632 w 7323771"/>
              <a:gd name="connsiteY13" fmla="*/ 258999 h 2954545"/>
              <a:gd name="connsiteX14" fmla="*/ 6871342 w 7323771"/>
              <a:gd name="connsiteY14" fmla="*/ 421792 h 2954545"/>
              <a:gd name="connsiteX15" fmla="*/ 7090910 w 7323771"/>
              <a:gd name="connsiteY15" fmla="*/ 1522268 h 2954545"/>
              <a:gd name="connsiteX16" fmla="*/ 6471665 w 7323771"/>
              <a:gd name="connsiteY16" fmla="*/ 2954545 h 2954545"/>
              <a:gd name="connsiteX0" fmla="*/ 6471665 w 7323771"/>
              <a:gd name="connsiteY0" fmla="*/ 2954545 h 2954545"/>
              <a:gd name="connsiteX1" fmla="*/ 6610229 w 7323771"/>
              <a:gd name="connsiteY1" fmla="*/ 2948328 h 2954545"/>
              <a:gd name="connsiteX2" fmla="*/ 7221469 w 7323771"/>
              <a:gd name="connsiteY2" fmla="*/ 1574363 h 2954545"/>
              <a:gd name="connsiteX3" fmla="*/ 7099372 w 7323771"/>
              <a:gd name="connsiteY3" fmla="*/ 449584 h 2954545"/>
              <a:gd name="connsiteX4" fmla="*/ 6177026 w 7323771"/>
              <a:gd name="connsiteY4" fmla="*/ 122254 h 2954545"/>
              <a:gd name="connsiteX5" fmla="*/ 6142073 w 7323771"/>
              <a:gd name="connsiteY5" fmla="*/ 122 h 2954545"/>
              <a:gd name="connsiteX6" fmla="*/ 5207050 w 7323771"/>
              <a:gd name="connsiteY6" fmla="*/ 180590 h 2954545"/>
              <a:gd name="connsiteX7" fmla="*/ 1334 w 7323771"/>
              <a:gd name="connsiteY7" fmla="*/ 1491229 h 2954545"/>
              <a:gd name="connsiteX8" fmla="*/ 5334 w 7323771"/>
              <a:gd name="connsiteY8" fmla="*/ 1659013 h 2954545"/>
              <a:gd name="connsiteX9" fmla="*/ 1257476 w 7323771"/>
              <a:gd name="connsiteY9" fmla="*/ 1496222 h 2954545"/>
              <a:gd name="connsiteX10" fmla="*/ 2023003 w 7323771"/>
              <a:gd name="connsiteY10" fmla="*/ 1411570 h 2954545"/>
              <a:gd name="connsiteX11" fmla="*/ 1435505 w 7323771"/>
              <a:gd name="connsiteY11" fmla="*/ 1496222 h 2954545"/>
              <a:gd name="connsiteX12" fmla="*/ 1720353 w 7323771"/>
              <a:gd name="connsiteY12" fmla="*/ 1971574 h 2954545"/>
              <a:gd name="connsiteX13" fmla="*/ 6212632 w 7323771"/>
              <a:gd name="connsiteY13" fmla="*/ 258999 h 2954545"/>
              <a:gd name="connsiteX14" fmla="*/ 6871342 w 7323771"/>
              <a:gd name="connsiteY14" fmla="*/ 421792 h 2954545"/>
              <a:gd name="connsiteX15" fmla="*/ 7090910 w 7323771"/>
              <a:gd name="connsiteY15" fmla="*/ 1522268 h 2954545"/>
              <a:gd name="connsiteX16" fmla="*/ 6471665 w 7323771"/>
              <a:gd name="connsiteY16" fmla="*/ 2954545 h 2954545"/>
              <a:gd name="connsiteX0" fmla="*/ 6471665 w 7323771"/>
              <a:gd name="connsiteY0" fmla="*/ 2954545 h 2954545"/>
              <a:gd name="connsiteX1" fmla="*/ 6610229 w 7323771"/>
              <a:gd name="connsiteY1" fmla="*/ 2948328 h 2954545"/>
              <a:gd name="connsiteX2" fmla="*/ 7221469 w 7323771"/>
              <a:gd name="connsiteY2" fmla="*/ 1574363 h 2954545"/>
              <a:gd name="connsiteX3" fmla="*/ 7099372 w 7323771"/>
              <a:gd name="connsiteY3" fmla="*/ 449584 h 2954545"/>
              <a:gd name="connsiteX4" fmla="*/ 6177026 w 7323771"/>
              <a:gd name="connsiteY4" fmla="*/ 122254 h 2954545"/>
              <a:gd name="connsiteX5" fmla="*/ 6142073 w 7323771"/>
              <a:gd name="connsiteY5" fmla="*/ 122 h 2954545"/>
              <a:gd name="connsiteX6" fmla="*/ 5207050 w 7323771"/>
              <a:gd name="connsiteY6" fmla="*/ 180590 h 2954545"/>
              <a:gd name="connsiteX7" fmla="*/ 1334 w 7323771"/>
              <a:gd name="connsiteY7" fmla="*/ 1491229 h 2954545"/>
              <a:gd name="connsiteX8" fmla="*/ 5334 w 7323771"/>
              <a:gd name="connsiteY8" fmla="*/ 1659013 h 2954545"/>
              <a:gd name="connsiteX9" fmla="*/ 1257476 w 7323771"/>
              <a:gd name="connsiteY9" fmla="*/ 1496222 h 2954545"/>
              <a:gd name="connsiteX10" fmla="*/ 2023003 w 7323771"/>
              <a:gd name="connsiteY10" fmla="*/ 1411570 h 2954545"/>
              <a:gd name="connsiteX11" fmla="*/ 1435505 w 7323771"/>
              <a:gd name="connsiteY11" fmla="*/ 1496222 h 2954545"/>
              <a:gd name="connsiteX12" fmla="*/ 1429572 w 7323771"/>
              <a:gd name="connsiteY12" fmla="*/ 1613432 h 2954545"/>
              <a:gd name="connsiteX13" fmla="*/ 6212632 w 7323771"/>
              <a:gd name="connsiteY13" fmla="*/ 258999 h 2954545"/>
              <a:gd name="connsiteX14" fmla="*/ 6871342 w 7323771"/>
              <a:gd name="connsiteY14" fmla="*/ 421792 h 2954545"/>
              <a:gd name="connsiteX15" fmla="*/ 7090910 w 7323771"/>
              <a:gd name="connsiteY15" fmla="*/ 1522268 h 2954545"/>
              <a:gd name="connsiteX16" fmla="*/ 6471665 w 7323771"/>
              <a:gd name="connsiteY16" fmla="*/ 2954545 h 2954545"/>
              <a:gd name="connsiteX0" fmla="*/ 6471665 w 7323771"/>
              <a:gd name="connsiteY0" fmla="*/ 2954545 h 2954545"/>
              <a:gd name="connsiteX1" fmla="*/ 6610229 w 7323771"/>
              <a:gd name="connsiteY1" fmla="*/ 2948328 h 2954545"/>
              <a:gd name="connsiteX2" fmla="*/ 7221469 w 7323771"/>
              <a:gd name="connsiteY2" fmla="*/ 1574363 h 2954545"/>
              <a:gd name="connsiteX3" fmla="*/ 7099372 w 7323771"/>
              <a:gd name="connsiteY3" fmla="*/ 449584 h 2954545"/>
              <a:gd name="connsiteX4" fmla="*/ 6177026 w 7323771"/>
              <a:gd name="connsiteY4" fmla="*/ 122254 h 2954545"/>
              <a:gd name="connsiteX5" fmla="*/ 6142073 w 7323771"/>
              <a:gd name="connsiteY5" fmla="*/ 122 h 2954545"/>
              <a:gd name="connsiteX6" fmla="*/ 5207050 w 7323771"/>
              <a:gd name="connsiteY6" fmla="*/ 180590 h 2954545"/>
              <a:gd name="connsiteX7" fmla="*/ 1334 w 7323771"/>
              <a:gd name="connsiteY7" fmla="*/ 1491229 h 2954545"/>
              <a:gd name="connsiteX8" fmla="*/ 5334 w 7323771"/>
              <a:gd name="connsiteY8" fmla="*/ 1659013 h 2954545"/>
              <a:gd name="connsiteX9" fmla="*/ 1257476 w 7323771"/>
              <a:gd name="connsiteY9" fmla="*/ 1496222 h 2954545"/>
              <a:gd name="connsiteX10" fmla="*/ 2023003 w 7323771"/>
              <a:gd name="connsiteY10" fmla="*/ 1411570 h 2954545"/>
              <a:gd name="connsiteX11" fmla="*/ 1411767 w 7323771"/>
              <a:gd name="connsiteY11" fmla="*/ 1509245 h 2954545"/>
              <a:gd name="connsiteX12" fmla="*/ 1429572 w 7323771"/>
              <a:gd name="connsiteY12" fmla="*/ 1613432 h 2954545"/>
              <a:gd name="connsiteX13" fmla="*/ 6212632 w 7323771"/>
              <a:gd name="connsiteY13" fmla="*/ 258999 h 2954545"/>
              <a:gd name="connsiteX14" fmla="*/ 6871342 w 7323771"/>
              <a:gd name="connsiteY14" fmla="*/ 421792 h 2954545"/>
              <a:gd name="connsiteX15" fmla="*/ 7090910 w 7323771"/>
              <a:gd name="connsiteY15" fmla="*/ 1522268 h 2954545"/>
              <a:gd name="connsiteX16" fmla="*/ 6471665 w 7323771"/>
              <a:gd name="connsiteY16" fmla="*/ 2954545 h 2954545"/>
              <a:gd name="connsiteX0" fmla="*/ 6471665 w 7323771"/>
              <a:gd name="connsiteY0" fmla="*/ 2954545 h 2954545"/>
              <a:gd name="connsiteX1" fmla="*/ 6610229 w 7323771"/>
              <a:gd name="connsiteY1" fmla="*/ 2948328 h 2954545"/>
              <a:gd name="connsiteX2" fmla="*/ 7221469 w 7323771"/>
              <a:gd name="connsiteY2" fmla="*/ 1574363 h 2954545"/>
              <a:gd name="connsiteX3" fmla="*/ 7099372 w 7323771"/>
              <a:gd name="connsiteY3" fmla="*/ 449584 h 2954545"/>
              <a:gd name="connsiteX4" fmla="*/ 6177026 w 7323771"/>
              <a:gd name="connsiteY4" fmla="*/ 122254 h 2954545"/>
              <a:gd name="connsiteX5" fmla="*/ 6142073 w 7323771"/>
              <a:gd name="connsiteY5" fmla="*/ 122 h 2954545"/>
              <a:gd name="connsiteX6" fmla="*/ 5207050 w 7323771"/>
              <a:gd name="connsiteY6" fmla="*/ 180590 h 2954545"/>
              <a:gd name="connsiteX7" fmla="*/ 1334 w 7323771"/>
              <a:gd name="connsiteY7" fmla="*/ 1491229 h 2954545"/>
              <a:gd name="connsiteX8" fmla="*/ 5334 w 7323771"/>
              <a:gd name="connsiteY8" fmla="*/ 1659013 h 2954545"/>
              <a:gd name="connsiteX9" fmla="*/ 1257476 w 7323771"/>
              <a:gd name="connsiteY9" fmla="*/ 1496222 h 2954545"/>
              <a:gd name="connsiteX10" fmla="*/ 2023003 w 7323771"/>
              <a:gd name="connsiteY10" fmla="*/ 1411570 h 2954545"/>
              <a:gd name="connsiteX11" fmla="*/ 1411767 w 7323771"/>
              <a:gd name="connsiteY11" fmla="*/ 1509245 h 2954545"/>
              <a:gd name="connsiteX12" fmla="*/ 1429572 w 7323771"/>
              <a:gd name="connsiteY12" fmla="*/ 1613432 h 2954545"/>
              <a:gd name="connsiteX13" fmla="*/ 3904183 w 7323771"/>
              <a:gd name="connsiteY13" fmla="*/ 897146 h 2954545"/>
              <a:gd name="connsiteX14" fmla="*/ 6212632 w 7323771"/>
              <a:gd name="connsiteY14" fmla="*/ 258999 h 2954545"/>
              <a:gd name="connsiteX15" fmla="*/ 6871342 w 7323771"/>
              <a:gd name="connsiteY15" fmla="*/ 421792 h 2954545"/>
              <a:gd name="connsiteX16" fmla="*/ 7090910 w 7323771"/>
              <a:gd name="connsiteY16" fmla="*/ 1522268 h 2954545"/>
              <a:gd name="connsiteX17" fmla="*/ 6471665 w 7323771"/>
              <a:gd name="connsiteY17" fmla="*/ 2954545 h 2954545"/>
              <a:gd name="connsiteX0" fmla="*/ 6471665 w 7323771"/>
              <a:gd name="connsiteY0" fmla="*/ 2954545 h 2954545"/>
              <a:gd name="connsiteX1" fmla="*/ 6610229 w 7323771"/>
              <a:gd name="connsiteY1" fmla="*/ 2948328 h 2954545"/>
              <a:gd name="connsiteX2" fmla="*/ 7221469 w 7323771"/>
              <a:gd name="connsiteY2" fmla="*/ 1574363 h 2954545"/>
              <a:gd name="connsiteX3" fmla="*/ 7099372 w 7323771"/>
              <a:gd name="connsiteY3" fmla="*/ 449584 h 2954545"/>
              <a:gd name="connsiteX4" fmla="*/ 6177026 w 7323771"/>
              <a:gd name="connsiteY4" fmla="*/ 122254 h 2954545"/>
              <a:gd name="connsiteX5" fmla="*/ 6142073 w 7323771"/>
              <a:gd name="connsiteY5" fmla="*/ 122 h 2954545"/>
              <a:gd name="connsiteX6" fmla="*/ 5207050 w 7323771"/>
              <a:gd name="connsiteY6" fmla="*/ 180590 h 2954545"/>
              <a:gd name="connsiteX7" fmla="*/ 1334 w 7323771"/>
              <a:gd name="connsiteY7" fmla="*/ 1491229 h 2954545"/>
              <a:gd name="connsiteX8" fmla="*/ 5334 w 7323771"/>
              <a:gd name="connsiteY8" fmla="*/ 1659013 h 2954545"/>
              <a:gd name="connsiteX9" fmla="*/ 1257476 w 7323771"/>
              <a:gd name="connsiteY9" fmla="*/ 1496222 h 2954545"/>
              <a:gd name="connsiteX10" fmla="*/ 2023003 w 7323771"/>
              <a:gd name="connsiteY10" fmla="*/ 1411570 h 2954545"/>
              <a:gd name="connsiteX11" fmla="*/ 1411767 w 7323771"/>
              <a:gd name="connsiteY11" fmla="*/ 1509245 h 2954545"/>
              <a:gd name="connsiteX12" fmla="*/ 1429572 w 7323771"/>
              <a:gd name="connsiteY12" fmla="*/ 1613432 h 2954545"/>
              <a:gd name="connsiteX13" fmla="*/ 3933855 w 7323771"/>
              <a:gd name="connsiteY13" fmla="*/ 1053427 h 2954545"/>
              <a:gd name="connsiteX14" fmla="*/ 6212632 w 7323771"/>
              <a:gd name="connsiteY14" fmla="*/ 258999 h 2954545"/>
              <a:gd name="connsiteX15" fmla="*/ 6871342 w 7323771"/>
              <a:gd name="connsiteY15" fmla="*/ 421792 h 2954545"/>
              <a:gd name="connsiteX16" fmla="*/ 7090910 w 7323771"/>
              <a:gd name="connsiteY16" fmla="*/ 1522268 h 2954545"/>
              <a:gd name="connsiteX17" fmla="*/ 6471665 w 7323771"/>
              <a:gd name="connsiteY17" fmla="*/ 2954545 h 2954545"/>
              <a:gd name="connsiteX0" fmla="*/ 6471665 w 7323771"/>
              <a:gd name="connsiteY0" fmla="*/ 2954545 h 2954545"/>
              <a:gd name="connsiteX1" fmla="*/ 6610229 w 7323771"/>
              <a:gd name="connsiteY1" fmla="*/ 2948328 h 2954545"/>
              <a:gd name="connsiteX2" fmla="*/ 7221469 w 7323771"/>
              <a:gd name="connsiteY2" fmla="*/ 1574363 h 2954545"/>
              <a:gd name="connsiteX3" fmla="*/ 7099372 w 7323771"/>
              <a:gd name="connsiteY3" fmla="*/ 449584 h 2954545"/>
              <a:gd name="connsiteX4" fmla="*/ 6177026 w 7323771"/>
              <a:gd name="connsiteY4" fmla="*/ 122254 h 2954545"/>
              <a:gd name="connsiteX5" fmla="*/ 6142073 w 7323771"/>
              <a:gd name="connsiteY5" fmla="*/ 122 h 2954545"/>
              <a:gd name="connsiteX6" fmla="*/ 5207050 w 7323771"/>
              <a:gd name="connsiteY6" fmla="*/ 180590 h 2954545"/>
              <a:gd name="connsiteX7" fmla="*/ 1334 w 7323771"/>
              <a:gd name="connsiteY7" fmla="*/ 1491229 h 2954545"/>
              <a:gd name="connsiteX8" fmla="*/ 5334 w 7323771"/>
              <a:gd name="connsiteY8" fmla="*/ 1659013 h 2954545"/>
              <a:gd name="connsiteX9" fmla="*/ 1257476 w 7323771"/>
              <a:gd name="connsiteY9" fmla="*/ 1496222 h 2954545"/>
              <a:gd name="connsiteX10" fmla="*/ 2023003 w 7323771"/>
              <a:gd name="connsiteY10" fmla="*/ 1411570 h 2954545"/>
              <a:gd name="connsiteX11" fmla="*/ 1411767 w 7323771"/>
              <a:gd name="connsiteY11" fmla="*/ 1509245 h 2954545"/>
              <a:gd name="connsiteX12" fmla="*/ 1429572 w 7323771"/>
              <a:gd name="connsiteY12" fmla="*/ 1613432 h 2954545"/>
              <a:gd name="connsiteX13" fmla="*/ 3951657 w 7323771"/>
              <a:gd name="connsiteY13" fmla="*/ 1033892 h 2954545"/>
              <a:gd name="connsiteX14" fmla="*/ 6212632 w 7323771"/>
              <a:gd name="connsiteY14" fmla="*/ 258999 h 2954545"/>
              <a:gd name="connsiteX15" fmla="*/ 6871342 w 7323771"/>
              <a:gd name="connsiteY15" fmla="*/ 421792 h 2954545"/>
              <a:gd name="connsiteX16" fmla="*/ 7090910 w 7323771"/>
              <a:gd name="connsiteY16" fmla="*/ 1522268 h 2954545"/>
              <a:gd name="connsiteX17" fmla="*/ 6471665 w 7323771"/>
              <a:gd name="connsiteY17" fmla="*/ 2954545 h 2954545"/>
              <a:gd name="connsiteX0" fmla="*/ 6471665 w 7323771"/>
              <a:gd name="connsiteY0" fmla="*/ 2954545 h 2954545"/>
              <a:gd name="connsiteX1" fmla="*/ 6610229 w 7323771"/>
              <a:gd name="connsiteY1" fmla="*/ 2948328 h 2954545"/>
              <a:gd name="connsiteX2" fmla="*/ 7221469 w 7323771"/>
              <a:gd name="connsiteY2" fmla="*/ 1574363 h 2954545"/>
              <a:gd name="connsiteX3" fmla="*/ 7099372 w 7323771"/>
              <a:gd name="connsiteY3" fmla="*/ 449584 h 2954545"/>
              <a:gd name="connsiteX4" fmla="*/ 6177026 w 7323771"/>
              <a:gd name="connsiteY4" fmla="*/ 122254 h 2954545"/>
              <a:gd name="connsiteX5" fmla="*/ 6142073 w 7323771"/>
              <a:gd name="connsiteY5" fmla="*/ 122 h 2954545"/>
              <a:gd name="connsiteX6" fmla="*/ 5207050 w 7323771"/>
              <a:gd name="connsiteY6" fmla="*/ 180590 h 2954545"/>
              <a:gd name="connsiteX7" fmla="*/ 1334 w 7323771"/>
              <a:gd name="connsiteY7" fmla="*/ 1491229 h 2954545"/>
              <a:gd name="connsiteX8" fmla="*/ 5334 w 7323771"/>
              <a:gd name="connsiteY8" fmla="*/ 1659013 h 2954545"/>
              <a:gd name="connsiteX9" fmla="*/ 1257476 w 7323771"/>
              <a:gd name="connsiteY9" fmla="*/ 1496222 h 2954545"/>
              <a:gd name="connsiteX10" fmla="*/ 2023003 w 7323771"/>
              <a:gd name="connsiteY10" fmla="*/ 1411570 h 2954545"/>
              <a:gd name="connsiteX11" fmla="*/ 1411767 w 7323771"/>
              <a:gd name="connsiteY11" fmla="*/ 1509245 h 2954545"/>
              <a:gd name="connsiteX12" fmla="*/ 1429572 w 7323771"/>
              <a:gd name="connsiteY12" fmla="*/ 1613432 h 2954545"/>
              <a:gd name="connsiteX13" fmla="*/ 3951657 w 7323771"/>
              <a:gd name="connsiteY13" fmla="*/ 1033892 h 2954545"/>
              <a:gd name="connsiteX14" fmla="*/ 6212632 w 7323771"/>
              <a:gd name="connsiteY14" fmla="*/ 258999 h 2954545"/>
              <a:gd name="connsiteX15" fmla="*/ 6871342 w 7323771"/>
              <a:gd name="connsiteY15" fmla="*/ 421792 h 2954545"/>
              <a:gd name="connsiteX16" fmla="*/ 7090910 w 7323771"/>
              <a:gd name="connsiteY16" fmla="*/ 1522268 h 2954545"/>
              <a:gd name="connsiteX17" fmla="*/ 6471665 w 7323771"/>
              <a:gd name="connsiteY17" fmla="*/ 2954545 h 2954545"/>
              <a:gd name="connsiteX0" fmla="*/ 6471665 w 7323771"/>
              <a:gd name="connsiteY0" fmla="*/ 2954545 h 2954545"/>
              <a:gd name="connsiteX1" fmla="*/ 6610229 w 7323771"/>
              <a:gd name="connsiteY1" fmla="*/ 2948328 h 2954545"/>
              <a:gd name="connsiteX2" fmla="*/ 7221469 w 7323771"/>
              <a:gd name="connsiteY2" fmla="*/ 1574363 h 2954545"/>
              <a:gd name="connsiteX3" fmla="*/ 7099372 w 7323771"/>
              <a:gd name="connsiteY3" fmla="*/ 449584 h 2954545"/>
              <a:gd name="connsiteX4" fmla="*/ 6177026 w 7323771"/>
              <a:gd name="connsiteY4" fmla="*/ 122254 h 2954545"/>
              <a:gd name="connsiteX5" fmla="*/ 6142073 w 7323771"/>
              <a:gd name="connsiteY5" fmla="*/ 122 h 2954545"/>
              <a:gd name="connsiteX6" fmla="*/ 5207050 w 7323771"/>
              <a:gd name="connsiteY6" fmla="*/ 180590 h 2954545"/>
              <a:gd name="connsiteX7" fmla="*/ 1334 w 7323771"/>
              <a:gd name="connsiteY7" fmla="*/ 1491229 h 2954545"/>
              <a:gd name="connsiteX8" fmla="*/ 5334 w 7323771"/>
              <a:gd name="connsiteY8" fmla="*/ 1659013 h 2954545"/>
              <a:gd name="connsiteX9" fmla="*/ 1257476 w 7323771"/>
              <a:gd name="connsiteY9" fmla="*/ 1496222 h 2954545"/>
              <a:gd name="connsiteX10" fmla="*/ 2023003 w 7323771"/>
              <a:gd name="connsiteY10" fmla="*/ 1411570 h 2954545"/>
              <a:gd name="connsiteX11" fmla="*/ 1411767 w 7323771"/>
              <a:gd name="connsiteY11" fmla="*/ 1509245 h 2954545"/>
              <a:gd name="connsiteX12" fmla="*/ 1429572 w 7323771"/>
              <a:gd name="connsiteY12" fmla="*/ 1613432 h 2954545"/>
              <a:gd name="connsiteX13" fmla="*/ 3951657 w 7323771"/>
              <a:gd name="connsiteY13" fmla="*/ 1033892 h 2954545"/>
              <a:gd name="connsiteX14" fmla="*/ 6212632 w 7323771"/>
              <a:gd name="connsiteY14" fmla="*/ 258999 h 2954545"/>
              <a:gd name="connsiteX15" fmla="*/ 6871342 w 7323771"/>
              <a:gd name="connsiteY15" fmla="*/ 421792 h 2954545"/>
              <a:gd name="connsiteX16" fmla="*/ 7090910 w 7323771"/>
              <a:gd name="connsiteY16" fmla="*/ 1522268 h 2954545"/>
              <a:gd name="connsiteX17" fmla="*/ 6471665 w 7323771"/>
              <a:gd name="connsiteY17" fmla="*/ 2954545 h 2954545"/>
              <a:gd name="connsiteX0" fmla="*/ 6471665 w 7323771"/>
              <a:gd name="connsiteY0" fmla="*/ 2954545 h 2954545"/>
              <a:gd name="connsiteX1" fmla="*/ 6610229 w 7323771"/>
              <a:gd name="connsiteY1" fmla="*/ 2948328 h 2954545"/>
              <a:gd name="connsiteX2" fmla="*/ 7221469 w 7323771"/>
              <a:gd name="connsiteY2" fmla="*/ 1574363 h 2954545"/>
              <a:gd name="connsiteX3" fmla="*/ 7099372 w 7323771"/>
              <a:gd name="connsiteY3" fmla="*/ 449584 h 2954545"/>
              <a:gd name="connsiteX4" fmla="*/ 6177026 w 7323771"/>
              <a:gd name="connsiteY4" fmla="*/ 122254 h 2954545"/>
              <a:gd name="connsiteX5" fmla="*/ 6142073 w 7323771"/>
              <a:gd name="connsiteY5" fmla="*/ 122 h 2954545"/>
              <a:gd name="connsiteX6" fmla="*/ 5207050 w 7323771"/>
              <a:gd name="connsiteY6" fmla="*/ 180590 h 2954545"/>
              <a:gd name="connsiteX7" fmla="*/ 1334 w 7323771"/>
              <a:gd name="connsiteY7" fmla="*/ 1491229 h 2954545"/>
              <a:gd name="connsiteX8" fmla="*/ 5334 w 7323771"/>
              <a:gd name="connsiteY8" fmla="*/ 1659013 h 2954545"/>
              <a:gd name="connsiteX9" fmla="*/ 1257476 w 7323771"/>
              <a:gd name="connsiteY9" fmla="*/ 1496222 h 2954545"/>
              <a:gd name="connsiteX10" fmla="*/ 2023003 w 7323771"/>
              <a:gd name="connsiteY10" fmla="*/ 1411570 h 2954545"/>
              <a:gd name="connsiteX11" fmla="*/ 1411767 w 7323771"/>
              <a:gd name="connsiteY11" fmla="*/ 1509245 h 2954545"/>
              <a:gd name="connsiteX12" fmla="*/ 1429572 w 7323771"/>
              <a:gd name="connsiteY12" fmla="*/ 1613432 h 2954545"/>
              <a:gd name="connsiteX13" fmla="*/ 3951657 w 7323771"/>
              <a:gd name="connsiteY13" fmla="*/ 1033892 h 2954545"/>
              <a:gd name="connsiteX14" fmla="*/ 6212632 w 7323771"/>
              <a:gd name="connsiteY14" fmla="*/ 258999 h 2954545"/>
              <a:gd name="connsiteX15" fmla="*/ 6871342 w 7323771"/>
              <a:gd name="connsiteY15" fmla="*/ 421792 h 2954545"/>
              <a:gd name="connsiteX16" fmla="*/ 7090910 w 7323771"/>
              <a:gd name="connsiteY16" fmla="*/ 1522268 h 2954545"/>
              <a:gd name="connsiteX17" fmla="*/ 6471665 w 7323771"/>
              <a:gd name="connsiteY17" fmla="*/ 2954545 h 2954545"/>
              <a:gd name="connsiteX0" fmla="*/ 6471665 w 7323771"/>
              <a:gd name="connsiteY0" fmla="*/ 2954545 h 2954545"/>
              <a:gd name="connsiteX1" fmla="*/ 6610229 w 7323771"/>
              <a:gd name="connsiteY1" fmla="*/ 2948328 h 2954545"/>
              <a:gd name="connsiteX2" fmla="*/ 7221469 w 7323771"/>
              <a:gd name="connsiteY2" fmla="*/ 1574363 h 2954545"/>
              <a:gd name="connsiteX3" fmla="*/ 7099372 w 7323771"/>
              <a:gd name="connsiteY3" fmla="*/ 449584 h 2954545"/>
              <a:gd name="connsiteX4" fmla="*/ 6177026 w 7323771"/>
              <a:gd name="connsiteY4" fmla="*/ 122254 h 2954545"/>
              <a:gd name="connsiteX5" fmla="*/ 6142073 w 7323771"/>
              <a:gd name="connsiteY5" fmla="*/ 122 h 2954545"/>
              <a:gd name="connsiteX6" fmla="*/ 5207050 w 7323771"/>
              <a:gd name="connsiteY6" fmla="*/ 180590 h 2954545"/>
              <a:gd name="connsiteX7" fmla="*/ 1334 w 7323771"/>
              <a:gd name="connsiteY7" fmla="*/ 1491229 h 2954545"/>
              <a:gd name="connsiteX8" fmla="*/ 5334 w 7323771"/>
              <a:gd name="connsiteY8" fmla="*/ 1659013 h 2954545"/>
              <a:gd name="connsiteX9" fmla="*/ 1257476 w 7323771"/>
              <a:gd name="connsiteY9" fmla="*/ 1496222 h 2954545"/>
              <a:gd name="connsiteX10" fmla="*/ 2023003 w 7323771"/>
              <a:gd name="connsiteY10" fmla="*/ 1411570 h 2954545"/>
              <a:gd name="connsiteX11" fmla="*/ 1411767 w 7323771"/>
              <a:gd name="connsiteY11" fmla="*/ 1509245 h 2954545"/>
              <a:gd name="connsiteX12" fmla="*/ 1429572 w 7323771"/>
              <a:gd name="connsiteY12" fmla="*/ 1613432 h 2954545"/>
              <a:gd name="connsiteX13" fmla="*/ 3951657 w 7323771"/>
              <a:gd name="connsiteY13" fmla="*/ 1033892 h 2954545"/>
              <a:gd name="connsiteX14" fmla="*/ 6212632 w 7323771"/>
              <a:gd name="connsiteY14" fmla="*/ 258999 h 2954545"/>
              <a:gd name="connsiteX15" fmla="*/ 6871342 w 7323771"/>
              <a:gd name="connsiteY15" fmla="*/ 421792 h 2954545"/>
              <a:gd name="connsiteX16" fmla="*/ 7090910 w 7323771"/>
              <a:gd name="connsiteY16" fmla="*/ 1522268 h 2954545"/>
              <a:gd name="connsiteX17" fmla="*/ 6471665 w 7323771"/>
              <a:gd name="connsiteY17" fmla="*/ 2954545 h 2954545"/>
              <a:gd name="connsiteX0" fmla="*/ 6471665 w 7323771"/>
              <a:gd name="connsiteY0" fmla="*/ 2954545 h 2954545"/>
              <a:gd name="connsiteX1" fmla="*/ 6610229 w 7323771"/>
              <a:gd name="connsiteY1" fmla="*/ 2948328 h 2954545"/>
              <a:gd name="connsiteX2" fmla="*/ 7221469 w 7323771"/>
              <a:gd name="connsiteY2" fmla="*/ 1574363 h 2954545"/>
              <a:gd name="connsiteX3" fmla="*/ 7099372 w 7323771"/>
              <a:gd name="connsiteY3" fmla="*/ 449584 h 2954545"/>
              <a:gd name="connsiteX4" fmla="*/ 6177026 w 7323771"/>
              <a:gd name="connsiteY4" fmla="*/ 122254 h 2954545"/>
              <a:gd name="connsiteX5" fmla="*/ 6142073 w 7323771"/>
              <a:gd name="connsiteY5" fmla="*/ 122 h 2954545"/>
              <a:gd name="connsiteX6" fmla="*/ 5207050 w 7323771"/>
              <a:gd name="connsiteY6" fmla="*/ 180590 h 2954545"/>
              <a:gd name="connsiteX7" fmla="*/ 1334 w 7323771"/>
              <a:gd name="connsiteY7" fmla="*/ 1491229 h 2954545"/>
              <a:gd name="connsiteX8" fmla="*/ 5334 w 7323771"/>
              <a:gd name="connsiteY8" fmla="*/ 1659013 h 2954545"/>
              <a:gd name="connsiteX9" fmla="*/ 1257476 w 7323771"/>
              <a:gd name="connsiteY9" fmla="*/ 1496222 h 2954545"/>
              <a:gd name="connsiteX10" fmla="*/ 2023003 w 7323771"/>
              <a:gd name="connsiteY10" fmla="*/ 1411570 h 2954545"/>
              <a:gd name="connsiteX11" fmla="*/ 1411767 w 7323771"/>
              <a:gd name="connsiteY11" fmla="*/ 1509245 h 2954545"/>
              <a:gd name="connsiteX12" fmla="*/ 1429572 w 7323771"/>
              <a:gd name="connsiteY12" fmla="*/ 1613432 h 2954545"/>
              <a:gd name="connsiteX13" fmla="*/ 3951657 w 7323771"/>
              <a:gd name="connsiteY13" fmla="*/ 1033892 h 2954545"/>
              <a:gd name="connsiteX14" fmla="*/ 6212632 w 7323771"/>
              <a:gd name="connsiteY14" fmla="*/ 258999 h 2954545"/>
              <a:gd name="connsiteX15" fmla="*/ 6871342 w 7323771"/>
              <a:gd name="connsiteY15" fmla="*/ 421792 h 2954545"/>
              <a:gd name="connsiteX16" fmla="*/ 7090910 w 7323771"/>
              <a:gd name="connsiteY16" fmla="*/ 1522268 h 2954545"/>
              <a:gd name="connsiteX17" fmla="*/ 6471665 w 7323771"/>
              <a:gd name="connsiteY17" fmla="*/ 2954545 h 2954545"/>
              <a:gd name="connsiteX0" fmla="*/ 6471665 w 7323771"/>
              <a:gd name="connsiteY0" fmla="*/ 2954545 h 2954545"/>
              <a:gd name="connsiteX1" fmla="*/ 6610229 w 7323771"/>
              <a:gd name="connsiteY1" fmla="*/ 2948328 h 2954545"/>
              <a:gd name="connsiteX2" fmla="*/ 7221469 w 7323771"/>
              <a:gd name="connsiteY2" fmla="*/ 1574363 h 2954545"/>
              <a:gd name="connsiteX3" fmla="*/ 7099372 w 7323771"/>
              <a:gd name="connsiteY3" fmla="*/ 449584 h 2954545"/>
              <a:gd name="connsiteX4" fmla="*/ 6177026 w 7323771"/>
              <a:gd name="connsiteY4" fmla="*/ 122254 h 2954545"/>
              <a:gd name="connsiteX5" fmla="*/ 6142073 w 7323771"/>
              <a:gd name="connsiteY5" fmla="*/ 122 h 2954545"/>
              <a:gd name="connsiteX6" fmla="*/ 5207050 w 7323771"/>
              <a:gd name="connsiteY6" fmla="*/ 180590 h 2954545"/>
              <a:gd name="connsiteX7" fmla="*/ 1334 w 7323771"/>
              <a:gd name="connsiteY7" fmla="*/ 1491229 h 2954545"/>
              <a:gd name="connsiteX8" fmla="*/ 5334 w 7323771"/>
              <a:gd name="connsiteY8" fmla="*/ 1659013 h 2954545"/>
              <a:gd name="connsiteX9" fmla="*/ 1257476 w 7323771"/>
              <a:gd name="connsiteY9" fmla="*/ 1496222 h 2954545"/>
              <a:gd name="connsiteX10" fmla="*/ 2023003 w 7323771"/>
              <a:gd name="connsiteY10" fmla="*/ 1411570 h 2954545"/>
              <a:gd name="connsiteX11" fmla="*/ 1411767 w 7323771"/>
              <a:gd name="connsiteY11" fmla="*/ 1509245 h 2954545"/>
              <a:gd name="connsiteX12" fmla="*/ 1429572 w 7323771"/>
              <a:gd name="connsiteY12" fmla="*/ 1613432 h 2954545"/>
              <a:gd name="connsiteX13" fmla="*/ 3951657 w 7323771"/>
              <a:gd name="connsiteY13" fmla="*/ 1033892 h 2954545"/>
              <a:gd name="connsiteX14" fmla="*/ 6212632 w 7323771"/>
              <a:gd name="connsiteY14" fmla="*/ 258999 h 2954545"/>
              <a:gd name="connsiteX15" fmla="*/ 6871342 w 7323771"/>
              <a:gd name="connsiteY15" fmla="*/ 421792 h 2954545"/>
              <a:gd name="connsiteX16" fmla="*/ 7090910 w 7323771"/>
              <a:gd name="connsiteY16" fmla="*/ 1522268 h 2954545"/>
              <a:gd name="connsiteX17" fmla="*/ 6471665 w 7323771"/>
              <a:gd name="connsiteY17" fmla="*/ 2954545 h 2954545"/>
              <a:gd name="connsiteX0" fmla="*/ 6471665 w 7323771"/>
              <a:gd name="connsiteY0" fmla="*/ 2954545 h 2954545"/>
              <a:gd name="connsiteX1" fmla="*/ 6610229 w 7323771"/>
              <a:gd name="connsiteY1" fmla="*/ 2948328 h 2954545"/>
              <a:gd name="connsiteX2" fmla="*/ 7221469 w 7323771"/>
              <a:gd name="connsiteY2" fmla="*/ 1574363 h 2954545"/>
              <a:gd name="connsiteX3" fmla="*/ 7099372 w 7323771"/>
              <a:gd name="connsiteY3" fmla="*/ 449584 h 2954545"/>
              <a:gd name="connsiteX4" fmla="*/ 6177026 w 7323771"/>
              <a:gd name="connsiteY4" fmla="*/ 122254 h 2954545"/>
              <a:gd name="connsiteX5" fmla="*/ 6142073 w 7323771"/>
              <a:gd name="connsiteY5" fmla="*/ 122 h 2954545"/>
              <a:gd name="connsiteX6" fmla="*/ 5207050 w 7323771"/>
              <a:gd name="connsiteY6" fmla="*/ 180590 h 2954545"/>
              <a:gd name="connsiteX7" fmla="*/ 1334 w 7323771"/>
              <a:gd name="connsiteY7" fmla="*/ 1491229 h 2954545"/>
              <a:gd name="connsiteX8" fmla="*/ 5334 w 7323771"/>
              <a:gd name="connsiteY8" fmla="*/ 1659013 h 2954545"/>
              <a:gd name="connsiteX9" fmla="*/ 1257476 w 7323771"/>
              <a:gd name="connsiteY9" fmla="*/ 1496222 h 2954545"/>
              <a:gd name="connsiteX10" fmla="*/ 2023003 w 7323771"/>
              <a:gd name="connsiteY10" fmla="*/ 1411570 h 2954545"/>
              <a:gd name="connsiteX11" fmla="*/ 1411767 w 7323771"/>
              <a:gd name="connsiteY11" fmla="*/ 1509245 h 2954545"/>
              <a:gd name="connsiteX12" fmla="*/ 1429572 w 7323771"/>
              <a:gd name="connsiteY12" fmla="*/ 1613432 h 2954545"/>
              <a:gd name="connsiteX13" fmla="*/ 3951657 w 7323771"/>
              <a:gd name="connsiteY13" fmla="*/ 1033892 h 2954545"/>
              <a:gd name="connsiteX14" fmla="*/ 6212632 w 7323771"/>
              <a:gd name="connsiteY14" fmla="*/ 258999 h 2954545"/>
              <a:gd name="connsiteX15" fmla="*/ 6871342 w 7323771"/>
              <a:gd name="connsiteY15" fmla="*/ 421792 h 2954545"/>
              <a:gd name="connsiteX16" fmla="*/ 7090910 w 7323771"/>
              <a:gd name="connsiteY16" fmla="*/ 1522268 h 2954545"/>
              <a:gd name="connsiteX17" fmla="*/ 6471665 w 7323771"/>
              <a:gd name="connsiteY17" fmla="*/ 2954545 h 2954545"/>
              <a:gd name="connsiteX0" fmla="*/ 6471665 w 7323771"/>
              <a:gd name="connsiteY0" fmla="*/ 2954545 h 2954545"/>
              <a:gd name="connsiteX1" fmla="*/ 6610229 w 7323771"/>
              <a:gd name="connsiteY1" fmla="*/ 2948328 h 2954545"/>
              <a:gd name="connsiteX2" fmla="*/ 7221469 w 7323771"/>
              <a:gd name="connsiteY2" fmla="*/ 1574363 h 2954545"/>
              <a:gd name="connsiteX3" fmla="*/ 7099372 w 7323771"/>
              <a:gd name="connsiteY3" fmla="*/ 449584 h 2954545"/>
              <a:gd name="connsiteX4" fmla="*/ 6177026 w 7323771"/>
              <a:gd name="connsiteY4" fmla="*/ 122254 h 2954545"/>
              <a:gd name="connsiteX5" fmla="*/ 6142073 w 7323771"/>
              <a:gd name="connsiteY5" fmla="*/ 122 h 2954545"/>
              <a:gd name="connsiteX6" fmla="*/ 5207050 w 7323771"/>
              <a:gd name="connsiteY6" fmla="*/ 180590 h 2954545"/>
              <a:gd name="connsiteX7" fmla="*/ 1334 w 7323771"/>
              <a:gd name="connsiteY7" fmla="*/ 1491229 h 2954545"/>
              <a:gd name="connsiteX8" fmla="*/ 5334 w 7323771"/>
              <a:gd name="connsiteY8" fmla="*/ 1659013 h 2954545"/>
              <a:gd name="connsiteX9" fmla="*/ 1257476 w 7323771"/>
              <a:gd name="connsiteY9" fmla="*/ 1496222 h 2954545"/>
              <a:gd name="connsiteX10" fmla="*/ 2023003 w 7323771"/>
              <a:gd name="connsiteY10" fmla="*/ 1411570 h 2954545"/>
              <a:gd name="connsiteX11" fmla="*/ 1411767 w 7323771"/>
              <a:gd name="connsiteY11" fmla="*/ 1509245 h 2954545"/>
              <a:gd name="connsiteX12" fmla="*/ 1429572 w 7323771"/>
              <a:gd name="connsiteY12" fmla="*/ 1613432 h 2954545"/>
              <a:gd name="connsiteX13" fmla="*/ 3951657 w 7323771"/>
              <a:gd name="connsiteY13" fmla="*/ 1033892 h 2954545"/>
              <a:gd name="connsiteX14" fmla="*/ 6212632 w 7323771"/>
              <a:gd name="connsiteY14" fmla="*/ 258999 h 2954545"/>
              <a:gd name="connsiteX15" fmla="*/ 6871342 w 7323771"/>
              <a:gd name="connsiteY15" fmla="*/ 421792 h 2954545"/>
              <a:gd name="connsiteX16" fmla="*/ 7090910 w 7323771"/>
              <a:gd name="connsiteY16" fmla="*/ 1522268 h 2954545"/>
              <a:gd name="connsiteX17" fmla="*/ 6471665 w 7323771"/>
              <a:gd name="connsiteY17" fmla="*/ 2954545 h 2954545"/>
              <a:gd name="connsiteX0" fmla="*/ 6471665 w 7323771"/>
              <a:gd name="connsiteY0" fmla="*/ 2954545 h 2954545"/>
              <a:gd name="connsiteX1" fmla="*/ 6610229 w 7323771"/>
              <a:gd name="connsiteY1" fmla="*/ 2948328 h 2954545"/>
              <a:gd name="connsiteX2" fmla="*/ 7221469 w 7323771"/>
              <a:gd name="connsiteY2" fmla="*/ 1574363 h 2954545"/>
              <a:gd name="connsiteX3" fmla="*/ 7099372 w 7323771"/>
              <a:gd name="connsiteY3" fmla="*/ 449584 h 2954545"/>
              <a:gd name="connsiteX4" fmla="*/ 6177026 w 7323771"/>
              <a:gd name="connsiteY4" fmla="*/ 122254 h 2954545"/>
              <a:gd name="connsiteX5" fmla="*/ 6142073 w 7323771"/>
              <a:gd name="connsiteY5" fmla="*/ 122 h 2954545"/>
              <a:gd name="connsiteX6" fmla="*/ 5207050 w 7323771"/>
              <a:gd name="connsiteY6" fmla="*/ 180590 h 2954545"/>
              <a:gd name="connsiteX7" fmla="*/ 1334 w 7323771"/>
              <a:gd name="connsiteY7" fmla="*/ 1491229 h 2954545"/>
              <a:gd name="connsiteX8" fmla="*/ 5334 w 7323771"/>
              <a:gd name="connsiteY8" fmla="*/ 1659013 h 2954545"/>
              <a:gd name="connsiteX9" fmla="*/ 1257476 w 7323771"/>
              <a:gd name="connsiteY9" fmla="*/ 1496222 h 2954545"/>
              <a:gd name="connsiteX10" fmla="*/ 2023003 w 7323771"/>
              <a:gd name="connsiteY10" fmla="*/ 1411570 h 2954545"/>
              <a:gd name="connsiteX11" fmla="*/ 1411767 w 7323771"/>
              <a:gd name="connsiteY11" fmla="*/ 1509245 h 2954545"/>
              <a:gd name="connsiteX12" fmla="*/ 1429572 w 7323771"/>
              <a:gd name="connsiteY12" fmla="*/ 1613432 h 2954545"/>
              <a:gd name="connsiteX13" fmla="*/ 3951657 w 7323771"/>
              <a:gd name="connsiteY13" fmla="*/ 1033892 h 2954545"/>
              <a:gd name="connsiteX14" fmla="*/ 6212632 w 7323771"/>
              <a:gd name="connsiteY14" fmla="*/ 258999 h 2954545"/>
              <a:gd name="connsiteX15" fmla="*/ 6871342 w 7323771"/>
              <a:gd name="connsiteY15" fmla="*/ 421792 h 2954545"/>
              <a:gd name="connsiteX16" fmla="*/ 7090910 w 7323771"/>
              <a:gd name="connsiteY16" fmla="*/ 1522268 h 2954545"/>
              <a:gd name="connsiteX17" fmla="*/ 6471665 w 7323771"/>
              <a:gd name="connsiteY17" fmla="*/ 2954545 h 2954545"/>
              <a:gd name="connsiteX0" fmla="*/ 6471665 w 7323771"/>
              <a:gd name="connsiteY0" fmla="*/ 2954545 h 2954545"/>
              <a:gd name="connsiteX1" fmla="*/ 6610229 w 7323771"/>
              <a:gd name="connsiteY1" fmla="*/ 2948328 h 2954545"/>
              <a:gd name="connsiteX2" fmla="*/ 7221469 w 7323771"/>
              <a:gd name="connsiteY2" fmla="*/ 1574363 h 2954545"/>
              <a:gd name="connsiteX3" fmla="*/ 7099372 w 7323771"/>
              <a:gd name="connsiteY3" fmla="*/ 449584 h 2954545"/>
              <a:gd name="connsiteX4" fmla="*/ 6177026 w 7323771"/>
              <a:gd name="connsiteY4" fmla="*/ 122254 h 2954545"/>
              <a:gd name="connsiteX5" fmla="*/ 6142073 w 7323771"/>
              <a:gd name="connsiteY5" fmla="*/ 122 h 2954545"/>
              <a:gd name="connsiteX6" fmla="*/ 5207050 w 7323771"/>
              <a:gd name="connsiteY6" fmla="*/ 180590 h 2954545"/>
              <a:gd name="connsiteX7" fmla="*/ 1334 w 7323771"/>
              <a:gd name="connsiteY7" fmla="*/ 1491229 h 2954545"/>
              <a:gd name="connsiteX8" fmla="*/ 5334 w 7323771"/>
              <a:gd name="connsiteY8" fmla="*/ 1659013 h 2954545"/>
              <a:gd name="connsiteX9" fmla="*/ 1257476 w 7323771"/>
              <a:gd name="connsiteY9" fmla="*/ 1496222 h 2954545"/>
              <a:gd name="connsiteX10" fmla="*/ 2023003 w 7323771"/>
              <a:gd name="connsiteY10" fmla="*/ 1411570 h 2954545"/>
              <a:gd name="connsiteX11" fmla="*/ 1411767 w 7323771"/>
              <a:gd name="connsiteY11" fmla="*/ 1509245 h 2954545"/>
              <a:gd name="connsiteX12" fmla="*/ 1429572 w 7323771"/>
              <a:gd name="connsiteY12" fmla="*/ 1613432 h 2954545"/>
              <a:gd name="connsiteX13" fmla="*/ 3951657 w 7323771"/>
              <a:gd name="connsiteY13" fmla="*/ 1033892 h 2954545"/>
              <a:gd name="connsiteX14" fmla="*/ 6212632 w 7323771"/>
              <a:gd name="connsiteY14" fmla="*/ 258999 h 2954545"/>
              <a:gd name="connsiteX15" fmla="*/ 6871342 w 7323771"/>
              <a:gd name="connsiteY15" fmla="*/ 421792 h 2954545"/>
              <a:gd name="connsiteX16" fmla="*/ 7090910 w 7323771"/>
              <a:gd name="connsiteY16" fmla="*/ 1522268 h 2954545"/>
              <a:gd name="connsiteX17" fmla="*/ 6471665 w 7323771"/>
              <a:gd name="connsiteY17" fmla="*/ 2954545 h 2954545"/>
              <a:gd name="connsiteX0" fmla="*/ 6471665 w 7323771"/>
              <a:gd name="connsiteY0" fmla="*/ 2954545 h 2954545"/>
              <a:gd name="connsiteX1" fmla="*/ 6610229 w 7323771"/>
              <a:gd name="connsiteY1" fmla="*/ 2948328 h 2954545"/>
              <a:gd name="connsiteX2" fmla="*/ 7221469 w 7323771"/>
              <a:gd name="connsiteY2" fmla="*/ 1574363 h 2954545"/>
              <a:gd name="connsiteX3" fmla="*/ 7099372 w 7323771"/>
              <a:gd name="connsiteY3" fmla="*/ 449584 h 2954545"/>
              <a:gd name="connsiteX4" fmla="*/ 6177026 w 7323771"/>
              <a:gd name="connsiteY4" fmla="*/ 122254 h 2954545"/>
              <a:gd name="connsiteX5" fmla="*/ 6142073 w 7323771"/>
              <a:gd name="connsiteY5" fmla="*/ 122 h 2954545"/>
              <a:gd name="connsiteX6" fmla="*/ 5207050 w 7323771"/>
              <a:gd name="connsiteY6" fmla="*/ 180590 h 2954545"/>
              <a:gd name="connsiteX7" fmla="*/ 1933989 w 7323771"/>
              <a:gd name="connsiteY7" fmla="*/ 1040403 h 2954545"/>
              <a:gd name="connsiteX8" fmla="*/ 1334 w 7323771"/>
              <a:gd name="connsiteY8" fmla="*/ 1491229 h 2954545"/>
              <a:gd name="connsiteX9" fmla="*/ 5334 w 7323771"/>
              <a:gd name="connsiteY9" fmla="*/ 1659013 h 2954545"/>
              <a:gd name="connsiteX10" fmla="*/ 1257476 w 7323771"/>
              <a:gd name="connsiteY10" fmla="*/ 1496222 h 2954545"/>
              <a:gd name="connsiteX11" fmla="*/ 2023003 w 7323771"/>
              <a:gd name="connsiteY11" fmla="*/ 1411570 h 2954545"/>
              <a:gd name="connsiteX12" fmla="*/ 1411767 w 7323771"/>
              <a:gd name="connsiteY12" fmla="*/ 1509245 h 2954545"/>
              <a:gd name="connsiteX13" fmla="*/ 1429572 w 7323771"/>
              <a:gd name="connsiteY13" fmla="*/ 1613432 h 2954545"/>
              <a:gd name="connsiteX14" fmla="*/ 3951657 w 7323771"/>
              <a:gd name="connsiteY14" fmla="*/ 1033892 h 2954545"/>
              <a:gd name="connsiteX15" fmla="*/ 6212632 w 7323771"/>
              <a:gd name="connsiteY15" fmla="*/ 258999 h 2954545"/>
              <a:gd name="connsiteX16" fmla="*/ 6871342 w 7323771"/>
              <a:gd name="connsiteY16" fmla="*/ 421792 h 2954545"/>
              <a:gd name="connsiteX17" fmla="*/ 7090910 w 7323771"/>
              <a:gd name="connsiteY17" fmla="*/ 1522268 h 2954545"/>
              <a:gd name="connsiteX18" fmla="*/ 6471665 w 7323771"/>
              <a:gd name="connsiteY18" fmla="*/ 2954545 h 2954545"/>
              <a:gd name="connsiteX0" fmla="*/ 6471665 w 7323771"/>
              <a:gd name="connsiteY0" fmla="*/ 2954545 h 2954545"/>
              <a:gd name="connsiteX1" fmla="*/ 6610229 w 7323771"/>
              <a:gd name="connsiteY1" fmla="*/ 2948328 h 2954545"/>
              <a:gd name="connsiteX2" fmla="*/ 7221469 w 7323771"/>
              <a:gd name="connsiteY2" fmla="*/ 1574363 h 2954545"/>
              <a:gd name="connsiteX3" fmla="*/ 7099372 w 7323771"/>
              <a:gd name="connsiteY3" fmla="*/ 449584 h 2954545"/>
              <a:gd name="connsiteX4" fmla="*/ 6177026 w 7323771"/>
              <a:gd name="connsiteY4" fmla="*/ 122254 h 2954545"/>
              <a:gd name="connsiteX5" fmla="*/ 6142073 w 7323771"/>
              <a:gd name="connsiteY5" fmla="*/ 122 h 2954545"/>
              <a:gd name="connsiteX6" fmla="*/ 5207050 w 7323771"/>
              <a:gd name="connsiteY6" fmla="*/ 180590 h 2954545"/>
              <a:gd name="connsiteX7" fmla="*/ 1910251 w 7323771"/>
              <a:gd name="connsiteY7" fmla="*/ 1216220 h 2954545"/>
              <a:gd name="connsiteX8" fmla="*/ 1334 w 7323771"/>
              <a:gd name="connsiteY8" fmla="*/ 1491229 h 2954545"/>
              <a:gd name="connsiteX9" fmla="*/ 5334 w 7323771"/>
              <a:gd name="connsiteY9" fmla="*/ 1659013 h 2954545"/>
              <a:gd name="connsiteX10" fmla="*/ 1257476 w 7323771"/>
              <a:gd name="connsiteY10" fmla="*/ 1496222 h 2954545"/>
              <a:gd name="connsiteX11" fmla="*/ 2023003 w 7323771"/>
              <a:gd name="connsiteY11" fmla="*/ 1411570 h 2954545"/>
              <a:gd name="connsiteX12" fmla="*/ 1411767 w 7323771"/>
              <a:gd name="connsiteY12" fmla="*/ 1509245 h 2954545"/>
              <a:gd name="connsiteX13" fmla="*/ 1429572 w 7323771"/>
              <a:gd name="connsiteY13" fmla="*/ 1613432 h 2954545"/>
              <a:gd name="connsiteX14" fmla="*/ 3951657 w 7323771"/>
              <a:gd name="connsiteY14" fmla="*/ 1033892 h 2954545"/>
              <a:gd name="connsiteX15" fmla="*/ 6212632 w 7323771"/>
              <a:gd name="connsiteY15" fmla="*/ 258999 h 2954545"/>
              <a:gd name="connsiteX16" fmla="*/ 6871342 w 7323771"/>
              <a:gd name="connsiteY16" fmla="*/ 421792 h 2954545"/>
              <a:gd name="connsiteX17" fmla="*/ 7090910 w 7323771"/>
              <a:gd name="connsiteY17" fmla="*/ 1522268 h 2954545"/>
              <a:gd name="connsiteX18" fmla="*/ 6471665 w 7323771"/>
              <a:gd name="connsiteY18" fmla="*/ 2954545 h 2954545"/>
              <a:gd name="connsiteX0" fmla="*/ 6471665 w 7323771"/>
              <a:gd name="connsiteY0" fmla="*/ 2954545 h 2954545"/>
              <a:gd name="connsiteX1" fmla="*/ 6610229 w 7323771"/>
              <a:gd name="connsiteY1" fmla="*/ 2948328 h 2954545"/>
              <a:gd name="connsiteX2" fmla="*/ 7221469 w 7323771"/>
              <a:gd name="connsiteY2" fmla="*/ 1574363 h 2954545"/>
              <a:gd name="connsiteX3" fmla="*/ 7099372 w 7323771"/>
              <a:gd name="connsiteY3" fmla="*/ 449584 h 2954545"/>
              <a:gd name="connsiteX4" fmla="*/ 6177026 w 7323771"/>
              <a:gd name="connsiteY4" fmla="*/ 122254 h 2954545"/>
              <a:gd name="connsiteX5" fmla="*/ 6142073 w 7323771"/>
              <a:gd name="connsiteY5" fmla="*/ 122 h 2954545"/>
              <a:gd name="connsiteX6" fmla="*/ 5207050 w 7323771"/>
              <a:gd name="connsiteY6" fmla="*/ 180590 h 2954545"/>
              <a:gd name="connsiteX7" fmla="*/ 1910251 w 7323771"/>
              <a:gd name="connsiteY7" fmla="*/ 1216220 h 2954545"/>
              <a:gd name="connsiteX8" fmla="*/ 1334 w 7323771"/>
              <a:gd name="connsiteY8" fmla="*/ 1491229 h 2954545"/>
              <a:gd name="connsiteX9" fmla="*/ 5334 w 7323771"/>
              <a:gd name="connsiteY9" fmla="*/ 1659013 h 2954545"/>
              <a:gd name="connsiteX10" fmla="*/ 1257476 w 7323771"/>
              <a:gd name="connsiteY10" fmla="*/ 1496222 h 2954545"/>
              <a:gd name="connsiteX11" fmla="*/ 2023003 w 7323771"/>
              <a:gd name="connsiteY11" fmla="*/ 1411570 h 2954545"/>
              <a:gd name="connsiteX12" fmla="*/ 1411767 w 7323771"/>
              <a:gd name="connsiteY12" fmla="*/ 1509245 h 2954545"/>
              <a:gd name="connsiteX13" fmla="*/ 1429572 w 7323771"/>
              <a:gd name="connsiteY13" fmla="*/ 1613432 h 2954545"/>
              <a:gd name="connsiteX14" fmla="*/ 3951657 w 7323771"/>
              <a:gd name="connsiteY14" fmla="*/ 1033892 h 2954545"/>
              <a:gd name="connsiteX15" fmla="*/ 6212632 w 7323771"/>
              <a:gd name="connsiteY15" fmla="*/ 258999 h 2954545"/>
              <a:gd name="connsiteX16" fmla="*/ 6871342 w 7323771"/>
              <a:gd name="connsiteY16" fmla="*/ 421792 h 2954545"/>
              <a:gd name="connsiteX17" fmla="*/ 7090910 w 7323771"/>
              <a:gd name="connsiteY17" fmla="*/ 1522268 h 2954545"/>
              <a:gd name="connsiteX18" fmla="*/ 6471665 w 7323771"/>
              <a:gd name="connsiteY18" fmla="*/ 2954545 h 2954545"/>
              <a:gd name="connsiteX0" fmla="*/ 6471665 w 7323771"/>
              <a:gd name="connsiteY0" fmla="*/ 2954545 h 2954545"/>
              <a:gd name="connsiteX1" fmla="*/ 6610229 w 7323771"/>
              <a:gd name="connsiteY1" fmla="*/ 2948328 h 2954545"/>
              <a:gd name="connsiteX2" fmla="*/ 7221469 w 7323771"/>
              <a:gd name="connsiteY2" fmla="*/ 1574363 h 2954545"/>
              <a:gd name="connsiteX3" fmla="*/ 7099372 w 7323771"/>
              <a:gd name="connsiteY3" fmla="*/ 449584 h 2954545"/>
              <a:gd name="connsiteX4" fmla="*/ 6177026 w 7323771"/>
              <a:gd name="connsiteY4" fmla="*/ 122254 h 2954545"/>
              <a:gd name="connsiteX5" fmla="*/ 6142073 w 7323771"/>
              <a:gd name="connsiteY5" fmla="*/ 122 h 2954545"/>
              <a:gd name="connsiteX6" fmla="*/ 5207050 w 7323771"/>
              <a:gd name="connsiteY6" fmla="*/ 180590 h 2954545"/>
              <a:gd name="connsiteX7" fmla="*/ 1910251 w 7323771"/>
              <a:gd name="connsiteY7" fmla="*/ 1216220 h 2954545"/>
              <a:gd name="connsiteX8" fmla="*/ 1334 w 7323771"/>
              <a:gd name="connsiteY8" fmla="*/ 1491229 h 2954545"/>
              <a:gd name="connsiteX9" fmla="*/ 5334 w 7323771"/>
              <a:gd name="connsiteY9" fmla="*/ 1659013 h 2954545"/>
              <a:gd name="connsiteX10" fmla="*/ 1257476 w 7323771"/>
              <a:gd name="connsiteY10" fmla="*/ 1496222 h 2954545"/>
              <a:gd name="connsiteX11" fmla="*/ 2023003 w 7323771"/>
              <a:gd name="connsiteY11" fmla="*/ 1411570 h 2954545"/>
              <a:gd name="connsiteX12" fmla="*/ 1411767 w 7323771"/>
              <a:gd name="connsiteY12" fmla="*/ 1509245 h 2954545"/>
              <a:gd name="connsiteX13" fmla="*/ 1429572 w 7323771"/>
              <a:gd name="connsiteY13" fmla="*/ 1613432 h 2954545"/>
              <a:gd name="connsiteX14" fmla="*/ 3951657 w 7323771"/>
              <a:gd name="connsiteY14" fmla="*/ 1033892 h 2954545"/>
              <a:gd name="connsiteX15" fmla="*/ 6212632 w 7323771"/>
              <a:gd name="connsiteY15" fmla="*/ 258999 h 2954545"/>
              <a:gd name="connsiteX16" fmla="*/ 6871342 w 7323771"/>
              <a:gd name="connsiteY16" fmla="*/ 421792 h 2954545"/>
              <a:gd name="connsiteX17" fmla="*/ 7090910 w 7323771"/>
              <a:gd name="connsiteY17" fmla="*/ 1522268 h 2954545"/>
              <a:gd name="connsiteX18" fmla="*/ 6471665 w 7323771"/>
              <a:gd name="connsiteY18" fmla="*/ 2954545 h 2954545"/>
              <a:gd name="connsiteX0" fmla="*/ 6471665 w 7323771"/>
              <a:gd name="connsiteY0" fmla="*/ 2954545 h 2954545"/>
              <a:gd name="connsiteX1" fmla="*/ 6610229 w 7323771"/>
              <a:gd name="connsiteY1" fmla="*/ 2948328 h 2954545"/>
              <a:gd name="connsiteX2" fmla="*/ 7221469 w 7323771"/>
              <a:gd name="connsiteY2" fmla="*/ 1574363 h 2954545"/>
              <a:gd name="connsiteX3" fmla="*/ 7099372 w 7323771"/>
              <a:gd name="connsiteY3" fmla="*/ 449584 h 2954545"/>
              <a:gd name="connsiteX4" fmla="*/ 6177026 w 7323771"/>
              <a:gd name="connsiteY4" fmla="*/ 122254 h 2954545"/>
              <a:gd name="connsiteX5" fmla="*/ 6142073 w 7323771"/>
              <a:gd name="connsiteY5" fmla="*/ 122 h 2954545"/>
              <a:gd name="connsiteX6" fmla="*/ 5207050 w 7323771"/>
              <a:gd name="connsiteY6" fmla="*/ 180590 h 2954545"/>
              <a:gd name="connsiteX7" fmla="*/ 1910251 w 7323771"/>
              <a:gd name="connsiteY7" fmla="*/ 1216220 h 2954545"/>
              <a:gd name="connsiteX8" fmla="*/ 1334 w 7323771"/>
              <a:gd name="connsiteY8" fmla="*/ 1491229 h 2954545"/>
              <a:gd name="connsiteX9" fmla="*/ 5334 w 7323771"/>
              <a:gd name="connsiteY9" fmla="*/ 1659013 h 2954545"/>
              <a:gd name="connsiteX10" fmla="*/ 1257476 w 7323771"/>
              <a:gd name="connsiteY10" fmla="*/ 1496222 h 2954545"/>
              <a:gd name="connsiteX11" fmla="*/ 2023003 w 7323771"/>
              <a:gd name="connsiteY11" fmla="*/ 1411570 h 2954545"/>
              <a:gd name="connsiteX12" fmla="*/ 1411767 w 7323771"/>
              <a:gd name="connsiteY12" fmla="*/ 1509245 h 2954545"/>
              <a:gd name="connsiteX13" fmla="*/ 1429572 w 7323771"/>
              <a:gd name="connsiteY13" fmla="*/ 1613432 h 2954545"/>
              <a:gd name="connsiteX14" fmla="*/ 3951657 w 7323771"/>
              <a:gd name="connsiteY14" fmla="*/ 1033892 h 2954545"/>
              <a:gd name="connsiteX15" fmla="*/ 6212632 w 7323771"/>
              <a:gd name="connsiteY15" fmla="*/ 258999 h 2954545"/>
              <a:gd name="connsiteX16" fmla="*/ 6871342 w 7323771"/>
              <a:gd name="connsiteY16" fmla="*/ 421792 h 2954545"/>
              <a:gd name="connsiteX17" fmla="*/ 7090910 w 7323771"/>
              <a:gd name="connsiteY17" fmla="*/ 1522268 h 2954545"/>
              <a:gd name="connsiteX18" fmla="*/ 6471665 w 7323771"/>
              <a:gd name="connsiteY18" fmla="*/ 2954545 h 2954545"/>
              <a:gd name="connsiteX0" fmla="*/ 6471665 w 7323771"/>
              <a:gd name="connsiteY0" fmla="*/ 2954545 h 2954545"/>
              <a:gd name="connsiteX1" fmla="*/ 6610229 w 7323771"/>
              <a:gd name="connsiteY1" fmla="*/ 2948328 h 2954545"/>
              <a:gd name="connsiteX2" fmla="*/ 7221469 w 7323771"/>
              <a:gd name="connsiteY2" fmla="*/ 1574363 h 2954545"/>
              <a:gd name="connsiteX3" fmla="*/ 7099372 w 7323771"/>
              <a:gd name="connsiteY3" fmla="*/ 449584 h 2954545"/>
              <a:gd name="connsiteX4" fmla="*/ 6177026 w 7323771"/>
              <a:gd name="connsiteY4" fmla="*/ 122254 h 2954545"/>
              <a:gd name="connsiteX5" fmla="*/ 6142073 w 7323771"/>
              <a:gd name="connsiteY5" fmla="*/ 122 h 2954545"/>
              <a:gd name="connsiteX6" fmla="*/ 3598850 w 7323771"/>
              <a:gd name="connsiteY6" fmla="*/ 857805 h 2954545"/>
              <a:gd name="connsiteX7" fmla="*/ 1910251 w 7323771"/>
              <a:gd name="connsiteY7" fmla="*/ 1216220 h 2954545"/>
              <a:gd name="connsiteX8" fmla="*/ 1334 w 7323771"/>
              <a:gd name="connsiteY8" fmla="*/ 1491229 h 2954545"/>
              <a:gd name="connsiteX9" fmla="*/ 5334 w 7323771"/>
              <a:gd name="connsiteY9" fmla="*/ 1659013 h 2954545"/>
              <a:gd name="connsiteX10" fmla="*/ 1257476 w 7323771"/>
              <a:gd name="connsiteY10" fmla="*/ 1496222 h 2954545"/>
              <a:gd name="connsiteX11" fmla="*/ 2023003 w 7323771"/>
              <a:gd name="connsiteY11" fmla="*/ 1411570 h 2954545"/>
              <a:gd name="connsiteX12" fmla="*/ 1411767 w 7323771"/>
              <a:gd name="connsiteY12" fmla="*/ 1509245 h 2954545"/>
              <a:gd name="connsiteX13" fmla="*/ 1429572 w 7323771"/>
              <a:gd name="connsiteY13" fmla="*/ 1613432 h 2954545"/>
              <a:gd name="connsiteX14" fmla="*/ 3951657 w 7323771"/>
              <a:gd name="connsiteY14" fmla="*/ 1033892 h 2954545"/>
              <a:gd name="connsiteX15" fmla="*/ 6212632 w 7323771"/>
              <a:gd name="connsiteY15" fmla="*/ 258999 h 2954545"/>
              <a:gd name="connsiteX16" fmla="*/ 6871342 w 7323771"/>
              <a:gd name="connsiteY16" fmla="*/ 421792 h 2954545"/>
              <a:gd name="connsiteX17" fmla="*/ 7090910 w 7323771"/>
              <a:gd name="connsiteY17" fmla="*/ 1522268 h 2954545"/>
              <a:gd name="connsiteX18" fmla="*/ 6471665 w 7323771"/>
              <a:gd name="connsiteY18" fmla="*/ 2954545 h 2954545"/>
              <a:gd name="connsiteX0" fmla="*/ 6471665 w 7323771"/>
              <a:gd name="connsiteY0" fmla="*/ 2954545 h 2954545"/>
              <a:gd name="connsiteX1" fmla="*/ 6610229 w 7323771"/>
              <a:gd name="connsiteY1" fmla="*/ 2948328 h 2954545"/>
              <a:gd name="connsiteX2" fmla="*/ 7221469 w 7323771"/>
              <a:gd name="connsiteY2" fmla="*/ 1574363 h 2954545"/>
              <a:gd name="connsiteX3" fmla="*/ 7099372 w 7323771"/>
              <a:gd name="connsiteY3" fmla="*/ 449584 h 2954545"/>
              <a:gd name="connsiteX4" fmla="*/ 6177026 w 7323771"/>
              <a:gd name="connsiteY4" fmla="*/ 122254 h 2954545"/>
              <a:gd name="connsiteX5" fmla="*/ 6142073 w 7323771"/>
              <a:gd name="connsiteY5" fmla="*/ 122 h 2954545"/>
              <a:gd name="connsiteX6" fmla="*/ 3598850 w 7323771"/>
              <a:gd name="connsiteY6" fmla="*/ 857805 h 2954545"/>
              <a:gd name="connsiteX7" fmla="*/ 1910251 w 7323771"/>
              <a:gd name="connsiteY7" fmla="*/ 1216220 h 2954545"/>
              <a:gd name="connsiteX8" fmla="*/ 1334 w 7323771"/>
              <a:gd name="connsiteY8" fmla="*/ 1491229 h 2954545"/>
              <a:gd name="connsiteX9" fmla="*/ 5334 w 7323771"/>
              <a:gd name="connsiteY9" fmla="*/ 1659013 h 2954545"/>
              <a:gd name="connsiteX10" fmla="*/ 1257476 w 7323771"/>
              <a:gd name="connsiteY10" fmla="*/ 1496222 h 2954545"/>
              <a:gd name="connsiteX11" fmla="*/ 2023003 w 7323771"/>
              <a:gd name="connsiteY11" fmla="*/ 1411570 h 2954545"/>
              <a:gd name="connsiteX12" fmla="*/ 1411767 w 7323771"/>
              <a:gd name="connsiteY12" fmla="*/ 1509245 h 2954545"/>
              <a:gd name="connsiteX13" fmla="*/ 1429572 w 7323771"/>
              <a:gd name="connsiteY13" fmla="*/ 1613432 h 2954545"/>
              <a:gd name="connsiteX14" fmla="*/ 3951657 w 7323771"/>
              <a:gd name="connsiteY14" fmla="*/ 1033892 h 2954545"/>
              <a:gd name="connsiteX15" fmla="*/ 6212632 w 7323771"/>
              <a:gd name="connsiteY15" fmla="*/ 258999 h 2954545"/>
              <a:gd name="connsiteX16" fmla="*/ 6871342 w 7323771"/>
              <a:gd name="connsiteY16" fmla="*/ 421792 h 2954545"/>
              <a:gd name="connsiteX17" fmla="*/ 7090910 w 7323771"/>
              <a:gd name="connsiteY17" fmla="*/ 1522268 h 2954545"/>
              <a:gd name="connsiteX18" fmla="*/ 6471665 w 7323771"/>
              <a:gd name="connsiteY18" fmla="*/ 2954545 h 2954545"/>
              <a:gd name="connsiteX0" fmla="*/ 6471665 w 7323771"/>
              <a:gd name="connsiteY0" fmla="*/ 2954545 h 2954545"/>
              <a:gd name="connsiteX1" fmla="*/ 6610229 w 7323771"/>
              <a:gd name="connsiteY1" fmla="*/ 2948328 h 2954545"/>
              <a:gd name="connsiteX2" fmla="*/ 7221469 w 7323771"/>
              <a:gd name="connsiteY2" fmla="*/ 1574363 h 2954545"/>
              <a:gd name="connsiteX3" fmla="*/ 7099372 w 7323771"/>
              <a:gd name="connsiteY3" fmla="*/ 449584 h 2954545"/>
              <a:gd name="connsiteX4" fmla="*/ 6177026 w 7323771"/>
              <a:gd name="connsiteY4" fmla="*/ 122254 h 2954545"/>
              <a:gd name="connsiteX5" fmla="*/ 6142073 w 7323771"/>
              <a:gd name="connsiteY5" fmla="*/ 122 h 2954545"/>
              <a:gd name="connsiteX6" fmla="*/ 4527286 w 7323771"/>
              <a:gd name="connsiteY6" fmla="*/ 552026 h 2954545"/>
              <a:gd name="connsiteX7" fmla="*/ 3598850 w 7323771"/>
              <a:gd name="connsiteY7" fmla="*/ 857805 h 2954545"/>
              <a:gd name="connsiteX8" fmla="*/ 1910251 w 7323771"/>
              <a:gd name="connsiteY8" fmla="*/ 1216220 h 2954545"/>
              <a:gd name="connsiteX9" fmla="*/ 1334 w 7323771"/>
              <a:gd name="connsiteY9" fmla="*/ 1491229 h 2954545"/>
              <a:gd name="connsiteX10" fmla="*/ 5334 w 7323771"/>
              <a:gd name="connsiteY10" fmla="*/ 1659013 h 2954545"/>
              <a:gd name="connsiteX11" fmla="*/ 1257476 w 7323771"/>
              <a:gd name="connsiteY11" fmla="*/ 1496222 h 2954545"/>
              <a:gd name="connsiteX12" fmla="*/ 2023003 w 7323771"/>
              <a:gd name="connsiteY12" fmla="*/ 1411570 h 2954545"/>
              <a:gd name="connsiteX13" fmla="*/ 1411767 w 7323771"/>
              <a:gd name="connsiteY13" fmla="*/ 1509245 h 2954545"/>
              <a:gd name="connsiteX14" fmla="*/ 1429572 w 7323771"/>
              <a:gd name="connsiteY14" fmla="*/ 1613432 h 2954545"/>
              <a:gd name="connsiteX15" fmla="*/ 3951657 w 7323771"/>
              <a:gd name="connsiteY15" fmla="*/ 1033892 h 2954545"/>
              <a:gd name="connsiteX16" fmla="*/ 6212632 w 7323771"/>
              <a:gd name="connsiteY16" fmla="*/ 258999 h 2954545"/>
              <a:gd name="connsiteX17" fmla="*/ 6871342 w 7323771"/>
              <a:gd name="connsiteY17" fmla="*/ 421792 h 2954545"/>
              <a:gd name="connsiteX18" fmla="*/ 7090910 w 7323771"/>
              <a:gd name="connsiteY18" fmla="*/ 1522268 h 2954545"/>
              <a:gd name="connsiteX19" fmla="*/ 6471665 w 7323771"/>
              <a:gd name="connsiteY19" fmla="*/ 2954545 h 2954545"/>
              <a:gd name="connsiteX0" fmla="*/ 6471665 w 7323771"/>
              <a:gd name="connsiteY0" fmla="*/ 2954545 h 2954545"/>
              <a:gd name="connsiteX1" fmla="*/ 6610229 w 7323771"/>
              <a:gd name="connsiteY1" fmla="*/ 2948328 h 2954545"/>
              <a:gd name="connsiteX2" fmla="*/ 7221469 w 7323771"/>
              <a:gd name="connsiteY2" fmla="*/ 1574363 h 2954545"/>
              <a:gd name="connsiteX3" fmla="*/ 7099372 w 7323771"/>
              <a:gd name="connsiteY3" fmla="*/ 449584 h 2954545"/>
              <a:gd name="connsiteX4" fmla="*/ 6177026 w 7323771"/>
              <a:gd name="connsiteY4" fmla="*/ 122254 h 2954545"/>
              <a:gd name="connsiteX5" fmla="*/ 6142073 w 7323771"/>
              <a:gd name="connsiteY5" fmla="*/ 122 h 2954545"/>
              <a:gd name="connsiteX6" fmla="*/ 4509482 w 7323771"/>
              <a:gd name="connsiteY6" fmla="*/ 643190 h 2954545"/>
              <a:gd name="connsiteX7" fmla="*/ 3598850 w 7323771"/>
              <a:gd name="connsiteY7" fmla="*/ 857805 h 2954545"/>
              <a:gd name="connsiteX8" fmla="*/ 1910251 w 7323771"/>
              <a:gd name="connsiteY8" fmla="*/ 1216220 h 2954545"/>
              <a:gd name="connsiteX9" fmla="*/ 1334 w 7323771"/>
              <a:gd name="connsiteY9" fmla="*/ 1491229 h 2954545"/>
              <a:gd name="connsiteX10" fmla="*/ 5334 w 7323771"/>
              <a:gd name="connsiteY10" fmla="*/ 1659013 h 2954545"/>
              <a:gd name="connsiteX11" fmla="*/ 1257476 w 7323771"/>
              <a:gd name="connsiteY11" fmla="*/ 1496222 h 2954545"/>
              <a:gd name="connsiteX12" fmla="*/ 2023003 w 7323771"/>
              <a:gd name="connsiteY12" fmla="*/ 1411570 h 2954545"/>
              <a:gd name="connsiteX13" fmla="*/ 1411767 w 7323771"/>
              <a:gd name="connsiteY13" fmla="*/ 1509245 h 2954545"/>
              <a:gd name="connsiteX14" fmla="*/ 1429572 w 7323771"/>
              <a:gd name="connsiteY14" fmla="*/ 1613432 h 2954545"/>
              <a:gd name="connsiteX15" fmla="*/ 3951657 w 7323771"/>
              <a:gd name="connsiteY15" fmla="*/ 1033892 h 2954545"/>
              <a:gd name="connsiteX16" fmla="*/ 6212632 w 7323771"/>
              <a:gd name="connsiteY16" fmla="*/ 258999 h 2954545"/>
              <a:gd name="connsiteX17" fmla="*/ 6871342 w 7323771"/>
              <a:gd name="connsiteY17" fmla="*/ 421792 h 2954545"/>
              <a:gd name="connsiteX18" fmla="*/ 7090910 w 7323771"/>
              <a:gd name="connsiteY18" fmla="*/ 1522268 h 2954545"/>
              <a:gd name="connsiteX19" fmla="*/ 6471665 w 7323771"/>
              <a:gd name="connsiteY19" fmla="*/ 2954545 h 2954545"/>
              <a:gd name="connsiteX0" fmla="*/ 6471665 w 7323771"/>
              <a:gd name="connsiteY0" fmla="*/ 2954545 h 2954545"/>
              <a:gd name="connsiteX1" fmla="*/ 6610229 w 7323771"/>
              <a:gd name="connsiteY1" fmla="*/ 2948328 h 2954545"/>
              <a:gd name="connsiteX2" fmla="*/ 7221469 w 7323771"/>
              <a:gd name="connsiteY2" fmla="*/ 1574363 h 2954545"/>
              <a:gd name="connsiteX3" fmla="*/ 7099372 w 7323771"/>
              <a:gd name="connsiteY3" fmla="*/ 449584 h 2954545"/>
              <a:gd name="connsiteX4" fmla="*/ 6177026 w 7323771"/>
              <a:gd name="connsiteY4" fmla="*/ 122254 h 2954545"/>
              <a:gd name="connsiteX5" fmla="*/ 6142073 w 7323771"/>
              <a:gd name="connsiteY5" fmla="*/ 122 h 2954545"/>
              <a:gd name="connsiteX6" fmla="*/ 5245339 w 7323771"/>
              <a:gd name="connsiteY6" fmla="*/ 350164 h 2954545"/>
              <a:gd name="connsiteX7" fmla="*/ 4509482 w 7323771"/>
              <a:gd name="connsiteY7" fmla="*/ 643190 h 2954545"/>
              <a:gd name="connsiteX8" fmla="*/ 3598850 w 7323771"/>
              <a:gd name="connsiteY8" fmla="*/ 857805 h 2954545"/>
              <a:gd name="connsiteX9" fmla="*/ 1910251 w 7323771"/>
              <a:gd name="connsiteY9" fmla="*/ 1216220 h 2954545"/>
              <a:gd name="connsiteX10" fmla="*/ 1334 w 7323771"/>
              <a:gd name="connsiteY10" fmla="*/ 1491229 h 2954545"/>
              <a:gd name="connsiteX11" fmla="*/ 5334 w 7323771"/>
              <a:gd name="connsiteY11" fmla="*/ 1659013 h 2954545"/>
              <a:gd name="connsiteX12" fmla="*/ 1257476 w 7323771"/>
              <a:gd name="connsiteY12" fmla="*/ 1496222 h 2954545"/>
              <a:gd name="connsiteX13" fmla="*/ 2023003 w 7323771"/>
              <a:gd name="connsiteY13" fmla="*/ 1411570 h 2954545"/>
              <a:gd name="connsiteX14" fmla="*/ 1411767 w 7323771"/>
              <a:gd name="connsiteY14" fmla="*/ 1509245 h 2954545"/>
              <a:gd name="connsiteX15" fmla="*/ 1429572 w 7323771"/>
              <a:gd name="connsiteY15" fmla="*/ 1613432 h 2954545"/>
              <a:gd name="connsiteX16" fmla="*/ 3951657 w 7323771"/>
              <a:gd name="connsiteY16" fmla="*/ 1033892 h 2954545"/>
              <a:gd name="connsiteX17" fmla="*/ 6212632 w 7323771"/>
              <a:gd name="connsiteY17" fmla="*/ 258999 h 2954545"/>
              <a:gd name="connsiteX18" fmla="*/ 6871342 w 7323771"/>
              <a:gd name="connsiteY18" fmla="*/ 421792 h 2954545"/>
              <a:gd name="connsiteX19" fmla="*/ 7090910 w 7323771"/>
              <a:gd name="connsiteY19" fmla="*/ 1522268 h 2954545"/>
              <a:gd name="connsiteX20" fmla="*/ 6471665 w 7323771"/>
              <a:gd name="connsiteY20" fmla="*/ 2954545 h 2954545"/>
              <a:gd name="connsiteX0" fmla="*/ 6471665 w 7323771"/>
              <a:gd name="connsiteY0" fmla="*/ 2954545 h 2954545"/>
              <a:gd name="connsiteX1" fmla="*/ 6610229 w 7323771"/>
              <a:gd name="connsiteY1" fmla="*/ 2948328 h 2954545"/>
              <a:gd name="connsiteX2" fmla="*/ 7221469 w 7323771"/>
              <a:gd name="connsiteY2" fmla="*/ 1574363 h 2954545"/>
              <a:gd name="connsiteX3" fmla="*/ 7099372 w 7323771"/>
              <a:gd name="connsiteY3" fmla="*/ 449584 h 2954545"/>
              <a:gd name="connsiteX4" fmla="*/ 6177026 w 7323771"/>
              <a:gd name="connsiteY4" fmla="*/ 122254 h 2954545"/>
              <a:gd name="connsiteX5" fmla="*/ 6142073 w 7323771"/>
              <a:gd name="connsiteY5" fmla="*/ 122 h 2954545"/>
              <a:gd name="connsiteX6" fmla="*/ 5197864 w 7323771"/>
              <a:gd name="connsiteY6" fmla="*/ 239466 h 2954545"/>
              <a:gd name="connsiteX7" fmla="*/ 4509482 w 7323771"/>
              <a:gd name="connsiteY7" fmla="*/ 643190 h 2954545"/>
              <a:gd name="connsiteX8" fmla="*/ 3598850 w 7323771"/>
              <a:gd name="connsiteY8" fmla="*/ 857805 h 2954545"/>
              <a:gd name="connsiteX9" fmla="*/ 1910251 w 7323771"/>
              <a:gd name="connsiteY9" fmla="*/ 1216220 h 2954545"/>
              <a:gd name="connsiteX10" fmla="*/ 1334 w 7323771"/>
              <a:gd name="connsiteY10" fmla="*/ 1491229 h 2954545"/>
              <a:gd name="connsiteX11" fmla="*/ 5334 w 7323771"/>
              <a:gd name="connsiteY11" fmla="*/ 1659013 h 2954545"/>
              <a:gd name="connsiteX12" fmla="*/ 1257476 w 7323771"/>
              <a:gd name="connsiteY12" fmla="*/ 1496222 h 2954545"/>
              <a:gd name="connsiteX13" fmla="*/ 2023003 w 7323771"/>
              <a:gd name="connsiteY13" fmla="*/ 1411570 h 2954545"/>
              <a:gd name="connsiteX14" fmla="*/ 1411767 w 7323771"/>
              <a:gd name="connsiteY14" fmla="*/ 1509245 h 2954545"/>
              <a:gd name="connsiteX15" fmla="*/ 1429572 w 7323771"/>
              <a:gd name="connsiteY15" fmla="*/ 1613432 h 2954545"/>
              <a:gd name="connsiteX16" fmla="*/ 3951657 w 7323771"/>
              <a:gd name="connsiteY16" fmla="*/ 1033892 h 2954545"/>
              <a:gd name="connsiteX17" fmla="*/ 6212632 w 7323771"/>
              <a:gd name="connsiteY17" fmla="*/ 258999 h 2954545"/>
              <a:gd name="connsiteX18" fmla="*/ 6871342 w 7323771"/>
              <a:gd name="connsiteY18" fmla="*/ 421792 h 2954545"/>
              <a:gd name="connsiteX19" fmla="*/ 7090910 w 7323771"/>
              <a:gd name="connsiteY19" fmla="*/ 1522268 h 2954545"/>
              <a:gd name="connsiteX20" fmla="*/ 6471665 w 7323771"/>
              <a:gd name="connsiteY20" fmla="*/ 2954545 h 2954545"/>
              <a:gd name="connsiteX0" fmla="*/ 6471665 w 7323771"/>
              <a:gd name="connsiteY0" fmla="*/ 2954545 h 2954545"/>
              <a:gd name="connsiteX1" fmla="*/ 6610229 w 7323771"/>
              <a:gd name="connsiteY1" fmla="*/ 2948328 h 2954545"/>
              <a:gd name="connsiteX2" fmla="*/ 7221469 w 7323771"/>
              <a:gd name="connsiteY2" fmla="*/ 1574363 h 2954545"/>
              <a:gd name="connsiteX3" fmla="*/ 7099372 w 7323771"/>
              <a:gd name="connsiteY3" fmla="*/ 449584 h 2954545"/>
              <a:gd name="connsiteX4" fmla="*/ 6177026 w 7323771"/>
              <a:gd name="connsiteY4" fmla="*/ 122254 h 2954545"/>
              <a:gd name="connsiteX5" fmla="*/ 6142073 w 7323771"/>
              <a:gd name="connsiteY5" fmla="*/ 122 h 2954545"/>
              <a:gd name="connsiteX6" fmla="*/ 5666675 w 7323771"/>
              <a:gd name="connsiteY6" fmla="*/ 109231 h 2954545"/>
              <a:gd name="connsiteX7" fmla="*/ 5197864 w 7323771"/>
              <a:gd name="connsiteY7" fmla="*/ 239466 h 2954545"/>
              <a:gd name="connsiteX8" fmla="*/ 4509482 w 7323771"/>
              <a:gd name="connsiteY8" fmla="*/ 643190 h 2954545"/>
              <a:gd name="connsiteX9" fmla="*/ 3598850 w 7323771"/>
              <a:gd name="connsiteY9" fmla="*/ 857805 h 2954545"/>
              <a:gd name="connsiteX10" fmla="*/ 1910251 w 7323771"/>
              <a:gd name="connsiteY10" fmla="*/ 1216220 h 2954545"/>
              <a:gd name="connsiteX11" fmla="*/ 1334 w 7323771"/>
              <a:gd name="connsiteY11" fmla="*/ 1491229 h 2954545"/>
              <a:gd name="connsiteX12" fmla="*/ 5334 w 7323771"/>
              <a:gd name="connsiteY12" fmla="*/ 1659013 h 2954545"/>
              <a:gd name="connsiteX13" fmla="*/ 1257476 w 7323771"/>
              <a:gd name="connsiteY13" fmla="*/ 1496222 h 2954545"/>
              <a:gd name="connsiteX14" fmla="*/ 2023003 w 7323771"/>
              <a:gd name="connsiteY14" fmla="*/ 1411570 h 2954545"/>
              <a:gd name="connsiteX15" fmla="*/ 1411767 w 7323771"/>
              <a:gd name="connsiteY15" fmla="*/ 1509245 h 2954545"/>
              <a:gd name="connsiteX16" fmla="*/ 1429572 w 7323771"/>
              <a:gd name="connsiteY16" fmla="*/ 1613432 h 2954545"/>
              <a:gd name="connsiteX17" fmla="*/ 3951657 w 7323771"/>
              <a:gd name="connsiteY17" fmla="*/ 1033892 h 2954545"/>
              <a:gd name="connsiteX18" fmla="*/ 6212632 w 7323771"/>
              <a:gd name="connsiteY18" fmla="*/ 258999 h 2954545"/>
              <a:gd name="connsiteX19" fmla="*/ 6871342 w 7323771"/>
              <a:gd name="connsiteY19" fmla="*/ 421792 h 2954545"/>
              <a:gd name="connsiteX20" fmla="*/ 7090910 w 7323771"/>
              <a:gd name="connsiteY20" fmla="*/ 1522268 h 2954545"/>
              <a:gd name="connsiteX21" fmla="*/ 6471665 w 7323771"/>
              <a:gd name="connsiteY21" fmla="*/ 2954545 h 2954545"/>
              <a:gd name="connsiteX0" fmla="*/ 6471665 w 7323771"/>
              <a:gd name="connsiteY0" fmla="*/ 2954545 h 2954545"/>
              <a:gd name="connsiteX1" fmla="*/ 6610229 w 7323771"/>
              <a:gd name="connsiteY1" fmla="*/ 2948328 h 2954545"/>
              <a:gd name="connsiteX2" fmla="*/ 7221469 w 7323771"/>
              <a:gd name="connsiteY2" fmla="*/ 1574363 h 2954545"/>
              <a:gd name="connsiteX3" fmla="*/ 7099372 w 7323771"/>
              <a:gd name="connsiteY3" fmla="*/ 449584 h 2954545"/>
              <a:gd name="connsiteX4" fmla="*/ 6177026 w 7323771"/>
              <a:gd name="connsiteY4" fmla="*/ 122254 h 2954545"/>
              <a:gd name="connsiteX5" fmla="*/ 6142073 w 7323771"/>
              <a:gd name="connsiteY5" fmla="*/ 122 h 2954545"/>
              <a:gd name="connsiteX6" fmla="*/ 5304681 w 7323771"/>
              <a:gd name="connsiteY6" fmla="*/ 311094 h 2954545"/>
              <a:gd name="connsiteX7" fmla="*/ 5197864 w 7323771"/>
              <a:gd name="connsiteY7" fmla="*/ 239466 h 2954545"/>
              <a:gd name="connsiteX8" fmla="*/ 4509482 w 7323771"/>
              <a:gd name="connsiteY8" fmla="*/ 643190 h 2954545"/>
              <a:gd name="connsiteX9" fmla="*/ 3598850 w 7323771"/>
              <a:gd name="connsiteY9" fmla="*/ 857805 h 2954545"/>
              <a:gd name="connsiteX10" fmla="*/ 1910251 w 7323771"/>
              <a:gd name="connsiteY10" fmla="*/ 1216220 h 2954545"/>
              <a:gd name="connsiteX11" fmla="*/ 1334 w 7323771"/>
              <a:gd name="connsiteY11" fmla="*/ 1491229 h 2954545"/>
              <a:gd name="connsiteX12" fmla="*/ 5334 w 7323771"/>
              <a:gd name="connsiteY12" fmla="*/ 1659013 h 2954545"/>
              <a:gd name="connsiteX13" fmla="*/ 1257476 w 7323771"/>
              <a:gd name="connsiteY13" fmla="*/ 1496222 h 2954545"/>
              <a:gd name="connsiteX14" fmla="*/ 2023003 w 7323771"/>
              <a:gd name="connsiteY14" fmla="*/ 1411570 h 2954545"/>
              <a:gd name="connsiteX15" fmla="*/ 1411767 w 7323771"/>
              <a:gd name="connsiteY15" fmla="*/ 1509245 h 2954545"/>
              <a:gd name="connsiteX16" fmla="*/ 1429572 w 7323771"/>
              <a:gd name="connsiteY16" fmla="*/ 1613432 h 2954545"/>
              <a:gd name="connsiteX17" fmla="*/ 3951657 w 7323771"/>
              <a:gd name="connsiteY17" fmla="*/ 1033892 h 2954545"/>
              <a:gd name="connsiteX18" fmla="*/ 6212632 w 7323771"/>
              <a:gd name="connsiteY18" fmla="*/ 258999 h 2954545"/>
              <a:gd name="connsiteX19" fmla="*/ 6871342 w 7323771"/>
              <a:gd name="connsiteY19" fmla="*/ 421792 h 2954545"/>
              <a:gd name="connsiteX20" fmla="*/ 7090910 w 7323771"/>
              <a:gd name="connsiteY20" fmla="*/ 1522268 h 2954545"/>
              <a:gd name="connsiteX21" fmla="*/ 6471665 w 7323771"/>
              <a:gd name="connsiteY21" fmla="*/ 2954545 h 2954545"/>
              <a:gd name="connsiteX0" fmla="*/ 6471665 w 7323771"/>
              <a:gd name="connsiteY0" fmla="*/ 2954545 h 2954545"/>
              <a:gd name="connsiteX1" fmla="*/ 6610229 w 7323771"/>
              <a:gd name="connsiteY1" fmla="*/ 2948328 h 2954545"/>
              <a:gd name="connsiteX2" fmla="*/ 7221469 w 7323771"/>
              <a:gd name="connsiteY2" fmla="*/ 1574363 h 2954545"/>
              <a:gd name="connsiteX3" fmla="*/ 7099372 w 7323771"/>
              <a:gd name="connsiteY3" fmla="*/ 449584 h 2954545"/>
              <a:gd name="connsiteX4" fmla="*/ 6177026 w 7323771"/>
              <a:gd name="connsiteY4" fmla="*/ 122254 h 2954545"/>
              <a:gd name="connsiteX5" fmla="*/ 6142073 w 7323771"/>
              <a:gd name="connsiteY5" fmla="*/ 122 h 2954545"/>
              <a:gd name="connsiteX6" fmla="*/ 5304681 w 7323771"/>
              <a:gd name="connsiteY6" fmla="*/ 311094 h 2954545"/>
              <a:gd name="connsiteX7" fmla="*/ 5197864 w 7323771"/>
              <a:gd name="connsiteY7" fmla="*/ 239466 h 2954545"/>
              <a:gd name="connsiteX8" fmla="*/ 4509482 w 7323771"/>
              <a:gd name="connsiteY8" fmla="*/ 643190 h 2954545"/>
              <a:gd name="connsiteX9" fmla="*/ 3598850 w 7323771"/>
              <a:gd name="connsiteY9" fmla="*/ 857805 h 2954545"/>
              <a:gd name="connsiteX10" fmla="*/ 1910251 w 7323771"/>
              <a:gd name="connsiteY10" fmla="*/ 1216220 h 2954545"/>
              <a:gd name="connsiteX11" fmla="*/ 1334 w 7323771"/>
              <a:gd name="connsiteY11" fmla="*/ 1491229 h 2954545"/>
              <a:gd name="connsiteX12" fmla="*/ 5334 w 7323771"/>
              <a:gd name="connsiteY12" fmla="*/ 1659013 h 2954545"/>
              <a:gd name="connsiteX13" fmla="*/ 1257476 w 7323771"/>
              <a:gd name="connsiteY13" fmla="*/ 1496222 h 2954545"/>
              <a:gd name="connsiteX14" fmla="*/ 2023003 w 7323771"/>
              <a:gd name="connsiteY14" fmla="*/ 1411570 h 2954545"/>
              <a:gd name="connsiteX15" fmla="*/ 1411767 w 7323771"/>
              <a:gd name="connsiteY15" fmla="*/ 1509245 h 2954545"/>
              <a:gd name="connsiteX16" fmla="*/ 1429572 w 7323771"/>
              <a:gd name="connsiteY16" fmla="*/ 1613432 h 2954545"/>
              <a:gd name="connsiteX17" fmla="*/ 3951657 w 7323771"/>
              <a:gd name="connsiteY17" fmla="*/ 1033892 h 2954545"/>
              <a:gd name="connsiteX18" fmla="*/ 6212632 w 7323771"/>
              <a:gd name="connsiteY18" fmla="*/ 258999 h 2954545"/>
              <a:gd name="connsiteX19" fmla="*/ 6871342 w 7323771"/>
              <a:gd name="connsiteY19" fmla="*/ 421792 h 2954545"/>
              <a:gd name="connsiteX20" fmla="*/ 7090910 w 7323771"/>
              <a:gd name="connsiteY20" fmla="*/ 1522268 h 2954545"/>
              <a:gd name="connsiteX21" fmla="*/ 6471665 w 7323771"/>
              <a:gd name="connsiteY21" fmla="*/ 2954545 h 2954545"/>
              <a:gd name="connsiteX0" fmla="*/ 6471665 w 7323771"/>
              <a:gd name="connsiteY0" fmla="*/ 2954545 h 2954545"/>
              <a:gd name="connsiteX1" fmla="*/ 6610229 w 7323771"/>
              <a:gd name="connsiteY1" fmla="*/ 2948328 h 2954545"/>
              <a:gd name="connsiteX2" fmla="*/ 7221469 w 7323771"/>
              <a:gd name="connsiteY2" fmla="*/ 1574363 h 2954545"/>
              <a:gd name="connsiteX3" fmla="*/ 7099372 w 7323771"/>
              <a:gd name="connsiteY3" fmla="*/ 449584 h 2954545"/>
              <a:gd name="connsiteX4" fmla="*/ 6177026 w 7323771"/>
              <a:gd name="connsiteY4" fmla="*/ 122254 h 2954545"/>
              <a:gd name="connsiteX5" fmla="*/ 6142073 w 7323771"/>
              <a:gd name="connsiteY5" fmla="*/ 122 h 2954545"/>
              <a:gd name="connsiteX6" fmla="*/ 5304681 w 7323771"/>
              <a:gd name="connsiteY6" fmla="*/ 311094 h 2954545"/>
              <a:gd name="connsiteX7" fmla="*/ 5197864 w 7323771"/>
              <a:gd name="connsiteY7" fmla="*/ 239466 h 2954545"/>
              <a:gd name="connsiteX8" fmla="*/ 4509482 w 7323771"/>
              <a:gd name="connsiteY8" fmla="*/ 643190 h 2954545"/>
              <a:gd name="connsiteX9" fmla="*/ 3598850 w 7323771"/>
              <a:gd name="connsiteY9" fmla="*/ 857805 h 2954545"/>
              <a:gd name="connsiteX10" fmla="*/ 1910251 w 7323771"/>
              <a:gd name="connsiteY10" fmla="*/ 1216220 h 2954545"/>
              <a:gd name="connsiteX11" fmla="*/ 1334 w 7323771"/>
              <a:gd name="connsiteY11" fmla="*/ 1491229 h 2954545"/>
              <a:gd name="connsiteX12" fmla="*/ 5334 w 7323771"/>
              <a:gd name="connsiteY12" fmla="*/ 1659013 h 2954545"/>
              <a:gd name="connsiteX13" fmla="*/ 1257476 w 7323771"/>
              <a:gd name="connsiteY13" fmla="*/ 1496222 h 2954545"/>
              <a:gd name="connsiteX14" fmla="*/ 2023003 w 7323771"/>
              <a:gd name="connsiteY14" fmla="*/ 1411570 h 2954545"/>
              <a:gd name="connsiteX15" fmla="*/ 1411767 w 7323771"/>
              <a:gd name="connsiteY15" fmla="*/ 1509245 h 2954545"/>
              <a:gd name="connsiteX16" fmla="*/ 1429572 w 7323771"/>
              <a:gd name="connsiteY16" fmla="*/ 1613432 h 2954545"/>
              <a:gd name="connsiteX17" fmla="*/ 3951657 w 7323771"/>
              <a:gd name="connsiteY17" fmla="*/ 1033892 h 2954545"/>
              <a:gd name="connsiteX18" fmla="*/ 6212632 w 7323771"/>
              <a:gd name="connsiteY18" fmla="*/ 258999 h 2954545"/>
              <a:gd name="connsiteX19" fmla="*/ 6871342 w 7323771"/>
              <a:gd name="connsiteY19" fmla="*/ 421792 h 2954545"/>
              <a:gd name="connsiteX20" fmla="*/ 7090910 w 7323771"/>
              <a:gd name="connsiteY20" fmla="*/ 1522268 h 2954545"/>
              <a:gd name="connsiteX21" fmla="*/ 6471665 w 7323771"/>
              <a:gd name="connsiteY21" fmla="*/ 2954545 h 2954545"/>
              <a:gd name="connsiteX0" fmla="*/ 6471665 w 7323771"/>
              <a:gd name="connsiteY0" fmla="*/ 2954545 h 2954545"/>
              <a:gd name="connsiteX1" fmla="*/ 6610229 w 7323771"/>
              <a:gd name="connsiteY1" fmla="*/ 2948328 h 2954545"/>
              <a:gd name="connsiteX2" fmla="*/ 7221469 w 7323771"/>
              <a:gd name="connsiteY2" fmla="*/ 1574363 h 2954545"/>
              <a:gd name="connsiteX3" fmla="*/ 7099372 w 7323771"/>
              <a:gd name="connsiteY3" fmla="*/ 449584 h 2954545"/>
              <a:gd name="connsiteX4" fmla="*/ 6177026 w 7323771"/>
              <a:gd name="connsiteY4" fmla="*/ 122254 h 2954545"/>
              <a:gd name="connsiteX5" fmla="*/ 6142073 w 7323771"/>
              <a:gd name="connsiteY5" fmla="*/ 122 h 2954545"/>
              <a:gd name="connsiteX6" fmla="*/ 5304681 w 7323771"/>
              <a:gd name="connsiteY6" fmla="*/ 311094 h 2954545"/>
              <a:gd name="connsiteX7" fmla="*/ 5197864 w 7323771"/>
              <a:gd name="connsiteY7" fmla="*/ 239466 h 2954545"/>
              <a:gd name="connsiteX8" fmla="*/ 4509482 w 7323771"/>
              <a:gd name="connsiteY8" fmla="*/ 643190 h 2954545"/>
              <a:gd name="connsiteX9" fmla="*/ 3598850 w 7323771"/>
              <a:gd name="connsiteY9" fmla="*/ 857805 h 2954545"/>
              <a:gd name="connsiteX10" fmla="*/ 1910251 w 7323771"/>
              <a:gd name="connsiteY10" fmla="*/ 1216220 h 2954545"/>
              <a:gd name="connsiteX11" fmla="*/ 1334 w 7323771"/>
              <a:gd name="connsiteY11" fmla="*/ 1491229 h 2954545"/>
              <a:gd name="connsiteX12" fmla="*/ 5334 w 7323771"/>
              <a:gd name="connsiteY12" fmla="*/ 1659013 h 2954545"/>
              <a:gd name="connsiteX13" fmla="*/ 1257476 w 7323771"/>
              <a:gd name="connsiteY13" fmla="*/ 1496222 h 2954545"/>
              <a:gd name="connsiteX14" fmla="*/ 2023003 w 7323771"/>
              <a:gd name="connsiteY14" fmla="*/ 1411570 h 2954545"/>
              <a:gd name="connsiteX15" fmla="*/ 1411767 w 7323771"/>
              <a:gd name="connsiteY15" fmla="*/ 1509245 h 2954545"/>
              <a:gd name="connsiteX16" fmla="*/ 1429572 w 7323771"/>
              <a:gd name="connsiteY16" fmla="*/ 1613432 h 2954545"/>
              <a:gd name="connsiteX17" fmla="*/ 3951657 w 7323771"/>
              <a:gd name="connsiteY17" fmla="*/ 1033892 h 2954545"/>
              <a:gd name="connsiteX18" fmla="*/ 6212632 w 7323771"/>
              <a:gd name="connsiteY18" fmla="*/ 258999 h 2954545"/>
              <a:gd name="connsiteX19" fmla="*/ 6871342 w 7323771"/>
              <a:gd name="connsiteY19" fmla="*/ 421792 h 2954545"/>
              <a:gd name="connsiteX20" fmla="*/ 7090910 w 7323771"/>
              <a:gd name="connsiteY20" fmla="*/ 1522268 h 2954545"/>
              <a:gd name="connsiteX21" fmla="*/ 6471665 w 7323771"/>
              <a:gd name="connsiteY21" fmla="*/ 2954545 h 2954545"/>
              <a:gd name="connsiteX0" fmla="*/ 6471665 w 7323771"/>
              <a:gd name="connsiteY0" fmla="*/ 2954545 h 2954545"/>
              <a:gd name="connsiteX1" fmla="*/ 6610229 w 7323771"/>
              <a:gd name="connsiteY1" fmla="*/ 2948328 h 2954545"/>
              <a:gd name="connsiteX2" fmla="*/ 7221469 w 7323771"/>
              <a:gd name="connsiteY2" fmla="*/ 1574363 h 2954545"/>
              <a:gd name="connsiteX3" fmla="*/ 7099372 w 7323771"/>
              <a:gd name="connsiteY3" fmla="*/ 449584 h 2954545"/>
              <a:gd name="connsiteX4" fmla="*/ 6177026 w 7323771"/>
              <a:gd name="connsiteY4" fmla="*/ 122254 h 2954545"/>
              <a:gd name="connsiteX5" fmla="*/ 6142073 w 7323771"/>
              <a:gd name="connsiteY5" fmla="*/ 122 h 2954545"/>
              <a:gd name="connsiteX6" fmla="*/ 5304681 w 7323771"/>
              <a:gd name="connsiteY6" fmla="*/ 311094 h 2954545"/>
              <a:gd name="connsiteX7" fmla="*/ 5209733 w 7323771"/>
              <a:gd name="connsiteY7" fmla="*/ 213419 h 2954545"/>
              <a:gd name="connsiteX8" fmla="*/ 4509482 w 7323771"/>
              <a:gd name="connsiteY8" fmla="*/ 643190 h 2954545"/>
              <a:gd name="connsiteX9" fmla="*/ 3598850 w 7323771"/>
              <a:gd name="connsiteY9" fmla="*/ 857805 h 2954545"/>
              <a:gd name="connsiteX10" fmla="*/ 1910251 w 7323771"/>
              <a:gd name="connsiteY10" fmla="*/ 1216220 h 2954545"/>
              <a:gd name="connsiteX11" fmla="*/ 1334 w 7323771"/>
              <a:gd name="connsiteY11" fmla="*/ 1491229 h 2954545"/>
              <a:gd name="connsiteX12" fmla="*/ 5334 w 7323771"/>
              <a:gd name="connsiteY12" fmla="*/ 1659013 h 2954545"/>
              <a:gd name="connsiteX13" fmla="*/ 1257476 w 7323771"/>
              <a:gd name="connsiteY13" fmla="*/ 1496222 h 2954545"/>
              <a:gd name="connsiteX14" fmla="*/ 2023003 w 7323771"/>
              <a:gd name="connsiteY14" fmla="*/ 1411570 h 2954545"/>
              <a:gd name="connsiteX15" fmla="*/ 1411767 w 7323771"/>
              <a:gd name="connsiteY15" fmla="*/ 1509245 h 2954545"/>
              <a:gd name="connsiteX16" fmla="*/ 1429572 w 7323771"/>
              <a:gd name="connsiteY16" fmla="*/ 1613432 h 2954545"/>
              <a:gd name="connsiteX17" fmla="*/ 3951657 w 7323771"/>
              <a:gd name="connsiteY17" fmla="*/ 1033892 h 2954545"/>
              <a:gd name="connsiteX18" fmla="*/ 6212632 w 7323771"/>
              <a:gd name="connsiteY18" fmla="*/ 258999 h 2954545"/>
              <a:gd name="connsiteX19" fmla="*/ 6871342 w 7323771"/>
              <a:gd name="connsiteY19" fmla="*/ 421792 h 2954545"/>
              <a:gd name="connsiteX20" fmla="*/ 7090910 w 7323771"/>
              <a:gd name="connsiteY20" fmla="*/ 1522268 h 2954545"/>
              <a:gd name="connsiteX21" fmla="*/ 6471665 w 7323771"/>
              <a:gd name="connsiteY21" fmla="*/ 2954545 h 2954545"/>
              <a:gd name="connsiteX0" fmla="*/ 6471665 w 7323771"/>
              <a:gd name="connsiteY0" fmla="*/ 2954545 h 2954545"/>
              <a:gd name="connsiteX1" fmla="*/ 6610229 w 7323771"/>
              <a:gd name="connsiteY1" fmla="*/ 2948328 h 2954545"/>
              <a:gd name="connsiteX2" fmla="*/ 7221469 w 7323771"/>
              <a:gd name="connsiteY2" fmla="*/ 1574363 h 2954545"/>
              <a:gd name="connsiteX3" fmla="*/ 7099372 w 7323771"/>
              <a:gd name="connsiteY3" fmla="*/ 449584 h 2954545"/>
              <a:gd name="connsiteX4" fmla="*/ 6177026 w 7323771"/>
              <a:gd name="connsiteY4" fmla="*/ 122254 h 2954545"/>
              <a:gd name="connsiteX5" fmla="*/ 6142073 w 7323771"/>
              <a:gd name="connsiteY5" fmla="*/ 122 h 2954545"/>
              <a:gd name="connsiteX6" fmla="*/ 5304681 w 7323771"/>
              <a:gd name="connsiteY6" fmla="*/ 311094 h 2954545"/>
              <a:gd name="connsiteX7" fmla="*/ 5209733 w 7323771"/>
              <a:gd name="connsiteY7" fmla="*/ 213419 h 2954545"/>
              <a:gd name="connsiteX8" fmla="*/ 4509482 w 7323771"/>
              <a:gd name="connsiteY8" fmla="*/ 643190 h 2954545"/>
              <a:gd name="connsiteX9" fmla="*/ 3598850 w 7323771"/>
              <a:gd name="connsiteY9" fmla="*/ 857805 h 2954545"/>
              <a:gd name="connsiteX10" fmla="*/ 1910251 w 7323771"/>
              <a:gd name="connsiteY10" fmla="*/ 1216220 h 2954545"/>
              <a:gd name="connsiteX11" fmla="*/ 1334 w 7323771"/>
              <a:gd name="connsiteY11" fmla="*/ 1491229 h 2954545"/>
              <a:gd name="connsiteX12" fmla="*/ 5334 w 7323771"/>
              <a:gd name="connsiteY12" fmla="*/ 1659013 h 2954545"/>
              <a:gd name="connsiteX13" fmla="*/ 1257476 w 7323771"/>
              <a:gd name="connsiteY13" fmla="*/ 1496222 h 2954545"/>
              <a:gd name="connsiteX14" fmla="*/ 2023003 w 7323771"/>
              <a:gd name="connsiteY14" fmla="*/ 1411570 h 2954545"/>
              <a:gd name="connsiteX15" fmla="*/ 1411767 w 7323771"/>
              <a:gd name="connsiteY15" fmla="*/ 1509245 h 2954545"/>
              <a:gd name="connsiteX16" fmla="*/ 1429572 w 7323771"/>
              <a:gd name="connsiteY16" fmla="*/ 1613432 h 2954545"/>
              <a:gd name="connsiteX17" fmla="*/ 3951657 w 7323771"/>
              <a:gd name="connsiteY17" fmla="*/ 1033892 h 2954545"/>
              <a:gd name="connsiteX18" fmla="*/ 6212632 w 7323771"/>
              <a:gd name="connsiteY18" fmla="*/ 258999 h 2954545"/>
              <a:gd name="connsiteX19" fmla="*/ 6871342 w 7323771"/>
              <a:gd name="connsiteY19" fmla="*/ 421792 h 2954545"/>
              <a:gd name="connsiteX20" fmla="*/ 7090910 w 7323771"/>
              <a:gd name="connsiteY20" fmla="*/ 1522268 h 2954545"/>
              <a:gd name="connsiteX21" fmla="*/ 6471665 w 7323771"/>
              <a:gd name="connsiteY21" fmla="*/ 2954545 h 2954545"/>
              <a:gd name="connsiteX0" fmla="*/ 6471665 w 7323771"/>
              <a:gd name="connsiteY0" fmla="*/ 2954545 h 2954545"/>
              <a:gd name="connsiteX1" fmla="*/ 6610229 w 7323771"/>
              <a:gd name="connsiteY1" fmla="*/ 2948328 h 2954545"/>
              <a:gd name="connsiteX2" fmla="*/ 7221469 w 7323771"/>
              <a:gd name="connsiteY2" fmla="*/ 1574363 h 2954545"/>
              <a:gd name="connsiteX3" fmla="*/ 7099372 w 7323771"/>
              <a:gd name="connsiteY3" fmla="*/ 449584 h 2954545"/>
              <a:gd name="connsiteX4" fmla="*/ 6177026 w 7323771"/>
              <a:gd name="connsiteY4" fmla="*/ 122254 h 2954545"/>
              <a:gd name="connsiteX5" fmla="*/ 6142073 w 7323771"/>
              <a:gd name="connsiteY5" fmla="*/ 122 h 2954545"/>
              <a:gd name="connsiteX6" fmla="*/ 5577661 w 7323771"/>
              <a:gd name="connsiteY6" fmla="*/ 219930 h 2954545"/>
              <a:gd name="connsiteX7" fmla="*/ 5304681 w 7323771"/>
              <a:gd name="connsiteY7" fmla="*/ 311094 h 2954545"/>
              <a:gd name="connsiteX8" fmla="*/ 5209733 w 7323771"/>
              <a:gd name="connsiteY8" fmla="*/ 213419 h 2954545"/>
              <a:gd name="connsiteX9" fmla="*/ 4509482 w 7323771"/>
              <a:gd name="connsiteY9" fmla="*/ 643190 h 2954545"/>
              <a:gd name="connsiteX10" fmla="*/ 3598850 w 7323771"/>
              <a:gd name="connsiteY10" fmla="*/ 857805 h 2954545"/>
              <a:gd name="connsiteX11" fmla="*/ 1910251 w 7323771"/>
              <a:gd name="connsiteY11" fmla="*/ 1216220 h 2954545"/>
              <a:gd name="connsiteX12" fmla="*/ 1334 w 7323771"/>
              <a:gd name="connsiteY12" fmla="*/ 1491229 h 2954545"/>
              <a:gd name="connsiteX13" fmla="*/ 5334 w 7323771"/>
              <a:gd name="connsiteY13" fmla="*/ 1659013 h 2954545"/>
              <a:gd name="connsiteX14" fmla="*/ 1257476 w 7323771"/>
              <a:gd name="connsiteY14" fmla="*/ 1496222 h 2954545"/>
              <a:gd name="connsiteX15" fmla="*/ 2023003 w 7323771"/>
              <a:gd name="connsiteY15" fmla="*/ 1411570 h 2954545"/>
              <a:gd name="connsiteX16" fmla="*/ 1411767 w 7323771"/>
              <a:gd name="connsiteY16" fmla="*/ 1509245 h 2954545"/>
              <a:gd name="connsiteX17" fmla="*/ 1429572 w 7323771"/>
              <a:gd name="connsiteY17" fmla="*/ 1613432 h 2954545"/>
              <a:gd name="connsiteX18" fmla="*/ 3951657 w 7323771"/>
              <a:gd name="connsiteY18" fmla="*/ 1033892 h 2954545"/>
              <a:gd name="connsiteX19" fmla="*/ 6212632 w 7323771"/>
              <a:gd name="connsiteY19" fmla="*/ 258999 h 2954545"/>
              <a:gd name="connsiteX20" fmla="*/ 6871342 w 7323771"/>
              <a:gd name="connsiteY20" fmla="*/ 421792 h 2954545"/>
              <a:gd name="connsiteX21" fmla="*/ 7090910 w 7323771"/>
              <a:gd name="connsiteY21" fmla="*/ 1522268 h 2954545"/>
              <a:gd name="connsiteX22" fmla="*/ 6471665 w 7323771"/>
              <a:gd name="connsiteY22" fmla="*/ 2954545 h 2954545"/>
              <a:gd name="connsiteX0" fmla="*/ 6471665 w 7323771"/>
              <a:gd name="connsiteY0" fmla="*/ 2954545 h 2954545"/>
              <a:gd name="connsiteX1" fmla="*/ 6610229 w 7323771"/>
              <a:gd name="connsiteY1" fmla="*/ 2948328 h 2954545"/>
              <a:gd name="connsiteX2" fmla="*/ 7221469 w 7323771"/>
              <a:gd name="connsiteY2" fmla="*/ 1574363 h 2954545"/>
              <a:gd name="connsiteX3" fmla="*/ 7099372 w 7323771"/>
              <a:gd name="connsiteY3" fmla="*/ 449584 h 2954545"/>
              <a:gd name="connsiteX4" fmla="*/ 6177026 w 7323771"/>
              <a:gd name="connsiteY4" fmla="*/ 122254 h 2954545"/>
              <a:gd name="connsiteX5" fmla="*/ 6142073 w 7323771"/>
              <a:gd name="connsiteY5" fmla="*/ 122 h 2954545"/>
              <a:gd name="connsiteX6" fmla="*/ 5180062 w 7323771"/>
              <a:gd name="connsiteY6" fmla="*/ 428304 h 2954545"/>
              <a:gd name="connsiteX7" fmla="*/ 5304681 w 7323771"/>
              <a:gd name="connsiteY7" fmla="*/ 311094 h 2954545"/>
              <a:gd name="connsiteX8" fmla="*/ 5209733 w 7323771"/>
              <a:gd name="connsiteY8" fmla="*/ 213419 h 2954545"/>
              <a:gd name="connsiteX9" fmla="*/ 4509482 w 7323771"/>
              <a:gd name="connsiteY9" fmla="*/ 643190 h 2954545"/>
              <a:gd name="connsiteX10" fmla="*/ 3598850 w 7323771"/>
              <a:gd name="connsiteY10" fmla="*/ 857805 h 2954545"/>
              <a:gd name="connsiteX11" fmla="*/ 1910251 w 7323771"/>
              <a:gd name="connsiteY11" fmla="*/ 1216220 h 2954545"/>
              <a:gd name="connsiteX12" fmla="*/ 1334 w 7323771"/>
              <a:gd name="connsiteY12" fmla="*/ 1491229 h 2954545"/>
              <a:gd name="connsiteX13" fmla="*/ 5334 w 7323771"/>
              <a:gd name="connsiteY13" fmla="*/ 1659013 h 2954545"/>
              <a:gd name="connsiteX14" fmla="*/ 1257476 w 7323771"/>
              <a:gd name="connsiteY14" fmla="*/ 1496222 h 2954545"/>
              <a:gd name="connsiteX15" fmla="*/ 2023003 w 7323771"/>
              <a:gd name="connsiteY15" fmla="*/ 1411570 h 2954545"/>
              <a:gd name="connsiteX16" fmla="*/ 1411767 w 7323771"/>
              <a:gd name="connsiteY16" fmla="*/ 1509245 h 2954545"/>
              <a:gd name="connsiteX17" fmla="*/ 1429572 w 7323771"/>
              <a:gd name="connsiteY17" fmla="*/ 1613432 h 2954545"/>
              <a:gd name="connsiteX18" fmla="*/ 3951657 w 7323771"/>
              <a:gd name="connsiteY18" fmla="*/ 1033892 h 2954545"/>
              <a:gd name="connsiteX19" fmla="*/ 6212632 w 7323771"/>
              <a:gd name="connsiteY19" fmla="*/ 258999 h 2954545"/>
              <a:gd name="connsiteX20" fmla="*/ 6871342 w 7323771"/>
              <a:gd name="connsiteY20" fmla="*/ 421792 h 2954545"/>
              <a:gd name="connsiteX21" fmla="*/ 7090910 w 7323771"/>
              <a:gd name="connsiteY21" fmla="*/ 1522268 h 2954545"/>
              <a:gd name="connsiteX22" fmla="*/ 6471665 w 7323771"/>
              <a:gd name="connsiteY22" fmla="*/ 2954545 h 2954545"/>
              <a:gd name="connsiteX0" fmla="*/ 6471665 w 7323771"/>
              <a:gd name="connsiteY0" fmla="*/ 2928537 h 2928537"/>
              <a:gd name="connsiteX1" fmla="*/ 6610229 w 7323771"/>
              <a:gd name="connsiteY1" fmla="*/ 2922320 h 2928537"/>
              <a:gd name="connsiteX2" fmla="*/ 7221469 w 7323771"/>
              <a:gd name="connsiteY2" fmla="*/ 1548355 h 2928537"/>
              <a:gd name="connsiteX3" fmla="*/ 7099372 w 7323771"/>
              <a:gd name="connsiteY3" fmla="*/ 423576 h 2928537"/>
              <a:gd name="connsiteX4" fmla="*/ 6177026 w 7323771"/>
              <a:gd name="connsiteY4" fmla="*/ 96246 h 2928537"/>
              <a:gd name="connsiteX5" fmla="*/ 6148007 w 7323771"/>
              <a:gd name="connsiteY5" fmla="*/ 160 h 2928537"/>
              <a:gd name="connsiteX6" fmla="*/ 5180062 w 7323771"/>
              <a:gd name="connsiteY6" fmla="*/ 402296 h 2928537"/>
              <a:gd name="connsiteX7" fmla="*/ 5304681 w 7323771"/>
              <a:gd name="connsiteY7" fmla="*/ 285086 h 2928537"/>
              <a:gd name="connsiteX8" fmla="*/ 5209733 w 7323771"/>
              <a:gd name="connsiteY8" fmla="*/ 187411 h 2928537"/>
              <a:gd name="connsiteX9" fmla="*/ 4509482 w 7323771"/>
              <a:gd name="connsiteY9" fmla="*/ 617182 h 2928537"/>
              <a:gd name="connsiteX10" fmla="*/ 3598850 w 7323771"/>
              <a:gd name="connsiteY10" fmla="*/ 831797 h 2928537"/>
              <a:gd name="connsiteX11" fmla="*/ 1910251 w 7323771"/>
              <a:gd name="connsiteY11" fmla="*/ 1190212 h 2928537"/>
              <a:gd name="connsiteX12" fmla="*/ 1334 w 7323771"/>
              <a:gd name="connsiteY12" fmla="*/ 1465221 h 2928537"/>
              <a:gd name="connsiteX13" fmla="*/ 5334 w 7323771"/>
              <a:gd name="connsiteY13" fmla="*/ 1633005 h 2928537"/>
              <a:gd name="connsiteX14" fmla="*/ 1257476 w 7323771"/>
              <a:gd name="connsiteY14" fmla="*/ 1470214 h 2928537"/>
              <a:gd name="connsiteX15" fmla="*/ 2023003 w 7323771"/>
              <a:gd name="connsiteY15" fmla="*/ 1385562 h 2928537"/>
              <a:gd name="connsiteX16" fmla="*/ 1411767 w 7323771"/>
              <a:gd name="connsiteY16" fmla="*/ 1483237 h 2928537"/>
              <a:gd name="connsiteX17" fmla="*/ 1429572 w 7323771"/>
              <a:gd name="connsiteY17" fmla="*/ 1587424 h 2928537"/>
              <a:gd name="connsiteX18" fmla="*/ 3951657 w 7323771"/>
              <a:gd name="connsiteY18" fmla="*/ 1007884 h 2928537"/>
              <a:gd name="connsiteX19" fmla="*/ 6212632 w 7323771"/>
              <a:gd name="connsiteY19" fmla="*/ 232991 h 2928537"/>
              <a:gd name="connsiteX20" fmla="*/ 6871342 w 7323771"/>
              <a:gd name="connsiteY20" fmla="*/ 395784 h 2928537"/>
              <a:gd name="connsiteX21" fmla="*/ 7090910 w 7323771"/>
              <a:gd name="connsiteY21" fmla="*/ 1496260 h 2928537"/>
              <a:gd name="connsiteX22" fmla="*/ 6471665 w 7323771"/>
              <a:gd name="connsiteY22" fmla="*/ 2928537 h 2928537"/>
              <a:gd name="connsiteX0" fmla="*/ 6471665 w 7323771"/>
              <a:gd name="connsiteY0" fmla="*/ 2928537 h 2928537"/>
              <a:gd name="connsiteX1" fmla="*/ 6610229 w 7323771"/>
              <a:gd name="connsiteY1" fmla="*/ 2922320 h 2928537"/>
              <a:gd name="connsiteX2" fmla="*/ 7221469 w 7323771"/>
              <a:gd name="connsiteY2" fmla="*/ 1548355 h 2928537"/>
              <a:gd name="connsiteX3" fmla="*/ 7099372 w 7323771"/>
              <a:gd name="connsiteY3" fmla="*/ 423576 h 2928537"/>
              <a:gd name="connsiteX4" fmla="*/ 6177026 w 7323771"/>
              <a:gd name="connsiteY4" fmla="*/ 96246 h 2928537"/>
              <a:gd name="connsiteX5" fmla="*/ 6148007 w 7323771"/>
              <a:gd name="connsiteY5" fmla="*/ 160 h 2928537"/>
              <a:gd name="connsiteX6" fmla="*/ 5180062 w 7323771"/>
              <a:gd name="connsiteY6" fmla="*/ 402296 h 2928537"/>
              <a:gd name="connsiteX7" fmla="*/ 5209733 w 7323771"/>
              <a:gd name="connsiteY7" fmla="*/ 187411 h 2928537"/>
              <a:gd name="connsiteX8" fmla="*/ 4509482 w 7323771"/>
              <a:gd name="connsiteY8" fmla="*/ 617182 h 2928537"/>
              <a:gd name="connsiteX9" fmla="*/ 3598850 w 7323771"/>
              <a:gd name="connsiteY9" fmla="*/ 831797 h 2928537"/>
              <a:gd name="connsiteX10" fmla="*/ 1910251 w 7323771"/>
              <a:gd name="connsiteY10" fmla="*/ 1190212 h 2928537"/>
              <a:gd name="connsiteX11" fmla="*/ 1334 w 7323771"/>
              <a:gd name="connsiteY11" fmla="*/ 1465221 h 2928537"/>
              <a:gd name="connsiteX12" fmla="*/ 5334 w 7323771"/>
              <a:gd name="connsiteY12" fmla="*/ 1633005 h 2928537"/>
              <a:gd name="connsiteX13" fmla="*/ 1257476 w 7323771"/>
              <a:gd name="connsiteY13" fmla="*/ 1470214 h 2928537"/>
              <a:gd name="connsiteX14" fmla="*/ 2023003 w 7323771"/>
              <a:gd name="connsiteY14" fmla="*/ 1385562 h 2928537"/>
              <a:gd name="connsiteX15" fmla="*/ 1411767 w 7323771"/>
              <a:gd name="connsiteY15" fmla="*/ 1483237 h 2928537"/>
              <a:gd name="connsiteX16" fmla="*/ 1429572 w 7323771"/>
              <a:gd name="connsiteY16" fmla="*/ 1587424 h 2928537"/>
              <a:gd name="connsiteX17" fmla="*/ 3951657 w 7323771"/>
              <a:gd name="connsiteY17" fmla="*/ 1007884 h 2928537"/>
              <a:gd name="connsiteX18" fmla="*/ 6212632 w 7323771"/>
              <a:gd name="connsiteY18" fmla="*/ 232991 h 2928537"/>
              <a:gd name="connsiteX19" fmla="*/ 6871342 w 7323771"/>
              <a:gd name="connsiteY19" fmla="*/ 395784 h 2928537"/>
              <a:gd name="connsiteX20" fmla="*/ 7090910 w 7323771"/>
              <a:gd name="connsiteY20" fmla="*/ 1496260 h 2928537"/>
              <a:gd name="connsiteX21" fmla="*/ 6471665 w 7323771"/>
              <a:gd name="connsiteY21" fmla="*/ 2928537 h 2928537"/>
              <a:gd name="connsiteX0" fmla="*/ 6471665 w 7323771"/>
              <a:gd name="connsiteY0" fmla="*/ 2928537 h 2928537"/>
              <a:gd name="connsiteX1" fmla="*/ 6610229 w 7323771"/>
              <a:gd name="connsiteY1" fmla="*/ 2922320 h 2928537"/>
              <a:gd name="connsiteX2" fmla="*/ 7221469 w 7323771"/>
              <a:gd name="connsiteY2" fmla="*/ 1548355 h 2928537"/>
              <a:gd name="connsiteX3" fmla="*/ 7099372 w 7323771"/>
              <a:gd name="connsiteY3" fmla="*/ 423576 h 2928537"/>
              <a:gd name="connsiteX4" fmla="*/ 6177026 w 7323771"/>
              <a:gd name="connsiteY4" fmla="*/ 96246 h 2928537"/>
              <a:gd name="connsiteX5" fmla="*/ 6148007 w 7323771"/>
              <a:gd name="connsiteY5" fmla="*/ 160 h 2928537"/>
              <a:gd name="connsiteX6" fmla="*/ 5180062 w 7323771"/>
              <a:gd name="connsiteY6" fmla="*/ 402296 h 2928537"/>
              <a:gd name="connsiteX7" fmla="*/ 4509482 w 7323771"/>
              <a:gd name="connsiteY7" fmla="*/ 617182 h 2928537"/>
              <a:gd name="connsiteX8" fmla="*/ 3598850 w 7323771"/>
              <a:gd name="connsiteY8" fmla="*/ 831797 h 2928537"/>
              <a:gd name="connsiteX9" fmla="*/ 1910251 w 7323771"/>
              <a:gd name="connsiteY9" fmla="*/ 1190212 h 2928537"/>
              <a:gd name="connsiteX10" fmla="*/ 1334 w 7323771"/>
              <a:gd name="connsiteY10" fmla="*/ 1465221 h 2928537"/>
              <a:gd name="connsiteX11" fmla="*/ 5334 w 7323771"/>
              <a:gd name="connsiteY11" fmla="*/ 1633005 h 2928537"/>
              <a:gd name="connsiteX12" fmla="*/ 1257476 w 7323771"/>
              <a:gd name="connsiteY12" fmla="*/ 1470214 h 2928537"/>
              <a:gd name="connsiteX13" fmla="*/ 2023003 w 7323771"/>
              <a:gd name="connsiteY13" fmla="*/ 1385562 h 2928537"/>
              <a:gd name="connsiteX14" fmla="*/ 1411767 w 7323771"/>
              <a:gd name="connsiteY14" fmla="*/ 1483237 h 2928537"/>
              <a:gd name="connsiteX15" fmla="*/ 1429572 w 7323771"/>
              <a:gd name="connsiteY15" fmla="*/ 1587424 h 2928537"/>
              <a:gd name="connsiteX16" fmla="*/ 3951657 w 7323771"/>
              <a:gd name="connsiteY16" fmla="*/ 1007884 h 2928537"/>
              <a:gd name="connsiteX17" fmla="*/ 6212632 w 7323771"/>
              <a:gd name="connsiteY17" fmla="*/ 232991 h 2928537"/>
              <a:gd name="connsiteX18" fmla="*/ 6871342 w 7323771"/>
              <a:gd name="connsiteY18" fmla="*/ 395784 h 2928537"/>
              <a:gd name="connsiteX19" fmla="*/ 7090910 w 7323771"/>
              <a:gd name="connsiteY19" fmla="*/ 1496260 h 2928537"/>
              <a:gd name="connsiteX20" fmla="*/ 6471665 w 7323771"/>
              <a:gd name="connsiteY20" fmla="*/ 2928537 h 2928537"/>
              <a:gd name="connsiteX0" fmla="*/ 6471665 w 7323771"/>
              <a:gd name="connsiteY0" fmla="*/ 2928537 h 2928537"/>
              <a:gd name="connsiteX1" fmla="*/ 6610229 w 7323771"/>
              <a:gd name="connsiteY1" fmla="*/ 2922320 h 2928537"/>
              <a:gd name="connsiteX2" fmla="*/ 7221469 w 7323771"/>
              <a:gd name="connsiteY2" fmla="*/ 1548355 h 2928537"/>
              <a:gd name="connsiteX3" fmla="*/ 7099372 w 7323771"/>
              <a:gd name="connsiteY3" fmla="*/ 423576 h 2928537"/>
              <a:gd name="connsiteX4" fmla="*/ 6177026 w 7323771"/>
              <a:gd name="connsiteY4" fmla="*/ 96246 h 2928537"/>
              <a:gd name="connsiteX5" fmla="*/ 6148007 w 7323771"/>
              <a:gd name="connsiteY5" fmla="*/ 160 h 2928537"/>
              <a:gd name="connsiteX6" fmla="*/ 5180062 w 7323771"/>
              <a:gd name="connsiteY6" fmla="*/ 402296 h 2928537"/>
              <a:gd name="connsiteX7" fmla="*/ 4509482 w 7323771"/>
              <a:gd name="connsiteY7" fmla="*/ 617182 h 2928537"/>
              <a:gd name="connsiteX8" fmla="*/ 1910251 w 7323771"/>
              <a:gd name="connsiteY8" fmla="*/ 1190212 h 2928537"/>
              <a:gd name="connsiteX9" fmla="*/ 1334 w 7323771"/>
              <a:gd name="connsiteY9" fmla="*/ 1465221 h 2928537"/>
              <a:gd name="connsiteX10" fmla="*/ 5334 w 7323771"/>
              <a:gd name="connsiteY10" fmla="*/ 1633005 h 2928537"/>
              <a:gd name="connsiteX11" fmla="*/ 1257476 w 7323771"/>
              <a:gd name="connsiteY11" fmla="*/ 1470214 h 2928537"/>
              <a:gd name="connsiteX12" fmla="*/ 2023003 w 7323771"/>
              <a:gd name="connsiteY12" fmla="*/ 1385562 h 2928537"/>
              <a:gd name="connsiteX13" fmla="*/ 1411767 w 7323771"/>
              <a:gd name="connsiteY13" fmla="*/ 1483237 h 2928537"/>
              <a:gd name="connsiteX14" fmla="*/ 1429572 w 7323771"/>
              <a:gd name="connsiteY14" fmla="*/ 1587424 h 2928537"/>
              <a:gd name="connsiteX15" fmla="*/ 3951657 w 7323771"/>
              <a:gd name="connsiteY15" fmla="*/ 1007884 h 2928537"/>
              <a:gd name="connsiteX16" fmla="*/ 6212632 w 7323771"/>
              <a:gd name="connsiteY16" fmla="*/ 232991 h 2928537"/>
              <a:gd name="connsiteX17" fmla="*/ 6871342 w 7323771"/>
              <a:gd name="connsiteY17" fmla="*/ 395784 h 2928537"/>
              <a:gd name="connsiteX18" fmla="*/ 7090910 w 7323771"/>
              <a:gd name="connsiteY18" fmla="*/ 1496260 h 2928537"/>
              <a:gd name="connsiteX19" fmla="*/ 6471665 w 7323771"/>
              <a:gd name="connsiteY19" fmla="*/ 2928537 h 2928537"/>
              <a:gd name="connsiteX0" fmla="*/ 6471665 w 7323771"/>
              <a:gd name="connsiteY0" fmla="*/ 2928537 h 2928537"/>
              <a:gd name="connsiteX1" fmla="*/ 6610229 w 7323771"/>
              <a:gd name="connsiteY1" fmla="*/ 2922320 h 2928537"/>
              <a:gd name="connsiteX2" fmla="*/ 7221469 w 7323771"/>
              <a:gd name="connsiteY2" fmla="*/ 1548355 h 2928537"/>
              <a:gd name="connsiteX3" fmla="*/ 7099372 w 7323771"/>
              <a:gd name="connsiteY3" fmla="*/ 423576 h 2928537"/>
              <a:gd name="connsiteX4" fmla="*/ 6177026 w 7323771"/>
              <a:gd name="connsiteY4" fmla="*/ 96246 h 2928537"/>
              <a:gd name="connsiteX5" fmla="*/ 6148007 w 7323771"/>
              <a:gd name="connsiteY5" fmla="*/ 160 h 2928537"/>
              <a:gd name="connsiteX6" fmla="*/ 5180062 w 7323771"/>
              <a:gd name="connsiteY6" fmla="*/ 402296 h 2928537"/>
              <a:gd name="connsiteX7" fmla="*/ 4509482 w 7323771"/>
              <a:gd name="connsiteY7" fmla="*/ 617182 h 2928537"/>
              <a:gd name="connsiteX8" fmla="*/ 1334 w 7323771"/>
              <a:gd name="connsiteY8" fmla="*/ 1465221 h 2928537"/>
              <a:gd name="connsiteX9" fmla="*/ 5334 w 7323771"/>
              <a:gd name="connsiteY9" fmla="*/ 1633005 h 2928537"/>
              <a:gd name="connsiteX10" fmla="*/ 1257476 w 7323771"/>
              <a:gd name="connsiteY10" fmla="*/ 1470214 h 2928537"/>
              <a:gd name="connsiteX11" fmla="*/ 2023003 w 7323771"/>
              <a:gd name="connsiteY11" fmla="*/ 1385562 h 2928537"/>
              <a:gd name="connsiteX12" fmla="*/ 1411767 w 7323771"/>
              <a:gd name="connsiteY12" fmla="*/ 1483237 h 2928537"/>
              <a:gd name="connsiteX13" fmla="*/ 1429572 w 7323771"/>
              <a:gd name="connsiteY13" fmla="*/ 1587424 h 2928537"/>
              <a:gd name="connsiteX14" fmla="*/ 3951657 w 7323771"/>
              <a:gd name="connsiteY14" fmla="*/ 1007884 h 2928537"/>
              <a:gd name="connsiteX15" fmla="*/ 6212632 w 7323771"/>
              <a:gd name="connsiteY15" fmla="*/ 232991 h 2928537"/>
              <a:gd name="connsiteX16" fmla="*/ 6871342 w 7323771"/>
              <a:gd name="connsiteY16" fmla="*/ 395784 h 2928537"/>
              <a:gd name="connsiteX17" fmla="*/ 7090910 w 7323771"/>
              <a:gd name="connsiteY17" fmla="*/ 1496260 h 2928537"/>
              <a:gd name="connsiteX18" fmla="*/ 6471665 w 7323771"/>
              <a:gd name="connsiteY18" fmla="*/ 2928537 h 2928537"/>
              <a:gd name="connsiteX0" fmla="*/ 6582767 w 7434873"/>
              <a:gd name="connsiteY0" fmla="*/ 2928537 h 2928537"/>
              <a:gd name="connsiteX1" fmla="*/ 6721331 w 7434873"/>
              <a:gd name="connsiteY1" fmla="*/ 2922320 h 2928537"/>
              <a:gd name="connsiteX2" fmla="*/ 7332571 w 7434873"/>
              <a:gd name="connsiteY2" fmla="*/ 1548355 h 2928537"/>
              <a:gd name="connsiteX3" fmla="*/ 7210474 w 7434873"/>
              <a:gd name="connsiteY3" fmla="*/ 423576 h 2928537"/>
              <a:gd name="connsiteX4" fmla="*/ 6288128 w 7434873"/>
              <a:gd name="connsiteY4" fmla="*/ 96246 h 2928537"/>
              <a:gd name="connsiteX5" fmla="*/ 6259109 w 7434873"/>
              <a:gd name="connsiteY5" fmla="*/ 160 h 2928537"/>
              <a:gd name="connsiteX6" fmla="*/ 5291164 w 7434873"/>
              <a:gd name="connsiteY6" fmla="*/ 402296 h 2928537"/>
              <a:gd name="connsiteX7" fmla="*/ 4620584 w 7434873"/>
              <a:gd name="connsiteY7" fmla="*/ 617182 h 2928537"/>
              <a:gd name="connsiteX8" fmla="*/ 116436 w 7434873"/>
              <a:gd name="connsiteY8" fmla="*/ 1633005 h 2928537"/>
              <a:gd name="connsiteX9" fmla="*/ 1368578 w 7434873"/>
              <a:gd name="connsiteY9" fmla="*/ 1470214 h 2928537"/>
              <a:gd name="connsiteX10" fmla="*/ 2134105 w 7434873"/>
              <a:gd name="connsiteY10" fmla="*/ 1385562 h 2928537"/>
              <a:gd name="connsiteX11" fmla="*/ 1522869 w 7434873"/>
              <a:gd name="connsiteY11" fmla="*/ 1483237 h 2928537"/>
              <a:gd name="connsiteX12" fmla="*/ 1540674 w 7434873"/>
              <a:gd name="connsiteY12" fmla="*/ 1587424 h 2928537"/>
              <a:gd name="connsiteX13" fmla="*/ 4062759 w 7434873"/>
              <a:gd name="connsiteY13" fmla="*/ 1007884 h 2928537"/>
              <a:gd name="connsiteX14" fmla="*/ 6323734 w 7434873"/>
              <a:gd name="connsiteY14" fmla="*/ 232991 h 2928537"/>
              <a:gd name="connsiteX15" fmla="*/ 6982444 w 7434873"/>
              <a:gd name="connsiteY15" fmla="*/ 395784 h 2928537"/>
              <a:gd name="connsiteX16" fmla="*/ 7202012 w 7434873"/>
              <a:gd name="connsiteY16" fmla="*/ 1496260 h 2928537"/>
              <a:gd name="connsiteX17" fmla="*/ 6582767 w 7434873"/>
              <a:gd name="connsiteY17" fmla="*/ 2928537 h 2928537"/>
              <a:gd name="connsiteX0" fmla="*/ 6582767 w 7434873"/>
              <a:gd name="connsiteY0" fmla="*/ 2928537 h 2928537"/>
              <a:gd name="connsiteX1" fmla="*/ 6721331 w 7434873"/>
              <a:gd name="connsiteY1" fmla="*/ 2922320 h 2928537"/>
              <a:gd name="connsiteX2" fmla="*/ 7332571 w 7434873"/>
              <a:gd name="connsiteY2" fmla="*/ 1548355 h 2928537"/>
              <a:gd name="connsiteX3" fmla="*/ 7210474 w 7434873"/>
              <a:gd name="connsiteY3" fmla="*/ 423576 h 2928537"/>
              <a:gd name="connsiteX4" fmla="*/ 6288128 w 7434873"/>
              <a:gd name="connsiteY4" fmla="*/ 96246 h 2928537"/>
              <a:gd name="connsiteX5" fmla="*/ 6259109 w 7434873"/>
              <a:gd name="connsiteY5" fmla="*/ 160 h 2928537"/>
              <a:gd name="connsiteX6" fmla="*/ 5291164 w 7434873"/>
              <a:gd name="connsiteY6" fmla="*/ 402296 h 2928537"/>
              <a:gd name="connsiteX7" fmla="*/ 4620584 w 7434873"/>
              <a:gd name="connsiteY7" fmla="*/ 617182 h 2928537"/>
              <a:gd name="connsiteX8" fmla="*/ 116436 w 7434873"/>
              <a:gd name="connsiteY8" fmla="*/ 1633005 h 2928537"/>
              <a:gd name="connsiteX9" fmla="*/ 1368578 w 7434873"/>
              <a:gd name="connsiteY9" fmla="*/ 1470214 h 2928537"/>
              <a:gd name="connsiteX10" fmla="*/ 2134105 w 7434873"/>
              <a:gd name="connsiteY10" fmla="*/ 1385562 h 2928537"/>
              <a:gd name="connsiteX11" fmla="*/ 1522869 w 7434873"/>
              <a:gd name="connsiteY11" fmla="*/ 1483237 h 2928537"/>
              <a:gd name="connsiteX12" fmla="*/ 1540674 w 7434873"/>
              <a:gd name="connsiteY12" fmla="*/ 1587424 h 2928537"/>
              <a:gd name="connsiteX13" fmla="*/ 4062759 w 7434873"/>
              <a:gd name="connsiteY13" fmla="*/ 1007884 h 2928537"/>
              <a:gd name="connsiteX14" fmla="*/ 6323734 w 7434873"/>
              <a:gd name="connsiteY14" fmla="*/ 232991 h 2928537"/>
              <a:gd name="connsiteX15" fmla="*/ 6982444 w 7434873"/>
              <a:gd name="connsiteY15" fmla="*/ 395784 h 2928537"/>
              <a:gd name="connsiteX16" fmla="*/ 7202012 w 7434873"/>
              <a:gd name="connsiteY16" fmla="*/ 1496260 h 2928537"/>
              <a:gd name="connsiteX17" fmla="*/ 6582767 w 7434873"/>
              <a:gd name="connsiteY17" fmla="*/ 2928537 h 2928537"/>
              <a:gd name="connsiteX0" fmla="*/ 5214189 w 6066295"/>
              <a:gd name="connsiteY0" fmla="*/ 2928537 h 2928537"/>
              <a:gd name="connsiteX1" fmla="*/ 5352753 w 6066295"/>
              <a:gd name="connsiteY1" fmla="*/ 2922320 h 2928537"/>
              <a:gd name="connsiteX2" fmla="*/ 5963993 w 6066295"/>
              <a:gd name="connsiteY2" fmla="*/ 1548355 h 2928537"/>
              <a:gd name="connsiteX3" fmla="*/ 5841896 w 6066295"/>
              <a:gd name="connsiteY3" fmla="*/ 423576 h 2928537"/>
              <a:gd name="connsiteX4" fmla="*/ 4919550 w 6066295"/>
              <a:gd name="connsiteY4" fmla="*/ 96246 h 2928537"/>
              <a:gd name="connsiteX5" fmla="*/ 4890531 w 6066295"/>
              <a:gd name="connsiteY5" fmla="*/ 160 h 2928537"/>
              <a:gd name="connsiteX6" fmla="*/ 3922586 w 6066295"/>
              <a:gd name="connsiteY6" fmla="*/ 402296 h 2928537"/>
              <a:gd name="connsiteX7" fmla="*/ 3252006 w 6066295"/>
              <a:gd name="connsiteY7" fmla="*/ 617182 h 2928537"/>
              <a:gd name="connsiteX8" fmla="*/ 0 w 6066295"/>
              <a:gd name="connsiteY8" fmla="*/ 1470214 h 2928537"/>
              <a:gd name="connsiteX9" fmla="*/ 765527 w 6066295"/>
              <a:gd name="connsiteY9" fmla="*/ 1385562 h 2928537"/>
              <a:gd name="connsiteX10" fmla="*/ 154291 w 6066295"/>
              <a:gd name="connsiteY10" fmla="*/ 1483237 h 2928537"/>
              <a:gd name="connsiteX11" fmla="*/ 172096 w 6066295"/>
              <a:gd name="connsiteY11" fmla="*/ 1587424 h 2928537"/>
              <a:gd name="connsiteX12" fmla="*/ 2694181 w 6066295"/>
              <a:gd name="connsiteY12" fmla="*/ 1007884 h 2928537"/>
              <a:gd name="connsiteX13" fmla="*/ 4955156 w 6066295"/>
              <a:gd name="connsiteY13" fmla="*/ 232991 h 2928537"/>
              <a:gd name="connsiteX14" fmla="*/ 5613866 w 6066295"/>
              <a:gd name="connsiteY14" fmla="*/ 395784 h 2928537"/>
              <a:gd name="connsiteX15" fmla="*/ 5833434 w 6066295"/>
              <a:gd name="connsiteY15" fmla="*/ 1496260 h 2928537"/>
              <a:gd name="connsiteX16" fmla="*/ 5214189 w 6066295"/>
              <a:gd name="connsiteY16" fmla="*/ 2928537 h 2928537"/>
              <a:gd name="connsiteX0" fmla="*/ 5059938 w 5912044"/>
              <a:gd name="connsiteY0" fmla="*/ 2928537 h 2928537"/>
              <a:gd name="connsiteX1" fmla="*/ 5198502 w 5912044"/>
              <a:gd name="connsiteY1" fmla="*/ 2922320 h 2928537"/>
              <a:gd name="connsiteX2" fmla="*/ 5809742 w 5912044"/>
              <a:gd name="connsiteY2" fmla="*/ 1548355 h 2928537"/>
              <a:gd name="connsiteX3" fmla="*/ 5687645 w 5912044"/>
              <a:gd name="connsiteY3" fmla="*/ 423576 h 2928537"/>
              <a:gd name="connsiteX4" fmla="*/ 4765299 w 5912044"/>
              <a:gd name="connsiteY4" fmla="*/ 96246 h 2928537"/>
              <a:gd name="connsiteX5" fmla="*/ 4736280 w 5912044"/>
              <a:gd name="connsiteY5" fmla="*/ 160 h 2928537"/>
              <a:gd name="connsiteX6" fmla="*/ 3768335 w 5912044"/>
              <a:gd name="connsiteY6" fmla="*/ 402296 h 2928537"/>
              <a:gd name="connsiteX7" fmla="*/ 3097755 w 5912044"/>
              <a:gd name="connsiteY7" fmla="*/ 617182 h 2928537"/>
              <a:gd name="connsiteX8" fmla="*/ 611276 w 5912044"/>
              <a:gd name="connsiteY8" fmla="*/ 1385562 h 2928537"/>
              <a:gd name="connsiteX9" fmla="*/ 40 w 5912044"/>
              <a:gd name="connsiteY9" fmla="*/ 1483237 h 2928537"/>
              <a:gd name="connsiteX10" fmla="*/ 17845 w 5912044"/>
              <a:gd name="connsiteY10" fmla="*/ 1587424 h 2928537"/>
              <a:gd name="connsiteX11" fmla="*/ 2539930 w 5912044"/>
              <a:gd name="connsiteY11" fmla="*/ 1007884 h 2928537"/>
              <a:gd name="connsiteX12" fmla="*/ 4800905 w 5912044"/>
              <a:gd name="connsiteY12" fmla="*/ 232991 h 2928537"/>
              <a:gd name="connsiteX13" fmla="*/ 5459615 w 5912044"/>
              <a:gd name="connsiteY13" fmla="*/ 395784 h 2928537"/>
              <a:gd name="connsiteX14" fmla="*/ 5679183 w 5912044"/>
              <a:gd name="connsiteY14" fmla="*/ 1496260 h 2928537"/>
              <a:gd name="connsiteX15" fmla="*/ 5059938 w 5912044"/>
              <a:gd name="connsiteY15" fmla="*/ 2928537 h 2928537"/>
              <a:gd name="connsiteX0" fmla="*/ 5157167 w 6009273"/>
              <a:gd name="connsiteY0" fmla="*/ 2928537 h 2928537"/>
              <a:gd name="connsiteX1" fmla="*/ 5295731 w 6009273"/>
              <a:gd name="connsiteY1" fmla="*/ 2922320 h 2928537"/>
              <a:gd name="connsiteX2" fmla="*/ 5906971 w 6009273"/>
              <a:gd name="connsiteY2" fmla="*/ 1548355 h 2928537"/>
              <a:gd name="connsiteX3" fmla="*/ 5784874 w 6009273"/>
              <a:gd name="connsiteY3" fmla="*/ 423576 h 2928537"/>
              <a:gd name="connsiteX4" fmla="*/ 4862528 w 6009273"/>
              <a:gd name="connsiteY4" fmla="*/ 96246 h 2928537"/>
              <a:gd name="connsiteX5" fmla="*/ 4833509 w 6009273"/>
              <a:gd name="connsiteY5" fmla="*/ 160 h 2928537"/>
              <a:gd name="connsiteX6" fmla="*/ 3865564 w 6009273"/>
              <a:gd name="connsiteY6" fmla="*/ 402296 h 2928537"/>
              <a:gd name="connsiteX7" fmla="*/ 3194984 w 6009273"/>
              <a:gd name="connsiteY7" fmla="*/ 617182 h 2928537"/>
              <a:gd name="connsiteX8" fmla="*/ 708505 w 6009273"/>
              <a:gd name="connsiteY8" fmla="*/ 1385562 h 2928537"/>
              <a:gd name="connsiteX9" fmla="*/ 115074 w 6009273"/>
              <a:gd name="connsiteY9" fmla="*/ 1587424 h 2928537"/>
              <a:gd name="connsiteX10" fmla="*/ 2637159 w 6009273"/>
              <a:gd name="connsiteY10" fmla="*/ 1007884 h 2928537"/>
              <a:gd name="connsiteX11" fmla="*/ 4898134 w 6009273"/>
              <a:gd name="connsiteY11" fmla="*/ 232991 h 2928537"/>
              <a:gd name="connsiteX12" fmla="*/ 5556844 w 6009273"/>
              <a:gd name="connsiteY12" fmla="*/ 395784 h 2928537"/>
              <a:gd name="connsiteX13" fmla="*/ 5776412 w 6009273"/>
              <a:gd name="connsiteY13" fmla="*/ 1496260 h 2928537"/>
              <a:gd name="connsiteX14" fmla="*/ 5157167 w 6009273"/>
              <a:gd name="connsiteY14" fmla="*/ 2928537 h 2928537"/>
              <a:gd name="connsiteX0" fmla="*/ 5065226 w 5917332"/>
              <a:gd name="connsiteY0" fmla="*/ 2928537 h 2928537"/>
              <a:gd name="connsiteX1" fmla="*/ 5203790 w 5917332"/>
              <a:gd name="connsiteY1" fmla="*/ 2922320 h 2928537"/>
              <a:gd name="connsiteX2" fmla="*/ 5815030 w 5917332"/>
              <a:gd name="connsiteY2" fmla="*/ 1548355 h 2928537"/>
              <a:gd name="connsiteX3" fmla="*/ 5692933 w 5917332"/>
              <a:gd name="connsiteY3" fmla="*/ 423576 h 2928537"/>
              <a:gd name="connsiteX4" fmla="*/ 4770587 w 5917332"/>
              <a:gd name="connsiteY4" fmla="*/ 96246 h 2928537"/>
              <a:gd name="connsiteX5" fmla="*/ 4741568 w 5917332"/>
              <a:gd name="connsiteY5" fmla="*/ 160 h 2928537"/>
              <a:gd name="connsiteX6" fmla="*/ 3773623 w 5917332"/>
              <a:gd name="connsiteY6" fmla="*/ 402296 h 2928537"/>
              <a:gd name="connsiteX7" fmla="*/ 3103043 w 5917332"/>
              <a:gd name="connsiteY7" fmla="*/ 617182 h 2928537"/>
              <a:gd name="connsiteX8" fmla="*/ 1394156 w 5917332"/>
              <a:gd name="connsiteY8" fmla="*/ 781179 h 2928537"/>
              <a:gd name="connsiteX9" fmla="*/ 23133 w 5917332"/>
              <a:gd name="connsiteY9" fmla="*/ 1587424 h 2928537"/>
              <a:gd name="connsiteX10" fmla="*/ 2545218 w 5917332"/>
              <a:gd name="connsiteY10" fmla="*/ 1007884 h 2928537"/>
              <a:gd name="connsiteX11" fmla="*/ 4806193 w 5917332"/>
              <a:gd name="connsiteY11" fmla="*/ 232991 h 2928537"/>
              <a:gd name="connsiteX12" fmla="*/ 5464903 w 5917332"/>
              <a:gd name="connsiteY12" fmla="*/ 395784 h 2928537"/>
              <a:gd name="connsiteX13" fmla="*/ 5684471 w 5917332"/>
              <a:gd name="connsiteY13" fmla="*/ 1496260 h 2928537"/>
              <a:gd name="connsiteX14" fmla="*/ 5065226 w 5917332"/>
              <a:gd name="connsiteY14" fmla="*/ 2928537 h 2928537"/>
              <a:gd name="connsiteX0" fmla="*/ 3837698 w 4689804"/>
              <a:gd name="connsiteY0" fmla="*/ 2928537 h 2928537"/>
              <a:gd name="connsiteX1" fmla="*/ 3976262 w 4689804"/>
              <a:gd name="connsiteY1" fmla="*/ 2922320 h 2928537"/>
              <a:gd name="connsiteX2" fmla="*/ 4587502 w 4689804"/>
              <a:gd name="connsiteY2" fmla="*/ 1548355 h 2928537"/>
              <a:gd name="connsiteX3" fmla="*/ 4465405 w 4689804"/>
              <a:gd name="connsiteY3" fmla="*/ 423576 h 2928537"/>
              <a:gd name="connsiteX4" fmla="*/ 3543059 w 4689804"/>
              <a:gd name="connsiteY4" fmla="*/ 96246 h 2928537"/>
              <a:gd name="connsiteX5" fmla="*/ 3514040 w 4689804"/>
              <a:gd name="connsiteY5" fmla="*/ 160 h 2928537"/>
              <a:gd name="connsiteX6" fmla="*/ 2546095 w 4689804"/>
              <a:gd name="connsiteY6" fmla="*/ 402296 h 2928537"/>
              <a:gd name="connsiteX7" fmla="*/ 1875515 w 4689804"/>
              <a:gd name="connsiteY7" fmla="*/ 617182 h 2928537"/>
              <a:gd name="connsiteX8" fmla="*/ 166628 w 4689804"/>
              <a:gd name="connsiteY8" fmla="*/ 781179 h 2928537"/>
              <a:gd name="connsiteX9" fmla="*/ 663987 w 4689804"/>
              <a:gd name="connsiteY9" fmla="*/ 1166726 h 2928537"/>
              <a:gd name="connsiteX10" fmla="*/ 1317690 w 4689804"/>
              <a:gd name="connsiteY10" fmla="*/ 1007884 h 2928537"/>
              <a:gd name="connsiteX11" fmla="*/ 3578665 w 4689804"/>
              <a:gd name="connsiteY11" fmla="*/ 232991 h 2928537"/>
              <a:gd name="connsiteX12" fmla="*/ 4237375 w 4689804"/>
              <a:gd name="connsiteY12" fmla="*/ 395784 h 2928537"/>
              <a:gd name="connsiteX13" fmla="*/ 4456943 w 4689804"/>
              <a:gd name="connsiteY13" fmla="*/ 1496260 h 2928537"/>
              <a:gd name="connsiteX14" fmla="*/ 3837698 w 4689804"/>
              <a:gd name="connsiteY14" fmla="*/ 2928537 h 2928537"/>
              <a:gd name="connsiteX0" fmla="*/ 3860751 w 4712857"/>
              <a:gd name="connsiteY0" fmla="*/ 2928537 h 2928537"/>
              <a:gd name="connsiteX1" fmla="*/ 3999315 w 4712857"/>
              <a:gd name="connsiteY1" fmla="*/ 2922320 h 2928537"/>
              <a:gd name="connsiteX2" fmla="*/ 4610555 w 4712857"/>
              <a:gd name="connsiteY2" fmla="*/ 1548355 h 2928537"/>
              <a:gd name="connsiteX3" fmla="*/ 4488458 w 4712857"/>
              <a:gd name="connsiteY3" fmla="*/ 423576 h 2928537"/>
              <a:gd name="connsiteX4" fmla="*/ 3566112 w 4712857"/>
              <a:gd name="connsiteY4" fmla="*/ 96246 h 2928537"/>
              <a:gd name="connsiteX5" fmla="*/ 3537093 w 4712857"/>
              <a:gd name="connsiteY5" fmla="*/ 160 h 2928537"/>
              <a:gd name="connsiteX6" fmla="*/ 2569148 w 4712857"/>
              <a:gd name="connsiteY6" fmla="*/ 402296 h 2928537"/>
              <a:gd name="connsiteX7" fmla="*/ 1898568 w 4712857"/>
              <a:gd name="connsiteY7" fmla="*/ 617182 h 2928537"/>
              <a:gd name="connsiteX8" fmla="*/ 189681 w 4712857"/>
              <a:gd name="connsiteY8" fmla="*/ 781179 h 2928537"/>
              <a:gd name="connsiteX9" fmla="*/ 687040 w 4712857"/>
              <a:gd name="connsiteY9" fmla="*/ 1166726 h 2928537"/>
              <a:gd name="connsiteX10" fmla="*/ 2339734 w 4712857"/>
              <a:gd name="connsiteY10" fmla="*/ 705692 h 2928537"/>
              <a:gd name="connsiteX11" fmla="*/ 3601718 w 4712857"/>
              <a:gd name="connsiteY11" fmla="*/ 232991 h 2928537"/>
              <a:gd name="connsiteX12" fmla="*/ 4260428 w 4712857"/>
              <a:gd name="connsiteY12" fmla="*/ 395784 h 2928537"/>
              <a:gd name="connsiteX13" fmla="*/ 4479996 w 4712857"/>
              <a:gd name="connsiteY13" fmla="*/ 1496260 h 2928537"/>
              <a:gd name="connsiteX14" fmla="*/ 3860751 w 4712857"/>
              <a:gd name="connsiteY14" fmla="*/ 2928537 h 2928537"/>
              <a:gd name="connsiteX0" fmla="*/ 3860751 w 4712857"/>
              <a:gd name="connsiteY0" fmla="*/ 2928537 h 2928537"/>
              <a:gd name="connsiteX1" fmla="*/ 3999315 w 4712857"/>
              <a:gd name="connsiteY1" fmla="*/ 2922320 h 2928537"/>
              <a:gd name="connsiteX2" fmla="*/ 4610555 w 4712857"/>
              <a:gd name="connsiteY2" fmla="*/ 1548355 h 2928537"/>
              <a:gd name="connsiteX3" fmla="*/ 4488458 w 4712857"/>
              <a:gd name="connsiteY3" fmla="*/ 423576 h 2928537"/>
              <a:gd name="connsiteX4" fmla="*/ 3566112 w 4712857"/>
              <a:gd name="connsiteY4" fmla="*/ 96246 h 2928537"/>
              <a:gd name="connsiteX5" fmla="*/ 3537093 w 4712857"/>
              <a:gd name="connsiteY5" fmla="*/ 160 h 2928537"/>
              <a:gd name="connsiteX6" fmla="*/ 2569148 w 4712857"/>
              <a:gd name="connsiteY6" fmla="*/ 402296 h 2928537"/>
              <a:gd name="connsiteX7" fmla="*/ 1898568 w 4712857"/>
              <a:gd name="connsiteY7" fmla="*/ 617182 h 2928537"/>
              <a:gd name="connsiteX8" fmla="*/ 189681 w 4712857"/>
              <a:gd name="connsiteY8" fmla="*/ 781179 h 2928537"/>
              <a:gd name="connsiteX9" fmla="*/ 687040 w 4712857"/>
              <a:gd name="connsiteY9" fmla="*/ 1166726 h 2928537"/>
              <a:gd name="connsiteX10" fmla="*/ 2339734 w 4712857"/>
              <a:gd name="connsiteY10" fmla="*/ 705692 h 2928537"/>
              <a:gd name="connsiteX11" fmla="*/ 3601718 w 4712857"/>
              <a:gd name="connsiteY11" fmla="*/ 232991 h 2928537"/>
              <a:gd name="connsiteX12" fmla="*/ 4260428 w 4712857"/>
              <a:gd name="connsiteY12" fmla="*/ 395784 h 2928537"/>
              <a:gd name="connsiteX13" fmla="*/ 4479996 w 4712857"/>
              <a:gd name="connsiteY13" fmla="*/ 1496260 h 2928537"/>
              <a:gd name="connsiteX14" fmla="*/ 3860751 w 4712857"/>
              <a:gd name="connsiteY14" fmla="*/ 2928537 h 2928537"/>
              <a:gd name="connsiteX0" fmla="*/ 3860751 w 4712857"/>
              <a:gd name="connsiteY0" fmla="*/ 2928537 h 2928537"/>
              <a:gd name="connsiteX1" fmla="*/ 3999315 w 4712857"/>
              <a:gd name="connsiteY1" fmla="*/ 2922320 h 2928537"/>
              <a:gd name="connsiteX2" fmla="*/ 4610555 w 4712857"/>
              <a:gd name="connsiteY2" fmla="*/ 1548355 h 2928537"/>
              <a:gd name="connsiteX3" fmla="*/ 4488458 w 4712857"/>
              <a:gd name="connsiteY3" fmla="*/ 423576 h 2928537"/>
              <a:gd name="connsiteX4" fmla="*/ 3566112 w 4712857"/>
              <a:gd name="connsiteY4" fmla="*/ 96246 h 2928537"/>
              <a:gd name="connsiteX5" fmla="*/ 3537093 w 4712857"/>
              <a:gd name="connsiteY5" fmla="*/ 160 h 2928537"/>
              <a:gd name="connsiteX6" fmla="*/ 2569148 w 4712857"/>
              <a:gd name="connsiteY6" fmla="*/ 402296 h 2928537"/>
              <a:gd name="connsiteX7" fmla="*/ 1898568 w 4712857"/>
              <a:gd name="connsiteY7" fmla="*/ 617182 h 2928537"/>
              <a:gd name="connsiteX8" fmla="*/ 189681 w 4712857"/>
              <a:gd name="connsiteY8" fmla="*/ 781179 h 2928537"/>
              <a:gd name="connsiteX9" fmla="*/ 687040 w 4712857"/>
              <a:gd name="connsiteY9" fmla="*/ 1166726 h 2928537"/>
              <a:gd name="connsiteX10" fmla="*/ 2339734 w 4712857"/>
              <a:gd name="connsiteY10" fmla="*/ 705692 h 2928537"/>
              <a:gd name="connsiteX11" fmla="*/ 3601718 w 4712857"/>
              <a:gd name="connsiteY11" fmla="*/ 232991 h 2928537"/>
              <a:gd name="connsiteX12" fmla="*/ 4260428 w 4712857"/>
              <a:gd name="connsiteY12" fmla="*/ 395784 h 2928537"/>
              <a:gd name="connsiteX13" fmla="*/ 4479996 w 4712857"/>
              <a:gd name="connsiteY13" fmla="*/ 1496260 h 2928537"/>
              <a:gd name="connsiteX14" fmla="*/ 3860751 w 4712857"/>
              <a:gd name="connsiteY14" fmla="*/ 2928537 h 2928537"/>
              <a:gd name="connsiteX0" fmla="*/ 3860613 w 4712719"/>
              <a:gd name="connsiteY0" fmla="*/ 2928537 h 2928537"/>
              <a:gd name="connsiteX1" fmla="*/ 3999177 w 4712719"/>
              <a:gd name="connsiteY1" fmla="*/ 2922320 h 2928537"/>
              <a:gd name="connsiteX2" fmla="*/ 4610417 w 4712719"/>
              <a:gd name="connsiteY2" fmla="*/ 1548355 h 2928537"/>
              <a:gd name="connsiteX3" fmla="*/ 4488320 w 4712719"/>
              <a:gd name="connsiteY3" fmla="*/ 423576 h 2928537"/>
              <a:gd name="connsiteX4" fmla="*/ 3565974 w 4712719"/>
              <a:gd name="connsiteY4" fmla="*/ 96246 h 2928537"/>
              <a:gd name="connsiteX5" fmla="*/ 3536955 w 4712719"/>
              <a:gd name="connsiteY5" fmla="*/ 160 h 2928537"/>
              <a:gd name="connsiteX6" fmla="*/ 2569010 w 4712719"/>
              <a:gd name="connsiteY6" fmla="*/ 402296 h 2928537"/>
              <a:gd name="connsiteX7" fmla="*/ 1898430 w 4712719"/>
              <a:gd name="connsiteY7" fmla="*/ 617182 h 2928537"/>
              <a:gd name="connsiteX8" fmla="*/ 189543 w 4712719"/>
              <a:gd name="connsiteY8" fmla="*/ 781179 h 2928537"/>
              <a:gd name="connsiteX9" fmla="*/ 686902 w 4712719"/>
              <a:gd name="connsiteY9" fmla="*/ 1166726 h 2928537"/>
              <a:gd name="connsiteX10" fmla="*/ 2334196 w 4712719"/>
              <a:gd name="connsiteY10" fmla="*/ 658289 h 2928537"/>
              <a:gd name="connsiteX11" fmla="*/ 3601580 w 4712719"/>
              <a:gd name="connsiteY11" fmla="*/ 232991 h 2928537"/>
              <a:gd name="connsiteX12" fmla="*/ 4260290 w 4712719"/>
              <a:gd name="connsiteY12" fmla="*/ 395784 h 2928537"/>
              <a:gd name="connsiteX13" fmla="*/ 4479858 w 4712719"/>
              <a:gd name="connsiteY13" fmla="*/ 1496260 h 2928537"/>
              <a:gd name="connsiteX14" fmla="*/ 3860613 w 4712719"/>
              <a:gd name="connsiteY14" fmla="*/ 2928537 h 2928537"/>
              <a:gd name="connsiteX0" fmla="*/ 3860613 w 4712719"/>
              <a:gd name="connsiteY0" fmla="*/ 2928537 h 2928537"/>
              <a:gd name="connsiteX1" fmla="*/ 3999177 w 4712719"/>
              <a:gd name="connsiteY1" fmla="*/ 2922320 h 2928537"/>
              <a:gd name="connsiteX2" fmla="*/ 4610417 w 4712719"/>
              <a:gd name="connsiteY2" fmla="*/ 1548355 h 2928537"/>
              <a:gd name="connsiteX3" fmla="*/ 4488320 w 4712719"/>
              <a:gd name="connsiteY3" fmla="*/ 423576 h 2928537"/>
              <a:gd name="connsiteX4" fmla="*/ 3565974 w 4712719"/>
              <a:gd name="connsiteY4" fmla="*/ 96246 h 2928537"/>
              <a:gd name="connsiteX5" fmla="*/ 3536955 w 4712719"/>
              <a:gd name="connsiteY5" fmla="*/ 160 h 2928537"/>
              <a:gd name="connsiteX6" fmla="*/ 2569010 w 4712719"/>
              <a:gd name="connsiteY6" fmla="*/ 402296 h 2928537"/>
              <a:gd name="connsiteX7" fmla="*/ 1898430 w 4712719"/>
              <a:gd name="connsiteY7" fmla="*/ 617182 h 2928537"/>
              <a:gd name="connsiteX8" fmla="*/ 189543 w 4712719"/>
              <a:gd name="connsiteY8" fmla="*/ 781179 h 2928537"/>
              <a:gd name="connsiteX9" fmla="*/ 686902 w 4712719"/>
              <a:gd name="connsiteY9" fmla="*/ 1166726 h 2928537"/>
              <a:gd name="connsiteX10" fmla="*/ 2334196 w 4712719"/>
              <a:gd name="connsiteY10" fmla="*/ 658289 h 2928537"/>
              <a:gd name="connsiteX11" fmla="*/ 3601580 w 4712719"/>
              <a:gd name="connsiteY11" fmla="*/ 232991 h 2928537"/>
              <a:gd name="connsiteX12" fmla="*/ 4260290 w 4712719"/>
              <a:gd name="connsiteY12" fmla="*/ 395784 h 2928537"/>
              <a:gd name="connsiteX13" fmla="*/ 4479858 w 4712719"/>
              <a:gd name="connsiteY13" fmla="*/ 1496260 h 2928537"/>
              <a:gd name="connsiteX14" fmla="*/ 3860613 w 4712719"/>
              <a:gd name="connsiteY14" fmla="*/ 2928537 h 2928537"/>
              <a:gd name="connsiteX0" fmla="*/ 3860613 w 4712719"/>
              <a:gd name="connsiteY0" fmla="*/ 2928537 h 2928537"/>
              <a:gd name="connsiteX1" fmla="*/ 3999177 w 4712719"/>
              <a:gd name="connsiteY1" fmla="*/ 2922320 h 2928537"/>
              <a:gd name="connsiteX2" fmla="*/ 4610417 w 4712719"/>
              <a:gd name="connsiteY2" fmla="*/ 1548355 h 2928537"/>
              <a:gd name="connsiteX3" fmla="*/ 4488320 w 4712719"/>
              <a:gd name="connsiteY3" fmla="*/ 423576 h 2928537"/>
              <a:gd name="connsiteX4" fmla="*/ 3565974 w 4712719"/>
              <a:gd name="connsiteY4" fmla="*/ 96246 h 2928537"/>
              <a:gd name="connsiteX5" fmla="*/ 3536955 w 4712719"/>
              <a:gd name="connsiteY5" fmla="*/ 160 h 2928537"/>
              <a:gd name="connsiteX6" fmla="*/ 2569010 w 4712719"/>
              <a:gd name="connsiteY6" fmla="*/ 402296 h 2928537"/>
              <a:gd name="connsiteX7" fmla="*/ 1898430 w 4712719"/>
              <a:gd name="connsiteY7" fmla="*/ 617182 h 2928537"/>
              <a:gd name="connsiteX8" fmla="*/ 189543 w 4712719"/>
              <a:gd name="connsiteY8" fmla="*/ 781179 h 2928537"/>
              <a:gd name="connsiteX9" fmla="*/ 686902 w 4712719"/>
              <a:gd name="connsiteY9" fmla="*/ 1166726 h 2928537"/>
              <a:gd name="connsiteX10" fmla="*/ 2334196 w 4712719"/>
              <a:gd name="connsiteY10" fmla="*/ 658289 h 2928537"/>
              <a:gd name="connsiteX11" fmla="*/ 3601580 w 4712719"/>
              <a:gd name="connsiteY11" fmla="*/ 232991 h 2928537"/>
              <a:gd name="connsiteX12" fmla="*/ 4260290 w 4712719"/>
              <a:gd name="connsiteY12" fmla="*/ 395784 h 2928537"/>
              <a:gd name="connsiteX13" fmla="*/ 4479858 w 4712719"/>
              <a:gd name="connsiteY13" fmla="*/ 1496260 h 2928537"/>
              <a:gd name="connsiteX14" fmla="*/ 3860613 w 4712719"/>
              <a:gd name="connsiteY14" fmla="*/ 2928537 h 2928537"/>
              <a:gd name="connsiteX0" fmla="*/ 3860613 w 4712719"/>
              <a:gd name="connsiteY0" fmla="*/ 2928537 h 2928537"/>
              <a:gd name="connsiteX1" fmla="*/ 3999177 w 4712719"/>
              <a:gd name="connsiteY1" fmla="*/ 2922320 h 2928537"/>
              <a:gd name="connsiteX2" fmla="*/ 4610417 w 4712719"/>
              <a:gd name="connsiteY2" fmla="*/ 1548355 h 2928537"/>
              <a:gd name="connsiteX3" fmla="*/ 4488320 w 4712719"/>
              <a:gd name="connsiteY3" fmla="*/ 423576 h 2928537"/>
              <a:gd name="connsiteX4" fmla="*/ 3565974 w 4712719"/>
              <a:gd name="connsiteY4" fmla="*/ 96246 h 2928537"/>
              <a:gd name="connsiteX5" fmla="*/ 3536955 w 4712719"/>
              <a:gd name="connsiteY5" fmla="*/ 160 h 2928537"/>
              <a:gd name="connsiteX6" fmla="*/ 2569010 w 4712719"/>
              <a:gd name="connsiteY6" fmla="*/ 402296 h 2928537"/>
              <a:gd name="connsiteX7" fmla="*/ 1898430 w 4712719"/>
              <a:gd name="connsiteY7" fmla="*/ 617182 h 2928537"/>
              <a:gd name="connsiteX8" fmla="*/ 189543 w 4712719"/>
              <a:gd name="connsiteY8" fmla="*/ 781179 h 2928537"/>
              <a:gd name="connsiteX9" fmla="*/ 686902 w 4712719"/>
              <a:gd name="connsiteY9" fmla="*/ 1166726 h 2928537"/>
              <a:gd name="connsiteX10" fmla="*/ 2334196 w 4712719"/>
              <a:gd name="connsiteY10" fmla="*/ 658289 h 2928537"/>
              <a:gd name="connsiteX11" fmla="*/ 3601580 w 4712719"/>
              <a:gd name="connsiteY11" fmla="*/ 232991 h 2928537"/>
              <a:gd name="connsiteX12" fmla="*/ 4260290 w 4712719"/>
              <a:gd name="connsiteY12" fmla="*/ 395784 h 2928537"/>
              <a:gd name="connsiteX13" fmla="*/ 4479858 w 4712719"/>
              <a:gd name="connsiteY13" fmla="*/ 1496260 h 2928537"/>
              <a:gd name="connsiteX14" fmla="*/ 3860613 w 4712719"/>
              <a:gd name="connsiteY14" fmla="*/ 2928537 h 2928537"/>
              <a:gd name="connsiteX0" fmla="*/ 3790166 w 4642272"/>
              <a:gd name="connsiteY0" fmla="*/ 2928537 h 2928537"/>
              <a:gd name="connsiteX1" fmla="*/ 3928730 w 4642272"/>
              <a:gd name="connsiteY1" fmla="*/ 2922320 h 2928537"/>
              <a:gd name="connsiteX2" fmla="*/ 4539970 w 4642272"/>
              <a:gd name="connsiteY2" fmla="*/ 1548355 h 2928537"/>
              <a:gd name="connsiteX3" fmla="*/ 4417873 w 4642272"/>
              <a:gd name="connsiteY3" fmla="*/ 423576 h 2928537"/>
              <a:gd name="connsiteX4" fmla="*/ 3495527 w 4642272"/>
              <a:gd name="connsiteY4" fmla="*/ 96246 h 2928537"/>
              <a:gd name="connsiteX5" fmla="*/ 3466508 w 4642272"/>
              <a:gd name="connsiteY5" fmla="*/ 160 h 2928537"/>
              <a:gd name="connsiteX6" fmla="*/ 2498563 w 4642272"/>
              <a:gd name="connsiteY6" fmla="*/ 402296 h 2928537"/>
              <a:gd name="connsiteX7" fmla="*/ 1827983 w 4642272"/>
              <a:gd name="connsiteY7" fmla="*/ 617182 h 2928537"/>
              <a:gd name="connsiteX8" fmla="*/ 119096 w 4642272"/>
              <a:gd name="connsiteY8" fmla="*/ 781179 h 2928537"/>
              <a:gd name="connsiteX9" fmla="*/ 1253648 w 4642272"/>
              <a:gd name="connsiteY9" fmla="*/ 1024517 h 2928537"/>
              <a:gd name="connsiteX10" fmla="*/ 2263749 w 4642272"/>
              <a:gd name="connsiteY10" fmla="*/ 658289 h 2928537"/>
              <a:gd name="connsiteX11" fmla="*/ 3531133 w 4642272"/>
              <a:gd name="connsiteY11" fmla="*/ 232991 h 2928537"/>
              <a:gd name="connsiteX12" fmla="*/ 4189843 w 4642272"/>
              <a:gd name="connsiteY12" fmla="*/ 395784 h 2928537"/>
              <a:gd name="connsiteX13" fmla="*/ 4409411 w 4642272"/>
              <a:gd name="connsiteY13" fmla="*/ 1496260 h 2928537"/>
              <a:gd name="connsiteX14" fmla="*/ 3790166 w 4642272"/>
              <a:gd name="connsiteY14" fmla="*/ 2928537 h 2928537"/>
              <a:gd name="connsiteX0" fmla="*/ 3788719 w 4640825"/>
              <a:gd name="connsiteY0" fmla="*/ 2928537 h 2928537"/>
              <a:gd name="connsiteX1" fmla="*/ 3927283 w 4640825"/>
              <a:gd name="connsiteY1" fmla="*/ 2922320 h 2928537"/>
              <a:gd name="connsiteX2" fmla="*/ 4538523 w 4640825"/>
              <a:gd name="connsiteY2" fmla="*/ 1548355 h 2928537"/>
              <a:gd name="connsiteX3" fmla="*/ 4416426 w 4640825"/>
              <a:gd name="connsiteY3" fmla="*/ 423576 h 2928537"/>
              <a:gd name="connsiteX4" fmla="*/ 3494080 w 4640825"/>
              <a:gd name="connsiteY4" fmla="*/ 96246 h 2928537"/>
              <a:gd name="connsiteX5" fmla="*/ 3465061 w 4640825"/>
              <a:gd name="connsiteY5" fmla="*/ 160 h 2928537"/>
              <a:gd name="connsiteX6" fmla="*/ 2497116 w 4640825"/>
              <a:gd name="connsiteY6" fmla="*/ 402296 h 2928537"/>
              <a:gd name="connsiteX7" fmla="*/ 1826536 w 4640825"/>
              <a:gd name="connsiteY7" fmla="*/ 617182 h 2928537"/>
              <a:gd name="connsiteX8" fmla="*/ 117649 w 4640825"/>
              <a:gd name="connsiteY8" fmla="*/ 781179 h 2928537"/>
              <a:gd name="connsiteX9" fmla="*/ 1252201 w 4640825"/>
              <a:gd name="connsiteY9" fmla="*/ 1024517 h 2928537"/>
              <a:gd name="connsiteX10" fmla="*/ 2262302 w 4640825"/>
              <a:gd name="connsiteY10" fmla="*/ 658289 h 2928537"/>
              <a:gd name="connsiteX11" fmla="*/ 3529686 w 4640825"/>
              <a:gd name="connsiteY11" fmla="*/ 232991 h 2928537"/>
              <a:gd name="connsiteX12" fmla="*/ 4188396 w 4640825"/>
              <a:gd name="connsiteY12" fmla="*/ 395784 h 2928537"/>
              <a:gd name="connsiteX13" fmla="*/ 4407964 w 4640825"/>
              <a:gd name="connsiteY13" fmla="*/ 1496260 h 2928537"/>
              <a:gd name="connsiteX14" fmla="*/ 3788719 w 4640825"/>
              <a:gd name="connsiteY14" fmla="*/ 2928537 h 2928537"/>
              <a:gd name="connsiteX0" fmla="*/ 3789843 w 4641949"/>
              <a:gd name="connsiteY0" fmla="*/ 2928537 h 2928537"/>
              <a:gd name="connsiteX1" fmla="*/ 3928407 w 4641949"/>
              <a:gd name="connsiteY1" fmla="*/ 2922320 h 2928537"/>
              <a:gd name="connsiteX2" fmla="*/ 4539647 w 4641949"/>
              <a:gd name="connsiteY2" fmla="*/ 1548355 h 2928537"/>
              <a:gd name="connsiteX3" fmla="*/ 4417550 w 4641949"/>
              <a:gd name="connsiteY3" fmla="*/ 423576 h 2928537"/>
              <a:gd name="connsiteX4" fmla="*/ 3495204 w 4641949"/>
              <a:gd name="connsiteY4" fmla="*/ 96246 h 2928537"/>
              <a:gd name="connsiteX5" fmla="*/ 3466185 w 4641949"/>
              <a:gd name="connsiteY5" fmla="*/ 160 h 2928537"/>
              <a:gd name="connsiteX6" fmla="*/ 2498240 w 4641949"/>
              <a:gd name="connsiteY6" fmla="*/ 402296 h 2928537"/>
              <a:gd name="connsiteX7" fmla="*/ 1827660 w 4641949"/>
              <a:gd name="connsiteY7" fmla="*/ 617182 h 2928537"/>
              <a:gd name="connsiteX8" fmla="*/ 118773 w 4641949"/>
              <a:gd name="connsiteY8" fmla="*/ 781179 h 2928537"/>
              <a:gd name="connsiteX9" fmla="*/ 1237126 w 4641949"/>
              <a:gd name="connsiteY9" fmla="*/ 1012665 h 2928537"/>
              <a:gd name="connsiteX10" fmla="*/ 2263426 w 4641949"/>
              <a:gd name="connsiteY10" fmla="*/ 658289 h 2928537"/>
              <a:gd name="connsiteX11" fmla="*/ 3530810 w 4641949"/>
              <a:gd name="connsiteY11" fmla="*/ 232991 h 2928537"/>
              <a:gd name="connsiteX12" fmla="*/ 4189520 w 4641949"/>
              <a:gd name="connsiteY12" fmla="*/ 395784 h 2928537"/>
              <a:gd name="connsiteX13" fmla="*/ 4409088 w 4641949"/>
              <a:gd name="connsiteY13" fmla="*/ 1496260 h 2928537"/>
              <a:gd name="connsiteX14" fmla="*/ 3789843 w 4641949"/>
              <a:gd name="connsiteY14" fmla="*/ 2928537 h 2928537"/>
              <a:gd name="connsiteX0" fmla="*/ 3790244 w 4642350"/>
              <a:gd name="connsiteY0" fmla="*/ 2928537 h 2928537"/>
              <a:gd name="connsiteX1" fmla="*/ 3928808 w 4642350"/>
              <a:gd name="connsiteY1" fmla="*/ 2922320 h 2928537"/>
              <a:gd name="connsiteX2" fmla="*/ 4540048 w 4642350"/>
              <a:gd name="connsiteY2" fmla="*/ 1548355 h 2928537"/>
              <a:gd name="connsiteX3" fmla="*/ 4417951 w 4642350"/>
              <a:gd name="connsiteY3" fmla="*/ 423576 h 2928537"/>
              <a:gd name="connsiteX4" fmla="*/ 3495605 w 4642350"/>
              <a:gd name="connsiteY4" fmla="*/ 96246 h 2928537"/>
              <a:gd name="connsiteX5" fmla="*/ 3466586 w 4642350"/>
              <a:gd name="connsiteY5" fmla="*/ 160 h 2928537"/>
              <a:gd name="connsiteX6" fmla="*/ 2498641 w 4642350"/>
              <a:gd name="connsiteY6" fmla="*/ 402296 h 2928537"/>
              <a:gd name="connsiteX7" fmla="*/ 1828061 w 4642350"/>
              <a:gd name="connsiteY7" fmla="*/ 617182 h 2928537"/>
              <a:gd name="connsiteX8" fmla="*/ 119174 w 4642350"/>
              <a:gd name="connsiteY8" fmla="*/ 781179 h 2928537"/>
              <a:gd name="connsiteX9" fmla="*/ 1237527 w 4642350"/>
              <a:gd name="connsiteY9" fmla="*/ 1012665 h 2928537"/>
              <a:gd name="connsiteX10" fmla="*/ 2263827 w 4642350"/>
              <a:gd name="connsiteY10" fmla="*/ 658289 h 2928537"/>
              <a:gd name="connsiteX11" fmla="*/ 3531211 w 4642350"/>
              <a:gd name="connsiteY11" fmla="*/ 232991 h 2928537"/>
              <a:gd name="connsiteX12" fmla="*/ 4189921 w 4642350"/>
              <a:gd name="connsiteY12" fmla="*/ 395784 h 2928537"/>
              <a:gd name="connsiteX13" fmla="*/ 4409489 w 4642350"/>
              <a:gd name="connsiteY13" fmla="*/ 1496260 h 2928537"/>
              <a:gd name="connsiteX14" fmla="*/ 3790244 w 4642350"/>
              <a:gd name="connsiteY14" fmla="*/ 2928537 h 2928537"/>
              <a:gd name="connsiteX0" fmla="*/ 2867143 w 3719249"/>
              <a:gd name="connsiteY0" fmla="*/ 2928537 h 2928537"/>
              <a:gd name="connsiteX1" fmla="*/ 3005707 w 3719249"/>
              <a:gd name="connsiteY1" fmla="*/ 2922320 h 2928537"/>
              <a:gd name="connsiteX2" fmla="*/ 3616947 w 3719249"/>
              <a:gd name="connsiteY2" fmla="*/ 1548355 h 2928537"/>
              <a:gd name="connsiteX3" fmla="*/ 3494850 w 3719249"/>
              <a:gd name="connsiteY3" fmla="*/ 423576 h 2928537"/>
              <a:gd name="connsiteX4" fmla="*/ 2572504 w 3719249"/>
              <a:gd name="connsiteY4" fmla="*/ 96246 h 2928537"/>
              <a:gd name="connsiteX5" fmla="*/ 2543485 w 3719249"/>
              <a:gd name="connsiteY5" fmla="*/ 160 h 2928537"/>
              <a:gd name="connsiteX6" fmla="*/ 1575540 w 3719249"/>
              <a:gd name="connsiteY6" fmla="*/ 402296 h 2928537"/>
              <a:gd name="connsiteX7" fmla="*/ 904960 w 3719249"/>
              <a:gd name="connsiteY7" fmla="*/ 617182 h 2928537"/>
              <a:gd name="connsiteX8" fmla="*/ 254462 w 3719249"/>
              <a:gd name="connsiteY8" fmla="*/ 858209 h 2928537"/>
              <a:gd name="connsiteX9" fmla="*/ 314426 w 3719249"/>
              <a:gd name="connsiteY9" fmla="*/ 1012665 h 2928537"/>
              <a:gd name="connsiteX10" fmla="*/ 1340726 w 3719249"/>
              <a:gd name="connsiteY10" fmla="*/ 658289 h 2928537"/>
              <a:gd name="connsiteX11" fmla="*/ 2608110 w 3719249"/>
              <a:gd name="connsiteY11" fmla="*/ 232991 h 2928537"/>
              <a:gd name="connsiteX12" fmla="*/ 3266820 w 3719249"/>
              <a:gd name="connsiteY12" fmla="*/ 395784 h 2928537"/>
              <a:gd name="connsiteX13" fmla="*/ 3486388 w 3719249"/>
              <a:gd name="connsiteY13" fmla="*/ 1496260 h 2928537"/>
              <a:gd name="connsiteX14" fmla="*/ 2867143 w 3719249"/>
              <a:gd name="connsiteY14" fmla="*/ 2928537 h 2928537"/>
              <a:gd name="connsiteX0" fmla="*/ 2867143 w 3719249"/>
              <a:gd name="connsiteY0" fmla="*/ 2928537 h 2928537"/>
              <a:gd name="connsiteX1" fmla="*/ 3005707 w 3719249"/>
              <a:gd name="connsiteY1" fmla="*/ 2922320 h 2928537"/>
              <a:gd name="connsiteX2" fmla="*/ 3616947 w 3719249"/>
              <a:gd name="connsiteY2" fmla="*/ 1548355 h 2928537"/>
              <a:gd name="connsiteX3" fmla="*/ 3494850 w 3719249"/>
              <a:gd name="connsiteY3" fmla="*/ 423576 h 2928537"/>
              <a:gd name="connsiteX4" fmla="*/ 2572504 w 3719249"/>
              <a:gd name="connsiteY4" fmla="*/ 96246 h 2928537"/>
              <a:gd name="connsiteX5" fmla="*/ 2543485 w 3719249"/>
              <a:gd name="connsiteY5" fmla="*/ 160 h 2928537"/>
              <a:gd name="connsiteX6" fmla="*/ 1575540 w 3719249"/>
              <a:gd name="connsiteY6" fmla="*/ 402296 h 2928537"/>
              <a:gd name="connsiteX7" fmla="*/ 904960 w 3719249"/>
              <a:gd name="connsiteY7" fmla="*/ 617182 h 2928537"/>
              <a:gd name="connsiteX8" fmla="*/ 254462 w 3719249"/>
              <a:gd name="connsiteY8" fmla="*/ 858209 h 2928537"/>
              <a:gd name="connsiteX9" fmla="*/ 314426 w 3719249"/>
              <a:gd name="connsiteY9" fmla="*/ 1012665 h 2928537"/>
              <a:gd name="connsiteX10" fmla="*/ 1340726 w 3719249"/>
              <a:gd name="connsiteY10" fmla="*/ 658289 h 2928537"/>
              <a:gd name="connsiteX11" fmla="*/ 2608110 w 3719249"/>
              <a:gd name="connsiteY11" fmla="*/ 232991 h 2928537"/>
              <a:gd name="connsiteX12" fmla="*/ 3266820 w 3719249"/>
              <a:gd name="connsiteY12" fmla="*/ 395784 h 2928537"/>
              <a:gd name="connsiteX13" fmla="*/ 3486388 w 3719249"/>
              <a:gd name="connsiteY13" fmla="*/ 1496260 h 2928537"/>
              <a:gd name="connsiteX14" fmla="*/ 2867143 w 3719249"/>
              <a:gd name="connsiteY14" fmla="*/ 2928537 h 2928537"/>
              <a:gd name="connsiteX0" fmla="*/ 2867143 w 3719249"/>
              <a:gd name="connsiteY0" fmla="*/ 2928537 h 2928537"/>
              <a:gd name="connsiteX1" fmla="*/ 3005707 w 3719249"/>
              <a:gd name="connsiteY1" fmla="*/ 2922320 h 2928537"/>
              <a:gd name="connsiteX2" fmla="*/ 3616947 w 3719249"/>
              <a:gd name="connsiteY2" fmla="*/ 1548355 h 2928537"/>
              <a:gd name="connsiteX3" fmla="*/ 3494850 w 3719249"/>
              <a:gd name="connsiteY3" fmla="*/ 423576 h 2928537"/>
              <a:gd name="connsiteX4" fmla="*/ 2572504 w 3719249"/>
              <a:gd name="connsiteY4" fmla="*/ 96246 h 2928537"/>
              <a:gd name="connsiteX5" fmla="*/ 2543485 w 3719249"/>
              <a:gd name="connsiteY5" fmla="*/ 160 h 2928537"/>
              <a:gd name="connsiteX6" fmla="*/ 1575540 w 3719249"/>
              <a:gd name="connsiteY6" fmla="*/ 402296 h 2928537"/>
              <a:gd name="connsiteX7" fmla="*/ 894160 w 3719249"/>
              <a:gd name="connsiteY7" fmla="*/ 623108 h 2928537"/>
              <a:gd name="connsiteX8" fmla="*/ 254462 w 3719249"/>
              <a:gd name="connsiteY8" fmla="*/ 858209 h 2928537"/>
              <a:gd name="connsiteX9" fmla="*/ 314426 w 3719249"/>
              <a:gd name="connsiteY9" fmla="*/ 1012665 h 2928537"/>
              <a:gd name="connsiteX10" fmla="*/ 1340726 w 3719249"/>
              <a:gd name="connsiteY10" fmla="*/ 658289 h 2928537"/>
              <a:gd name="connsiteX11" fmla="*/ 2608110 w 3719249"/>
              <a:gd name="connsiteY11" fmla="*/ 232991 h 2928537"/>
              <a:gd name="connsiteX12" fmla="*/ 3266820 w 3719249"/>
              <a:gd name="connsiteY12" fmla="*/ 395784 h 2928537"/>
              <a:gd name="connsiteX13" fmla="*/ 3486388 w 3719249"/>
              <a:gd name="connsiteY13" fmla="*/ 1496260 h 2928537"/>
              <a:gd name="connsiteX14" fmla="*/ 2867143 w 3719249"/>
              <a:gd name="connsiteY14" fmla="*/ 2928537 h 2928537"/>
              <a:gd name="connsiteX0" fmla="*/ 2867143 w 3719249"/>
              <a:gd name="connsiteY0" fmla="*/ 2928537 h 2928537"/>
              <a:gd name="connsiteX1" fmla="*/ 3005707 w 3719249"/>
              <a:gd name="connsiteY1" fmla="*/ 2922320 h 2928537"/>
              <a:gd name="connsiteX2" fmla="*/ 3616947 w 3719249"/>
              <a:gd name="connsiteY2" fmla="*/ 1548355 h 2928537"/>
              <a:gd name="connsiteX3" fmla="*/ 3494850 w 3719249"/>
              <a:gd name="connsiteY3" fmla="*/ 423576 h 2928537"/>
              <a:gd name="connsiteX4" fmla="*/ 2572504 w 3719249"/>
              <a:gd name="connsiteY4" fmla="*/ 96246 h 2928537"/>
              <a:gd name="connsiteX5" fmla="*/ 2543485 w 3719249"/>
              <a:gd name="connsiteY5" fmla="*/ 160 h 2928537"/>
              <a:gd name="connsiteX6" fmla="*/ 1575540 w 3719249"/>
              <a:gd name="connsiteY6" fmla="*/ 402296 h 2928537"/>
              <a:gd name="connsiteX7" fmla="*/ 894160 w 3719249"/>
              <a:gd name="connsiteY7" fmla="*/ 623108 h 2928537"/>
              <a:gd name="connsiteX8" fmla="*/ 254462 w 3719249"/>
              <a:gd name="connsiteY8" fmla="*/ 858209 h 2928537"/>
              <a:gd name="connsiteX9" fmla="*/ 314426 w 3719249"/>
              <a:gd name="connsiteY9" fmla="*/ 1012665 h 2928537"/>
              <a:gd name="connsiteX10" fmla="*/ 1340726 w 3719249"/>
              <a:gd name="connsiteY10" fmla="*/ 664214 h 2928537"/>
              <a:gd name="connsiteX11" fmla="*/ 2608110 w 3719249"/>
              <a:gd name="connsiteY11" fmla="*/ 232991 h 2928537"/>
              <a:gd name="connsiteX12" fmla="*/ 3266820 w 3719249"/>
              <a:gd name="connsiteY12" fmla="*/ 395784 h 2928537"/>
              <a:gd name="connsiteX13" fmla="*/ 3486388 w 3719249"/>
              <a:gd name="connsiteY13" fmla="*/ 1496260 h 2928537"/>
              <a:gd name="connsiteX14" fmla="*/ 2867143 w 3719249"/>
              <a:gd name="connsiteY14" fmla="*/ 2928537 h 2928537"/>
              <a:gd name="connsiteX0" fmla="*/ 2851308 w 3703414"/>
              <a:gd name="connsiteY0" fmla="*/ 2928537 h 2928537"/>
              <a:gd name="connsiteX1" fmla="*/ 2989872 w 3703414"/>
              <a:gd name="connsiteY1" fmla="*/ 2922320 h 2928537"/>
              <a:gd name="connsiteX2" fmla="*/ 3601112 w 3703414"/>
              <a:gd name="connsiteY2" fmla="*/ 1548355 h 2928537"/>
              <a:gd name="connsiteX3" fmla="*/ 3479015 w 3703414"/>
              <a:gd name="connsiteY3" fmla="*/ 423576 h 2928537"/>
              <a:gd name="connsiteX4" fmla="*/ 2556669 w 3703414"/>
              <a:gd name="connsiteY4" fmla="*/ 96246 h 2928537"/>
              <a:gd name="connsiteX5" fmla="*/ 2527650 w 3703414"/>
              <a:gd name="connsiteY5" fmla="*/ 160 h 2928537"/>
              <a:gd name="connsiteX6" fmla="*/ 1559705 w 3703414"/>
              <a:gd name="connsiteY6" fmla="*/ 402296 h 2928537"/>
              <a:gd name="connsiteX7" fmla="*/ 878325 w 3703414"/>
              <a:gd name="connsiteY7" fmla="*/ 623108 h 2928537"/>
              <a:gd name="connsiteX8" fmla="*/ 260228 w 3703414"/>
              <a:gd name="connsiteY8" fmla="*/ 864133 h 2928537"/>
              <a:gd name="connsiteX9" fmla="*/ 298591 w 3703414"/>
              <a:gd name="connsiteY9" fmla="*/ 1012665 h 2928537"/>
              <a:gd name="connsiteX10" fmla="*/ 1324891 w 3703414"/>
              <a:gd name="connsiteY10" fmla="*/ 664214 h 2928537"/>
              <a:gd name="connsiteX11" fmla="*/ 2592275 w 3703414"/>
              <a:gd name="connsiteY11" fmla="*/ 232991 h 2928537"/>
              <a:gd name="connsiteX12" fmla="*/ 3250985 w 3703414"/>
              <a:gd name="connsiteY12" fmla="*/ 395784 h 2928537"/>
              <a:gd name="connsiteX13" fmla="*/ 3470553 w 3703414"/>
              <a:gd name="connsiteY13" fmla="*/ 1496260 h 2928537"/>
              <a:gd name="connsiteX14" fmla="*/ 2851308 w 3703414"/>
              <a:gd name="connsiteY14" fmla="*/ 2928537 h 2928537"/>
              <a:gd name="connsiteX0" fmla="*/ 2640074 w 3492180"/>
              <a:gd name="connsiteY0" fmla="*/ 2928537 h 2928537"/>
              <a:gd name="connsiteX1" fmla="*/ 2778638 w 3492180"/>
              <a:gd name="connsiteY1" fmla="*/ 2922320 h 2928537"/>
              <a:gd name="connsiteX2" fmla="*/ 3389878 w 3492180"/>
              <a:gd name="connsiteY2" fmla="*/ 1548355 h 2928537"/>
              <a:gd name="connsiteX3" fmla="*/ 3267781 w 3492180"/>
              <a:gd name="connsiteY3" fmla="*/ 423576 h 2928537"/>
              <a:gd name="connsiteX4" fmla="*/ 2345435 w 3492180"/>
              <a:gd name="connsiteY4" fmla="*/ 96246 h 2928537"/>
              <a:gd name="connsiteX5" fmla="*/ 2316416 w 3492180"/>
              <a:gd name="connsiteY5" fmla="*/ 160 h 2928537"/>
              <a:gd name="connsiteX6" fmla="*/ 1348471 w 3492180"/>
              <a:gd name="connsiteY6" fmla="*/ 402296 h 2928537"/>
              <a:gd name="connsiteX7" fmla="*/ 667091 w 3492180"/>
              <a:gd name="connsiteY7" fmla="*/ 623108 h 2928537"/>
              <a:gd name="connsiteX8" fmla="*/ 48994 w 3492180"/>
              <a:gd name="connsiteY8" fmla="*/ 864133 h 2928537"/>
              <a:gd name="connsiteX9" fmla="*/ 87357 w 3492180"/>
              <a:gd name="connsiteY9" fmla="*/ 1012665 h 2928537"/>
              <a:gd name="connsiteX10" fmla="*/ 1113657 w 3492180"/>
              <a:gd name="connsiteY10" fmla="*/ 664214 h 2928537"/>
              <a:gd name="connsiteX11" fmla="*/ 2381041 w 3492180"/>
              <a:gd name="connsiteY11" fmla="*/ 232991 h 2928537"/>
              <a:gd name="connsiteX12" fmla="*/ 3039751 w 3492180"/>
              <a:gd name="connsiteY12" fmla="*/ 395784 h 2928537"/>
              <a:gd name="connsiteX13" fmla="*/ 3259319 w 3492180"/>
              <a:gd name="connsiteY13" fmla="*/ 1496260 h 2928537"/>
              <a:gd name="connsiteX14" fmla="*/ 2640074 w 3492180"/>
              <a:gd name="connsiteY14" fmla="*/ 2928537 h 2928537"/>
              <a:gd name="connsiteX0" fmla="*/ 2591081 w 3443187"/>
              <a:gd name="connsiteY0" fmla="*/ 2928537 h 2928537"/>
              <a:gd name="connsiteX1" fmla="*/ 2729645 w 3443187"/>
              <a:gd name="connsiteY1" fmla="*/ 2922320 h 2928537"/>
              <a:gd name="connsiteX2" fmla="*/ 3340885 w 3443187"/>
              <a:gd name="connsiteY2" fmla="*/ 1548355 h 2928537"/>
              <a:gd name="connsiteX3" fmla="*/ 3218788 w 3443187"/>
              <a:gd name="connsiteY3" fmla="*/ 423576 h 2928537"/>
              <a:gd name="connsiteX4" fmla="*/ 2296442 w 3443187"/>
              <a:gd name="connsiteY4" fmla="*/ 96246 h 2928537"/>
              <a:gd name="connsiteX5" fmla="*/ 2267423 w 3443187"/>
              <a:gd name="connsiteY5" fmla="*/ 160 h 2928537"/>
              <a:gd name="connsiteX6" fmla="*/ 1299478 w 3443187"/>
              <a:gd name="connsiteY6" fmla="*/ 402296 h 2928537"/>
              <a:gd name="connsiteX7" fmla="*/ 618098 w 3443187"/>
              <a:gd name="connsiteY7" fmla="*/ 623108 h 2928537"/>
              <a:gd name="connsiteX8" fmla="*/ 1 w 3443187"/>
              <a:gd name="connsiteY8" fmla="*/ 864133 h 2928537"/>
              <a:gd name="connsiteX9" fmla="*/ 38364 w 3443187"/>
              <a:gd name="connsiteY9" fmla="*/ 1012665 h 2928537"/>
              <a:gd name="connsiteX10" fmla="*/ 1064664 w 3443187"/>
              <a:gd name="connsiteY10" fmla="*/ 664214 h 2928537"/>
              <a:gd name="connsiteX11" fmla="*/ 2332048 w 3443187"/>
              <a:gd name="connsiteY11" fmla="*/ 232991 h 2928537"/>
              <a:gd name="connsiteX12" fmla="*/ 2990758 w 3443187"/>
              <a:gd name="connsiteY12" fmla="*/ 395784 h 2928537"/>
              <a:gd name="connsiteX13" fmla="*/ 3210326 w 3443187"/>
              <a:gd name="connsiteY13" fmla="*/ 1496260 h 2928537"/>
              <a:gd name="connsiteX14" fmla="*/ 2591081 w 3443187"/>
              <a:gd name="connsiteY14" fmla="*/ 2928537 h 2928537"/>
              <a:gd name="connsiteX0" fmla="*/ 2591080 w 3443186"/>
              <a:gd name="connsiteY0" fmla="*/ 2928537 h 2928537"/>
              <a:gd name="connsiteX1" fmla="*/ 2729644 w 3443186"/>
              <a:gd name="connsiteY1" fmla="*/ 2922320 h 2928537"/>
              <a:gd name="connsiteX2" fmla="*/ 3340884 w 3443186"/>
              <a:gd name="connsiteY2" fmla="*/ 1548355 h 2928537"/>
              <a:gd name="connsiteX3" fmla="*/ 3218787 w 3443186"/>
              <a:gd name="connsiteY3" fmla="*/ 423576 h 2928537"/>
              <a:gd name="connsiteX4" fmla="*/ 2296441 w 3443186"/>
              <a:gd name="connsiteY4" fmla="*/ 96246 h 2928537"/>
              <a:gd name="connsiteX5" fmla="*/ 2267422 w 3443186"/>
              <a:gd name="connsiteY5" fmla="*/ 160 h 2928537"/>
              <a:gd name="connsiteX6" fmla="*/ 1299477 w 3443186"/>
              <a:gd name="connsiteY6" fmla="*/ 402296 h 2928537"/>
              <a:gd name="connsiteX7" fmla="*/ 618097 w 3443186"/>
              <a:gd name="connsiteY7" fmla="*/ 623108 h 2928537"/>
              <a:gd name="connsiteX8" fmla="*/ 0 w 3443186"/>
              <a:gd name="connsiteY8" fmla="*/ 864133 h 2928537"/>
              <a:gd name="connsiteX9" fmla="*/ 38363 w 3443186"/>
              <a:gd name="connsiteY9" fmla="*/ 1012665 h 2928537"/>
              <a:gd name="connsiteX10" fmla="*/ 1064663 w 3443186"/>
              <a:gd name="connsiteY10" fmla="*/ 664214 h 2928537"/>
              <a:gd name="connsiteX11" fmla="*/ 2332047 w 3443186"/>
              <a:gd name="connsiteY11" fmla="*/ 232991 h 2928537"/>
              <a:gd name="connsiteX12" fmla="*/ 2990757 w 3443186"/>
              <a:gd name="connsiteY12" fmla="*/ 395784 h 2928537"/>
              <a:gd name="connsiteX13" fmla="*/ 3210325 w 3443186"/>
              <a:gd name="connsiteY13" fmla="*/ 1496260 h 2928537"/>
              <a:gd name="connsiteX14" fmla="*/ 2591080 w 3443186"/>
              <a:gd name="connsiteY14" fmla="*/ 2928537 h 2928537"/>
              <a:gd name="connsiteX0" fmla="*/ 2591080 w 3443186"/>
              <a:gd name="connsiteY0" fmla="*/ 2928537 h 2928537"/>
              <a:gd name="connsiteX1" fmla="*/ 2729644 w 3443186"/>
              <a:gd name="connsiteY1" fmla="*/ 2922320 h 2928537"/>
              <a:gd name="connsiteX2" fmla="*/ 3340884 w 3443186"/>
              <a:gd name="connsiteY2" fmla="*/ 1548355 h 2928537"/>
              <a:gd name="connsiteX3" fmla="*/ 3218787 w 3443186"/>
              <a:gd name="connsiteY3" fmla="*/ 423576 h 2928537"/>
              <a:gd name="connsiteX4" fmla="*/ 2296441 w 3443186"/>
              <a:gd name="connsiteY4" fmla="*/ 96246 h 2928537"/>
              <a:gd name="connsiteX5" fmla="*/ 2267422 w 3443186"/>
              <a:gd name="connsiteY5" fmla="*/ 160 h 2928537"/>
              <a:gd name="connsiteX6" fmla="*/ 1299477 w 3443186"/>
              <a:gd name="connsiteY6" fmla="*/ 402296 h 2928537"/>
              <a:gd name="connsiteX7" fmla="*/ 618097 w 3443186"/>
              <a:gd name="connsiteY7" fmla="*/ 623108 h 2928537"/>
              <a:gd name="connsiteX8" fmla="*/ 0 w 3443186"/>
              <a:gd name="connsiteY8" fmla="*/ 864133 h 2928537"/>
              <a:gd name="connsiteX9" fmla="*/ 38363 w 3443186"/>
              <a:gd name="connsiteY9" fmla="*/ 1012665 h 2928537"/>
              <a:gd name="connsiteX10" fmla="*/ 1064663 w 3443186"/>
              <a:gd name="connsiteY10" fmla="*/ 664214 h 2928537"/>
              <a:gd name="connsiteX11" fmla="*/ 2332047 w 3443186"/>
              <a:gd name="connsiteY11" fmla="*/ 232991 h 2928537"/>
              <a:gd name="connsiteX12" fmla="*/ 2990757 w 3443186"/>
              <a:gd name="connsiteY12" fmla="*/ 395784 h 2928537"/>
              <a:gd name="connsiteX13" fmla="*/ 3210325 w 3443186"/>
              <a:gd name="connsiteY13" fmla="*/ 1496260 h 2928537"/>
              <a:gd name="connsiteX14" fmla="*/ 2591080 w 3443186"/>
              <a:gd name="connsiteY14" fmla="*/ 2928537 h 2928537"/>
              <a:gd name="connsiteX0" fmla="*/ 2591080 w 3443186"/>
              <a:gd name="connsiteY0" fmla="*/ 2928537 h 2928537"/>
              <a:gd name="connsiteX1" fmla="*/ 2729644 w 3443186"/>
              <a:gd name="connsiteY1" fmla="*/ 2922320 h 2928537"/>
              <a:gd name="connsiteX2" fmla="*/ 3340884 w 3443186"/>
              <a:gd name="connsiteY2" fmla="*/ 1548355 h 2928537"/>
              <a:gd name="connsiteX3" fmla="*/ 3218787 w 3443186"/>
              <a:gd name="connsiteY3" fmla="*/ 423576 h 2928537"/>
              <a:gd name="connsiteX4" fmla="*/ 2296441 w 3443186"/>
              <a:gd name="connsiteY4" fmla="*/ 96246 h 2928537"/>
              <a:gd name="connsiteX5" fmla="*/ 2267422 w 3443186"/>
              <a:gd name="connsiteY5" fmla="*/ 160 h 2928537"/>
              <a:gd name="connsiteX6" fmla="*/ 1299477 w 3443186"/>
              <a:gd name="connsiteY6" fmla="*/ 402296 h 2928537"/>
              <a:gd name="connsiteX7" fmla="*/ 618097 w 3443186"/>
              <a:gd name="connsiteY7" fmla="*/ 623108 h 2928537"/>
              <a:gd name="connsiteX8" fmla="*/ 0 w 3443186"/>
              <a:gd name="connsiteY8" fmla="*/ 864133 h 2928537"/>
              <a:gd name="connsiteX9" fmla="*/ 38363 w 3443186"/>
              <a:gd name="connsiteY9" fmla="*/ 1012665 h 2928537"/>
              <a:gd name="connsiteX10" fmla="*/ 1064663 w 3443186"/>
              <a:gd name="connsiteY10" fmla="*/ 664214 h 2928537"/>
              <a:gd name="connsiteX11" fmla="*/ 2332047 w 3443186"/>
              <a:gd name="connsiteY11" fmla="*/ 232991 h 2928537"/>
              <a:gd name="connsiteX12" fmla="*/ 2990757 w 3443186"/>
              <a:gd name="connsiteY12" fmla="*/ 395784 h 2928537"/>
              <a:gd name="connsiteX13" fmla="*/ 3210325 w 3443186"/>
              <a:gd name="connsiteY13" fmla="*/ 1496260 h 2928537"/>
              <a:gd name="connsiteX14" fmla="*/ 2591080 w 3443186"/>
              <a:gd name="connsiteY14" fmla="*/ 2928537 h 2928537"/>
              <a:gd name="connsiteX0" fmla="*/ 2591080 w 3443186"/>
              <a:gd name="connsiteY0" fmla="*/ 2928537 h 2928537"/>
              <a:gd name="connsiteX1" fmla="*/ 2729644 w 3443186"/>
              <a:gd name="connsiteY1" fmla="*/ 2922320 h 2928537"/>
              <a:gd name="connsiteX2" fmla="*/ 3340884 w 3443186"/>
              <a:gd name="connsiteY2" fmla="*/ 1548355 h 2928537"/>
              <a:gd name="connsiteX3" fmla="*/ 3218787 w 3443186"/>
              <a:gd name="connsiteY3" fmla="*/ 423576 h 2928537"/>
              <a:gd name="connsiteX4" fmla="*/ 2296441 w 3443186"/>
              <a:gd name="connsiteY4" fmla="*/ 96246 h 2928537"/>
              <a:gd name="connsiteX5" fmla="*/ 2267422 w 3443186"/>
              <a:gd name="connsiteY5" fmla="*/ 160 h 2928537"/>
              <a:gd name="connsiteX6" fmla="*/ 1299477 w 3443186"/>
              <a:gd name="connsiteY6" fmla="*/ 402296 h 2928537"/>
              <a:gd name="connsiteX7" fmla="*/ 618097 w 3443186"/>
              <a:gd name="connsiteY7" fmla="*/ 623108 h 2928537"/>
              <a:gd name="connsiteX8" fmla="*/ 0 w 3443186"/>
              <a:gd name="connsiteY8" fmla="*/ 864133 h 2928537"/>
              <a:gd name="connsiteX9" fmla="*/ 38363 w 3443186"/>
              <a:gd name="connsiteY9" fmla="*/ 1012665 h 2928537"/>
              <a:gd name="connsiteX10" fmla="*/ 1064663 w 3443186"/>
              <a:gd name="connsiteY10" fmla="*/ 664214 h 2928537"/>
              <a:gd name="connsiteX11" fmla="*/ 2332047 w 3443186"/>
              <a:gd name="connsiteY11" fmla="*/ 232991 h 2928537"/>
              <a:gd name="connsiteX12" fmla="*/ 2990757 w 3443186"/>
              <a:gd name="connsiteY12" fmla="*/ 395784 h 2928537"/>
              <a:gd name="connsiteX13" fmla="*/ 3210325 w 3443186"/>
              <a:gd name="connsiteY13" fmla="*/ 1496260 h 2928537"/>
              <a:gd name="connsiteX14" fmla="*/ 2591080 w 3443186"/>
              <a:gd name="connsiteY14" fmla="*/ 2928537 h 2928537"/>
              <a:gd name="connsiteX0" fmla="*/ 2591080 w 3443186"/>
              <a:gd name="connsiteY0" fmla="*/ 2928537 h 2928537"/>
              <a:gd name="connsiteX1" fmla="*/ 2729644 w 3443186"/>
              <a:gd name="connsiteY1" fmla="*/ 2922320 h 2928537"/>
              <a:gd name="connsiteX2" fmla="*/ 3340884 w 3443186"/>
              <a:gd name="connsiteY2" fmla="*/ 1548355 h 2928537"/>
              <a:gd name="connsiteX3" fmla="*/ 3218787 w 3443186"/>
              <a:gd name="connsiteY3" fmla="*/ 423576 h 2928537"/>
              <a:gd name="connsiteX4" fmla="*/ 2296441 w 3443186"/>
              <a:gd name="connsiteY4" fmla="*/ 96246 h 2928537"/>
              <a:gd name="connsiteX5" fmla="*/ 2267422 w 3443186"/>
              <a:gd name="connsiteY5" fmla="*/ 160 h 2928537"/>
              <a:gd name="connsiteX6" fmla="*/ 1299477 w 3443186"/>
              <a:gd name="connsiteY6" fmla="*/ 402296 h 2928537"/>
              <a:gd name="connsiteX7" fmla="*/ 618097 w 3443186"/>
              <a:gd name="connsiteY7" fmla="*/ 623108 h 2928537"/>
              <a:gd name="connsiteX8" fmla="*/ 0 w 3443186"/>
              <a:gd name="connsiteY8" fmla="*/ 864133 h 2928537"/>
              <a:gd name="connsiteX9" fmla="*/ 38363 w 3443186"/>
              <a:gd name="connsiteY9" fmla="*/ 1012665 h 2928537"/>
              <a:gd name="connsiteX10" fmla="*/ 1064663 w 3443186"/>
              <a:gd name="connsiteY10" fmla="*/ 664214 h 2928537"/>
              <a:gd name="connsiteX11" fmla="*/ 2332047 w 3443186"/>
              <a:gd name="connsiteY11" fmla="*/ 232991 h 2928537"/>
              <a:gd name="connsiteX12" fmla="*/ 2990757 w 3443186"/>
              <a:gd name="connsiteY12" fmla="*/ 395784 h 2928537"/>
              <a:gd name="connsiteX13" fmla="*/ 3210325 w 3443186"/>
              <a:gd name="connsiteY13" fmla="*/ 1496260 h 2928537"/>
              <a:gd name="connsiteX14" fmla="*/ 2591080 w 3443186"/>
              <a:gd name="connsiteY14" fmla="*/ 2928537 h 2928537"/>
              <a:gd name="connsiteX0" fmla="*/ 2592428 w 3444534"/>
              <a:gd name="connsiteY0" fmla="*/ 2928537 h 2928537"/>
              <a:gd name="connsiteX1" fmla="*/ 2730992 w 3444534"/>
              <a:gd name="connsiteY1" fmla="*/ 2922320 h 2928537"/>
              <a:gd name="connsiteX2" fmla="*/ 3342232 w 3444534"/>
              <a:gd name="connsiteY2" fmla="*/ 1548355 h 2928537"/>
              <a:gd name="connsiteX3" fmla="*/ 3220135 w 3444534"/>
              <a:gd name="connsiteY3" fmla="*/ 423576 h 2928537"/>
              <a:gd name="connsiteX4" fmla="*/ 2297789 w 3444534"/>
              <a:gd name="connsiteY4" fmla="*/ 96246 h 2928537"/>
              <a:gd name="connsiteX5" fmla="*/ 2268770 w 3444534"/>
              <a:gd name="connsiteY5" fmla="*/ 160 h 2928537"/>
              <a:gd name="connsiteX6" fmla="*/ 1300825 w 3444534"/>
              <a:gd name="connsiteY6" fmla="*/ 402296 h 2928537"/>
              <a:gd name="connsiteX7" fmla="*/ 619445 w 3444534"/>
              <a:gd name="connsiteY7" fmla="*/ 623108 h 2928537"/>
              <a:gd name="connsiteX8" fmla="*/ 1348 w 3444534"/>
              <a:gd name="connsiteY8" fmla="*/ 864133 h 2928537"/>
              <a:gd name="connsiteX9" fmla="*/ 39711 w 3444534"/>
              <a:gd name="connsiteY9" fmla="*/ 1012665 h 2928537"/>
              <a:gd name="connsiteX10" fmla="*/ 1066011 w 3444534"/>
              <a:gd name="connsiteY10" fmla="*/ 664214 h 2928537"/>
              <a:gd name="connsiteX11" fmla="*/ 2333395 w 3444534"/>
              <a:gd name="connsiteY11" fmla="*/ 232991 h 2928537"/>
              <a:gd name="connsiteX12" fmla="*/ 2992105 w 3444534"/>
              <a:gd name="connsiteY12" fmla="*/ 395784 h 2928537"/>
              <a:gd name="connsiteX13" fmla="*/ 3211673 w 3444534"/>
              <a:gd name="connsiteY13" fmla="*/ 1496260 h 2928537"/>
              <a:gd name="connsiteX14" fmla="*/ 2592428 w 3444534"/>
              <a:gd name="connsiteY14" fmla="*/ 2928537 h 2928537"/>
              <a:gd name="connsiteX0" fmla="*/ 2592428 w 3444534"/>
              <a:gd name="connsiteY0" fmla="*/ 2928537 h 2928537"/>
              <a:gd name="connsiteX1" fmla="*/ 2730992 w 3444534"/>
              <a:gd name="connsiteY1" fmla="*/ 2922320 h 2928537"/>
              <a:gd name="connsiteX2" fmla="*/ 3342232 w 3444534"/>
              <a:gd name="connsiteY2" fmla="*/ 1548355 h 2928537"/>
              <a:gd name="connsiteX3" fmla="*/ 3220135 w 3444534"/>
              <a:gd name="connsiteY3" fmla="*/ 423576 h 2928537"/>
              <a:gd name="connsiteX4" fmla="*/ 2297789 w 3444534"/>
              <a:gd name="connsiteY4" fmla="*/ 96246 h 2928537"/>
              <a:gd name="connsiteX5" fmla="*/ 2268770 w 3444534"/>
              <a:gd name="connsiteY5" fmla="*/ 160 h 2928537"/>
              <a:gd name="connsiteX6" fmla="*/ 1300825 w 3444534"/>
              <a:gd name="connsiteY6" fmla="*/ 402296 h 2928537"/>
              <a:gd name="connsiteX7" fmla="*/ 619445 w 3444534"/>
              <a:gd name="connsiteY7" fmla="*/ 623108 h 2928537"/>
              <a:gd name="connsiteX8" fmla="*/ 1348 w 3444534"/>
              <a:gd name="connsiteY8" fmla="*/ 864133 h 2928537"/>
              <a:gd name="connsiteX9" fmla="*/ 39711 w 3444534"/>
              <a:gd name="connsiteY9" fmla="*/ 1012665 h 2928537"/>
              <a:gd name="connsiteX10" fmla="*/ 1066011 w 3444534"/>
              <a:gd name="connsiteY10" fmla="*/ 664214 h 2928537"/>
              <a:gd name="connsiteX11" fmla="*/ 2333395 w 3444534"/>
              <a:gd name="connsiteY11" fmla="*/ 232991 h 2928537"/>
              <a:gd name="connsiteX12" fmla="*/ 2992105 w 3444534"/>
              <a:gd name="connsiteY12" fmla="*/ 395784 h 2928537"/>
              <a:gd name="connsiteX13" fmla="*/ 3211673 w 3444534"/>
              <a:gd name="connsiteY13" fmla="*/ 1496260 h 2928537"/>
              <a:gd name="connsiteX14" fmla="*/ 2592428 w 3444534"/>
              <a:gd name="connsiteY14" fmla="*/ 2928537 h 2928537"/>
              <a:gd name="connsiteX0" fmla="*/ 2591495 w 3443601"/>
              <a:gd name="connsiteY0" fmla="*/ 2928537 h 2928537"/>
              <a:gd name="connsiteX1" fmla="*/ 2730059 w 3443601"/>
              <a:gd name="connsiteY1" fmla="*/ 2922320 h 2928537"/>
              <a:gd name="connsiteX2" fmla="*/ 3341299 w 3443601"/>
              <a:gd name="connsiteY2" fmla="*/ 1548355 h 2928537"/>
              <a:gd name="connsiteX3" fmla="*/ 3219202 w 3443601"/>
              <a:gd name="connsiteY3" fmla="*/ 423576 h 2928537"/>
              <a:gd name="connsiteX4" fmla="*/ 2296856 w 3443601"/>
              <a:gd name="connsiteY4" fmla="*/ 96246 h 2928537"/>
              <a:gd name="connsiteX5" fmla="*/ 2267837 w 3443601"/>
              <a:gd name="connsiteY5" fmla="*/ 160 h 2928537"/>
              <a:gd name="connsiteX6" fmla="*/ 1299892 w 3443601"/>
              <a:gd name="connsiteY6" fmla="*/ 402296 h 2928537"/>
              <a:gd name="connsiteX7" fmla="*/ 618512 w 3443601"/>
              <a:gd name="connsiteY7" fmla="*/ 623108 h 2928537"/>
              <a:gd name="connsiteX8" fmla="*/ 415 w 3443601"/>
              <a:gd name="connsiteY8" fmla="*/ 864133 h 2928537"/>
              <a:gd name="connsiteX9" fmla="*/ 38778 w 3443601"/>
              <a:gd name="connsiteY9" fmla="*/ 1012665 h 2928537"/>
              <a:gd name="connsiteX10" fmla="*/ 1065078 w 3443601"/>
              <a:gd name="connsiteY10" fmla="*/ 664214 h 2928537"/>
              <a:gd name="connsiteX11" fmla="*/ 2332462 w 3443601"/>
              <a:gd name="connsiteY11" fmla="*/ 232991 h 2928537"/>
              <a:gd name="connsiteX12" fmla="*/ 2991172 w 3443601"/>
              <a:gd name="connsiteY12" fmla="*/ 395784 h 2928537"/>
              <a:gd name="connsiteX13" fmla="*/ 3210740 w 3443601"/>
              <a:gd name="connsiteY13" fmla="*/ 1496260 h 2928537"/>
              <a:gd name="connsiteX14" fmla="*/ 2591495 w 3443601"/>
              <a:gd name="connsiteY14" fmla="*/ 2928537 h 2928537"/>
              <a:gd name="connsiteX0" fmla="*/ 2591495 w 3443601"/>
              <a:gd name="connsiteY0" fmla="*/ 2928537 h 2928537"/>
              <a:gd name="connsiteX1" fmla="*/ 2730059 w 3443601"/>
              <a:gd name="connsiteY1" fmla="*/ 2922320 h 2928537"/>
              <a:gd name="connsiteX2" fmla="*/ 3341299 w 3443601"/>
              <a:gd name="connsiteY2" fmla="*/ 1548355 h 2928537"/>
              <a:gd name="connsiteX3" fmla="*/ 3219202 w 3443601"/>
              <a:gd name="connsiteY3" fmla="*/ 423576 h 2928537"/>
              <a:gd name="connsiteX4" fmla="*/ 2296856 w 3443601"/>
              <a:gd name="connsiteY4" fmla="*/ 96246 h 2928537"/>
              <a:gd name="connsiteX5" fmla="*/ 2267837 w 3443601"/>
              <a:gd name="connsiteY5" fmla="*/ 160 h 2928537"/>
              <a:gd name="connsiteX6" fmla="*/ 1299892 w 3443601"/>
              <a:gd name="connsiteY6" fmla="*/ 402296 h 2928537"/>
              <a:gd name="connsiteX7" fmla="*/ 618512 w 3443601"/>
              <a:gd name="connsiteY7" fmla="*/ 623108 h 2928537"/>
              <a:gd name="connsiteX8" fmla="*/ 415 w 3443601"/>
              <a:gd name="connsiteY8" fmla="*/ 864133 h 2928537"/>
              <a:gd name="connsiteX9" fmla="*/ 38778 w 3443601"/>
              <a:gd name="connsiteY9" fmla="*/ 1012665 h 2928537"/>
              <a:gd name="connsiteX10" fmla="*/ 1065078 w 3443601"/>
              <a:gd name="connsiteY10" fmla="*/ 664214 h 2928537"/>
              <a:gd name="connsiteX11" fmla="*/ 2332462 w 3443601"/>
              <a:gd name="connsiteY11" fmla="*/ 232991 h 2928537"/>
              <a:gd name="connsiteX12" fmla="*/ 2991172 w 3443601"/>
              <a:gd name="connsiteY12" fmla="*/ 395784 h 2928537"/>
              <a:gd name="connsiteX13" fmla="*/ 3210740 w 3443601"/>
              <a:gd name="connsiteY13" fmla="*/ 1496260 h 2928537"/>
              <a:gd name="connsiteX14" fmla="*/ 2591495 w 3443601"/>
              <a:gd name="connsiteY14" fmla="*/ 2928537 h 2928537"/>
              <a:gd name="connsiteX0" fmla="*/ 2591495 w 3443601"/>
              <a:gd name="connsiteY0" fmla="*/ 2928537 h 2928537"/>
              <a:gd name="connsiteX1" fmla="*/ 2730059 w 3443601"/>
              <a:gd name="connsiteY1" fmla="*/ 2922320 h 2928537"/>
              <a:gd name="connsiteX2" fmla="*/ 3341299 w 3443601"/>
              <a:gd name="connsiteY2" fmla="*/ 1548355 h 2928537"/>
              <a:gd name="connsiteX3" fmla="*/ 3219202 w 3443601"/>
              <a:gd name="connsiteY3" fmla="*/ 423576 h 2928537"/>
              <a:gd name="connsiteX4" fmla="*/ 2296856 w 3443601"/>
              <a:gd name="connsiteY4" fmla="*/ 96246 h 2928537"/>
              <a:gd name="connsiteX5" fmla="*/ 2267837 w 3443601"/>
              <a:gd name="connsiteY5" fmla="*/ 160 h 2928537"/>
              <a:gd name="connsiteX6" fmla="*/ 1299892 w 3443601"/>
              <a:gd name="connsiteY6" fmla="*/ 402296 h 2928537"/>
              <a:gd name="connsiteX7" fmla="*/ 602313 w 3443601"/>
              <a:gd name="connsiteY7" fmla="*/ 652735 h 2928537"/>
              <a:gd name="connsiteX8" fmla="*/ 415 w 3443601"/>
              <a:gd name="connsiteY8" fmla="*/ 864133 h 2928537"/>
              <a:gd name="connsiteX9" fmla="*/ 38778 w 3443601"/>
              <a:gd name="connsiteY9" fmla="*/ 1012665 h 2928537"/>
              <a:gd name="connsiteX10" fmla="*/ 1065078 w 3443601"/>
              <a:gd name="connsiteY10" fmla="*/ 664214 h 2928537"/>
              <a:gd name="connsiteX11" fmla="*/ 2332462 w 3443601"/>
              <a:gd name="connsiteY11" fmla="*/ 232991 h 2928537"/>
              <a:gd name="connsiteX12" fmla="*/ 2991172 w 3443601"/>
              <a:gd name="connsiteY12" fmla="*/ 395784 h 2928537"/>
              <a:gd name="connsiteX13" fmla="*/ 3210740 w 3443601"/>
              <a:gd name="connsiteY13" fmla="*/ 1496260 h 2928537"/>
              <a:gd name="connsiteX14" fmla="*/ 2591495 w 3443601"/>
              <a:gd name="connsiteY14" fmla="*/ 2928537 h 2928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443601" h="2928537">
                <a:moveTo>
                  <a:pt x="2591495" y="2928537"/>
                </a:moveTo>
                <a:cubicBezTo>
                  <a:pt x="2583260" y="2925028"/>
                  <a:pt x="2727315" y="2913297"/>
                  <a:pt x="2730059" y="2922320"/>
                </a:cubicBezTo>
                <a:cubicBezTo>
                  <a:pt x="2855026" y="2493683"/>
                  <a:pt x="3210323" y="1870393"/>
                  <a:pt x="3341299" y="1548355"/>
                </a:cubicBezTo>
                <a:cubicBezTo>
                  <a:pt x="3501946" y="1213293"/>
                  <a:pt x="3482181" y="799904"/>
                  <a:pt x="3219202" y="423576"/>
                </a:cubicBezTo>
                <a:cubicBezTo>
                  <a:pt x="3034248" y="186985"/>
                  <a:pt x="2604764" y="-17683"/>
                  <a:pt x="2296856" y="96246"/>
                </a:cubicBezTo>
                <a:cubicBezTo>
                  <a:pt x="2291599" y="79942"/>
                  <a:pt x="2264329" y="-4137"/>
                  <a:pt x="2267837" y="160"/>
                </a:cubicBezTo>
                <a:cubicBezTo>
                  <a:pt x="2167943" y="16439"/>
                  <a:pt x="1577479" y="293533"/>
                  <a:pt x="1299892" y="402296"/>
                </a:cubicBezTo>
                <a:cubicBezTo>
                  <a:pt x="1022305" y="511059"/>
                  <a:pt x="818893" y="575762"/>
                  <a:pt x="602313" y="652735"/>
                </a:cubicBezTo>
                <a:lnTo>
                  <a:pt x="415" y="864133"/>
                </a:lnTo>
                <a:cubicBezTo>
                  <a:pt x="-5308" y="854007"/>
                  <a:pt x="50332" y="998581"/>
                  <a:pt x="38778" y="1012665"/>
                </a:cubicBezTo>
                <a:cubicBezTo>
                  <a:pt x="37820" y="1013408"/>
                  <a:pt x="664263" y="798542"/>
                  <a:pt x="1065078" y="664214"/>
                </a:cubicBezTo>
                <a:cubicBezTo>
                  <a:pt x="1400533" y="549359"/>
                  <a:pt x="1238569" y="611755"/>
                  <a:pt x="2332462" y="232991"/>
                </a:cubicBezTo>
                <a:cubicBezTo>
                  <a:pt x="2593250" y="171961"/>
                  <a:pt x="2752810" y="229736"/>
                  <a:pt x="2991172" y="395784"/>
                </a:cubicBezTo>
                <a:cubicBezTo>
                  <a:pt x="3430978" y="863287"/>
                  <a:pt x="3303069" y="1260803"/>
                  <a:pt x="3210740" y="1496260"/>
                </a:cubicBezTo>
                <a:cubicBezTo>
                  <a:pt x="2947974" y="2026660"/>
                  <a:pt x="2626113" y="2645279"/>
                  <a:pt x="2591495" y="2928537"/>
                </a:cubicBezTo>
                <a:close/>
              </a:path>
            </a:pathLst>
          </a:custGeom>
          <a:solidFill>
            <a:srgbClr val="FFFF00">
              <a:alpha val="60000"/>
            </a:srgbClr>
          </a:solidFill>
          <a:ln w="38100">
            <a:solidFill>
              <a:srgbClr val="0070C0"/>
            </a:solidFill>
            <a:tailEnd type="arrow"/>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9" name="Straight Arrow Connector 8"/>
          <p:cNvCxnSpPr>
            <a:stCxn id="8" idx="0"/>
            <a:endCxn id="15" idx="9"/>
          </p:cNvCxnSpPr>
          <p:nvPr/>
        </p:nvCxnSpPr>
        <p:spPr>
          <a:xfrm flipV="1">
            <a:off x="2241428" y="2728916"/>
            <a:ext cx="53706" cy="1076201"/>
          </a:xfrm>
          <a:prstGeom prst="straightConnector1">
            <a:avLst/>
          </a:prstGeom>
          <a:ln w="12700">
            <a:solidFill>
              <a:srgbClr val="7030A0"/>
            </a:solidFill>
            <a:tailEnd type="triangle" w="med" len="lg"/>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flipV="1">
            <a:off x="3924300" y="2403779"/>
            <a:ext cx="243595" cy="2690452"/>
          </a:xfrm>
          <a:prstGeom prst="straightConnector1">
            <a:avLst/>
          </a:prstGeom>
          <a:ln w="12700">
            <a:solidFill>
              <a:srgbClr val="7030A0"/>
            </a:solidFill>
            <a:tailEnd type="triangle" w="med" len="lg"/>
          </a:ln>
        </p:spPr>
        <p:style>
          <a:lnRef idx="2">
            <a:schemeClr val="accent1"/>
          </a:lnRef>
          <a:fillRef idx="0">
            <a:schemeClr val="accent1"/>
          </a:fillRef>
          <a:effectRef idx="1">
            <a:schemeClr val="accent1"/>
          </a:effectRef>
          <a:fontRef idx="minor">
            <a:schemeClr val="tx1"/>
          </a:fontRef>
        </p:style>
      </p:cxnSp>
      <p:cxnSp>
        <p:nvCxnSpPr>
          <p:cNvPr id="6" name="Straight Arrow Connector 5"/>
          <p:cNvCxnSpPr/>
          <p:nvPr/>
        </p:nvCxnSpPr>
        <p:spPr>
          <a:xfrm flipH="1" flipV="1">
            <a:off x="6943725" y="3000376"/>
            <a:ext cx="523875" cy="1795790"/>
          </a:xfrm>
          <a:prstGeom prst="straightConnector1">
            <a:avLst/>
          </a:prstGeom>
          <a:ln w="12700">
            <a:solidFill>
              <a:srgbClr val="7030A0"/>
            </a:solidFill>
            <a:tailEnd type="triangle" w="med" len="lg"/>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a:stCxn id="13" idx="2"/>
          </p:cNvCxnSpPr>
          <p:nvPr/>
        </p:nvCxnSpPr>
        <p:spPr>
          <a:xfrm>
            <a:off x="2192851" y="2264782"/>
            <a:ext cx="778948" cy="235112"/>
          </a:xfrm>
          <a:prstGeom prst="straightConnector1">
            <a:avLst/>
          </a:prstGeom>
          <a:ln w="12700">
            <a:solidFill>
              <a:srgbClr val="7030A0"/>
            </a:solidFill>
            <a:tailEnd type="triangle" w="med" len="lg"/>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1027845" y="5094230"/>
            <a:ext cx="3140050" cy="1080296"/>
          </a:xfrm>
          <a:prstGeom prst="rect">
            <a:avLst/>
          </a:prstGeom>
          <a:solidFill>
            <a:schemeClr val="accent6">
              <a:lumMod val="60000"/>
              <a:lumOff val="40000"/>
            </a:schemeClr>
          </a:solidFill>
          <a:ln w="25400" cmpd="sng">
            <a:solidFill>
              <a:srgbClr val="7030A0"/>
            </a:solidFill>
          </a:ln>
        </p:spPr>
        <p:txBody>
          <a:bodyPr wrap="square" lIns="9144" tIns="9144" rIns="9144" bIns="9144" rtlCol="0">
            <a:spAutoFit/>
          </a:bodyPr>
          <a:lstStyle/>
          <a:p>
            <a:pPr marL="91440" lvl="1"/>
            <a:r>
              <a:rPr lang="en-US" sz="1400" b="1" dirty="0">
                <a:latin typeface="+mj-lt"/>
              </a:rPr>
              <a:t>SN 016-1803 (Retaining Wall #14)</a:t>
            </a:r>
          </a:p>
          <a:p>
            <a:pPr marL="262890" lvl="1" indent="-171450">
              <a:buFont typeface="Arial" panose="020B0604020202020204" pitchFamily="34" charset="0"/>
              <a:buChar char="•"/>
            </a:pPr>
            <a:r>
              <a:rPr lang="en-US" sz="1100" b="1" dirty="0">
                <a:latin typeface="+mj-lt"/>
              </a:rPr>
              <a:t>Tied to South Abutment of Ramp WS </a:t>
            </a:r>
          </a:p>
          <a:p>
            <a:pPr marL="262890" lvl="1" indent="-171450">
              <a:buFont typeface="Arial" panose="020B0604020202020204" pitchFamily="34" charset="0"/>
              <a:buChar char="•"/>
            </a:pPr>
            <a:r>
              <a:rPr lang="en-US" sz="1100" b="1" dirty="0">
                <a:latin typeface="+mj-lt"/>
              </a:rPr>
              <a:t>22 Drilled Soldier Piles – 185’ Length</a:t>
            </a:r>
          </a:p>
          <a:p>
            <a:pPr marL="262890" lvl="1" indent="-171450">
              <a:buFont typeface="Arial" panose="020B0604020202020204" pitchFamily="34" charset="0"/>
              <a:buChar char="•"/>
            </a:pPr>
            <a:r>
              <a:rPr lang="en-US" sz="1100" b="1" dirty="0">
                <a:latin typeface="+mj-lt"/>
              </a:rPr>
              <a:t>1,603 CY of Expanded Polystyrene Fill</a:t>
            </a:r>
          </a:p>
          <a:p>
            <a:pPr marL="262890" lvl="1" indent="-171450">
              <a:buFont typeface="Arial" panose="020B0604020202020204" pitchFamily="34" charset="0"/>
              <a:buChar char="•"/>
            </a:pPr>
            <a:r>
              <a:rPr lang="en-US" sz="1100" b="1" dirty="0">
                <a:latin typeface="+mj-lt"/>
              </a:rPr>
              <a:t>MSE Wall – 255.5’;  2,394 SY; 1,447 CY of Lightweight Fill</a:t>
            </a:r>
          </a:p>
        </p:txBody>
      </p:sp>
      <p:grpSp>
        <p:nvGrpSpPr>
          <p:cNvPr id="18" name="Group 17"/>
          <p:cNvGrpSpPr>
            <a:grpSpLocks noChangeAspect="1"/>
          </p:cNvGrpSpPr>
          <p:nvPr/>
        </p:nvGrpSpPr>
        <p:grpSpPr>
          <a:xfrm>
            <a:off x="7772400" y="1371600"/>
            <a:ext cx="823544" cy="429348"/>
            <a:chOff x="845722" y="1278363"/>
            <a:chExt cx="1041400" cy="542925"/>
          </a:xfrm>
        </p:grpSpPr>
        <p:sp>
          <p:nvSpPr>
            <p:cNvPr id="19" name="Rounded Rectangle 18"/>
            <p:cNvSpPr/>
            <p:nvPr/>
          </p:nvSpPr>
          <p:spPr>
            <a:xfrm>
              <a:off x="845722" y="1278363"/>
              <a:ext cx="1041400" cy="542925"/>
            </a:xfrm>
            <a:prstGeom prst="roundRect">
              <a:avLst/>
            </a:prstGeom>
            <a:solidFill>
              <a:srgbClr val="3A68AF">
                <a:alpha val="70000"/>
              </a:srgbClr>
            </a:solidFill>
            <a:scene3d>
              <a:camera prst="orthographicFront"/>
              <a:lightRig rig="threePt" dir="t"/>
            </a:scene3d>
            <a:sp3d>
              <a:bevelT w="50800" h="5080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20" name="Group 19"/>
            <p:cNvGrpSpPr/>
            <p:nvPr/>
          </p:nvGrpSpPr>
          <p:grpSpPr>
            <a:xfrm>
              <a:off x="927525" y="1339429"/>
              <a:ext cx="571022" cy="422804"/>
              <a:chOff x="4552203" y="470641"/>
              <a:chExt cx="571022" cy="422804"/>
            </a:xfrm>
            <a:solidFill>
              <a:schemeClr val="tx1">
                <a:lumMod val="65000"/>
                <a:lumOff val="35000"/>
              </a:schemeClr>
            </a:solidFill>
          </p:grpSpPr>
          <p:sp>
            <p:nvSpPr>
              <p:cNvPr id="22" name="Freeform 21"/>
              <p:cNvSpPr>
                <a:spLocks noChangeAspect="1"/>
              </p:cNvSpPr>
              <p:nvPr/>
            </p:nvSpPr>
            <p:spPr>
              <a:xfrm>
                <a:off x="4552203" y="678286"/>
                <a:ext cx="564356" cy="215159"/>
              </a:xfrm>
              <a:custGeom>
                <a:avLst/>
                <a:gdLst>
                  <a:gd name="connsiteX0" fmla="*/ 180975 w 554832"/>
                  <a:gd name="connsiteY0" fmla="*/ 0 h 219075"/>
                  <a:gd name="connsiteX1" fmla="*/ 554832 w 554832"/>
                  <a:gd name="connsiteY1" fmla="*/ 7144 h 219075"/>
                  <a:gd name="connsiteX2" fmla="*/ 0 w 554832"/>
                  <a:gd name="connsiteY2" fmla="*/ 219075 h 219075"/>
                  <a:gd name="connsiteX3" fmla="*/ 180975 w 554832"/>
                  <a:gd name="connsiteY3" fmla="*/ 0 h 219075"/>
                </a:gdLst>
                <a:ahLst/>
                <a:cxnLst>
                  <a:cxn ang="0">
                    <a:pos x="connsiteX0" y="connsiteY0"/>
                  </a:cxn>
                  <a:cxn ang="0">
                    <a:pos x="connsiteX1" y="connsiteY1"/>
                  </a:cxn>
                  <a:cxn ang="0">
                    <a:pos x="connsiteX2" y="connsiteY2"/>
                  </a:cxn>
                  <a:cxn ang="0">
                    <a:pos x="connsiteX3" y="connsiteY3"/>
                  </a:cxn>
                </a:cxnLst>
                <a:rect l="l" t="t" r="r" b="b"/>
                <a:pathLst>
                  <a:path w="554832" h="219075">
                    <a:moveTo>
                      <a:pt x="180975" y="0"/>
                    </a:moveTo>
                    <a:lnTo>
                      <a:pt x="554832" y="7144"/>
                    </a:lnTo>
                    <a:lnTo>
                      <a:pt x="0" y="219075"/>
                    </a:lnTo>
                    <a:lnTo>
                      <a:pt x="180975" y="0"/>
                    </a:lnTo>
                    <a:close/>
                  </a:path>
                </a:pathLst>
              </a:custGeom>
              <a:grp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23" name="Straight Connector 22"/>
              <p:cNvCxnSpPr/>
              <p:nvPr/>
            </p:nvCxnSpPr>
            <p:spPr>
              <a:xfrm flipV="1">
                <a:off x="4552203" y="682043"/>
                <a:ext cx="571022" cy="211402"/>
              </a:xfrm>
              <a:prstGeom prst="line">
                <a:avLst/>
              </a:prstGeom>
              <a:grpFill/>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flipH="1" flipV="1">
                <a:off x="4552203" y="470641"/>
                <a:ext cx="571022" cy="211402"/>
              </a:xfrm>
              <a:prstGeom prst="line">
                <a:avLst/>
              </a:prstGeom>
              <a:grpFill/>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a:off x="4552203" y="470641"/>
                <a:ext cx="192078" cy="211402"/>
              </a:xfrm>
              <a:prstGeom prst="line">
                <a:avLst/>
              </a:prstGeom>
              <a:grpFill/>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flipV="1">
                <a:off x="4552203" y="682043"/>
                <a:ext cx="192078" cy="211402"/>
              </a:xfrm>
              <a:prstGeom prst="line">
                <a:avLst/>
              </a:prstGeom>
              <a:grpFill/>
              <a:ln>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1" name="TextBox 20"/>
            <p:cNvSpPr txBox="1">
              <a:spLocks noChangeAspect="1"/>
            </p:cNvSpPr>
            <p:nvPr/>
          </p:nvSpPr>
          <p:spPr>
            <a:xfrm rot="16200000">
              <a:off x="1464736" y="1424256"/>
              <a:ext cx="373063" cy="369331"/>
            </a:xfrm>
            <a:prstGeom prst="rect">
              <a:avLst/>
            </a:prstGeom>
            <a:noFill/>
          </p:spPr>
          <p:txBody>
            <a:bodyPr wrap="square" rtlCol="0">
              <a:spAutoFit/>
            </a:bodyPr>
            <a:lstStyle/>
            <a:p>
              <a:r>
                <a:rPr lang="en-US" dirty="0">
                  <a:latin typeface="Arial Black" pitchFamily="34" charset="0"/>
                </a:rPr>
                <a:t>N</a:t>
              </a:r>
            </a:p>
          </p:txBody>
        </p:sp>
      </p:grpSp>
    </p:spTree>
    <p:extLst>
      <p:ext uri="{BB962C8B-B14F-4D97-AF65-F5344CB8AC3E}">
        <p14:creationId xmlns:p14="http://schemas.microsoft.com/office/powerpoint/2010/main" val="48940982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par>
                                <p:cTn id="20" presetID="10" presetClass="entr" presetSubtype="0" fill="hold"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500"/>
                                        <p:tgtEl>
                                          <p:spTgt spid="13"/>
                                        </p:tgtEl>
                                      </p:cBhvr>
                                    </p:animEffect>
                                  </p:childTnLst>
                                </p:cTn>
                              </p:par>
                              <p:par>
                                <p:cTn id="26" presetID="10" presetClass="entr" presetSubtype="0" fill="hold" nodeType="with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P spid="13" grpId="0" animBg="1"/>
      <p:bldP spid="1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9768" y="256032"/>
            <a:ext cx="7551034" cy="823148"/>
          </a:xfrm>
        </p:spPr>
        <p:txBody>
          <a:bodyPr>
            <a:normAutofit/>
          </a:bodyPr>
          <a:lstStyle/>
          <a:p>
            <a:r>
              <a:rPr lang="en-US" sz="2500" dirty="0"/>
              <a:t>Project Overview</a:t>
            </a:r>
            <a:br>
              <a:rPr lang="en-US" dirty="0"/>
            </a:br>
            <a:r>
              <a:rPr lang="en-US" sz="1800" dirty="0"/>
              <a:t>60X93 - Misc. Interchange Ramps at Various Locations</a:t>
            </a:r>
            <a:endParaRPr lang="en-US" sz="1900" dirty="0"/>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546932" y="1133422"/>
            <a:ext cx="8263777" cy="534715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66243" y="2806634"/>
            <a:ext cx="3964978" cy="1126462"/>
          </a:xfrm>
          <a:prstGeom prst="rect">
            <a:avLst/>
          </a:prstGeom>
          <a:solidFill>
            <a:schemeClr val="accent6">
              <a:lumMod val="60000"/>
              <a:lumOff val="40000"/>
            </a:schemeClr>
          </a:solidFill>
          <a:ln w="25400" cmpd="sng">
            <a:solidFill>
              <a:srgbClr val="7030A0"/>
            </a:solidFill>
          </a:ln>
        </p:spPr>
        <p:txBody>
          <a:bodyPr wrap="square" lIns="9144" tIns="9144" rIns="9144" bIns="9144" rtlCol="0">
            <a:spAutoFit/>
          </a:bodyPr>
          <a:lstStyle/>
          <a:p>
            <a:pPr marL="91440" lvl="1"/>
            <a:r>
              <a:rPr lang="en-US" sz="1400" b="1" dirty="0">
                <a:latin typeface="+mj-lt"/>
              </a:rPr>
              <a:t>SN 016-1706 – Ramp WN Bridge Over I-90/94, C-D Road, and Ramp EN</a:t>
            </a:r>
          </a:p>
          <a:p>
            <a:pPr marL="262890" lvl="1" indent="-171450">
              <a:buFont typeface="Arial" panose="020B0604020202020204" pitchFamily="34" charset="0"/>
              <a:buChar char="•"/>
            </a:pPr>
            <a:r>
              <a:rPr lang="en-US" sz="1100" b="1" dirty="0">
                <a:solidFill>
                  <a:prstClr val="black"/>
                </a:solidFill>
                <a:latin typeface="Trebuchet MS"/>
              </a:rPr>
              <a:t>Steel Superstructure – 222’ Long, 3 Spans</a:t>
            </a:r>
          </a:p>
          <a:p>
            <a:pPr marL="262890" lvl="1" indent="-171450">
              <a:buFont typeface="Arial" panose="020B0604020202020204" pitchFamily="34" charset="0"/>
              <a:buChar char="•"/>
            </a:pPr>
            <a:r>
              <a:rPr lang="en-US" sz="1100" b="1" dirty="0">
                <a:latin typeface="+mj-lt"/>
              </a:rPr>
              <a:t>2 Piers + 1 Abutment </a:t>
            </a:r>
          </a:p>
          <a:p>
            <a:pPr marL="262890" lvl="1" indent="-171450">
              <a:buFont typeface="Arial" panose="020B0604020202020204" pitchFamily="34" charset="0"/>
              <a:buChar char="•"/>
            </a:pPr>
            <a:r>
              <a:rPr lang="en-US" sz="1100" b="1" dirty="0">
                <a:solidFill>
                  <a:prstClr val="black"/>
                </a:solidFill>
                <a:latin typeface="Trebuchet MS"/>
              </a:rPr>
              <a:t>East End at Pier C1 – SN 016-0461</a:t>
            </a:r>
          </a:p>
          <a:p>
            <a:pPr marL="262890" lvl="1" indent="-171450">
              <a:buFont typeface="Arial" panose="020B0604020202020204" pitchFamily="34" charset="0"/>
              <a:buChar char="•"/>
            </a:pPr>
            <a:r>
              <a:rPr lang="en-US" sz="1100" b="1" dirty="0">
                <a:latin typeface="+mj-lt"/>
              </a:rPr>
              <a:t>5 Drilled Shafts</a:t>
            </a:r>
          </a:p>
        </p:txBody>
      </p:sp>
      <p:sp>
        <p:nvSpPr>
          <p:cNvPr id="13" name="Freeform 12"/>
          <p:cNvSpPr/>
          <p:nvPr/>
        </p:nvSpPr>
        <p:spPr>
          <a:xfrm>
            <a:off x="6387071" y="2712576"/>
            <a:ext cx="939849" cy="1066368"/>
          </a:xfrm>
          <a:custGeom>
            <a:avLst/>
            <a:gdLst>
              <a:gd name="connsiteX0" fmla="*/ 0 w 756458"/>
              <a:gd name="connsiteY0" fmla="*/ 3034146 h 3208713"/>
              <a:gd name="connsiteX1" fmla="*/ 365760 w 756458"/>
              <a:gd name="connsiteY1" fmla="*/ 3208713 h 3208713"/>
              <a:gd name="connsiteX2" fmla="*/ 648392 w 756458"/>
              <a:gd name="connsiteY2" fmla="*/ 1346662 h 3208713"/>
              <a:gd name="connsiteX3" fmla="*/ 756458 w 756458"/>
              <a:gd name="connsiteY3" fmla="*/ 914400 h 3208713"/>
              <a:gd name="connsiteX4" fmla="*/ 756458 w 756458"/>
              <a:gd name="connsiteY4" fmla="*/ 91440 h 3208713"/>
              <a:gd name="connsiteX5" fmla="*/ 274320 w 756458"/>
              <a:gd name="connsiteY5" fmla="*/ 0 h 3208713"/>
              <a:gd name="connsiteX6" fmla="*/ 332509 w 756458"/>
              <a:gd name="connsiteY6" fmla="*/ 357448 h 3208713"/>
              <a:gd name="connsiteX7" fmla="*/ 249382 w 756458"/>
              <a:gd name="connsiteY7" fmla="*/ 1288473 h 3208713"/>
              <a:gd name="connsiteX8" fmla="*/ 0 w 756458"/>
              <a:gd name="connsiteY8" fmla="*/ 3034146 h 3208713"/>
              <a:gd name="connsiteX0" fmla="*/ 0 w 756458"/>
              <a:gd name="connsiteY0" fmla="*/ 3034146 h 4361238"/>
              <a:gd name="connsiteX1" fmla="*/ 208597 w 756458"/>
              <a:gd name="connsiteY1" fmla="*/ 4361238 h 4361238"/>
              <a:gd name="connsiteX2" fmla="*/ 648392 w 756458"/>
              <a:gd name="connsiteY2" fmla="*/ 1346662 h 4361238"/>
              <a:gd name="connsiteX3" fmla="*/ 756458 w 756458"/>
              <a:gd name="connsiteY3" fmla="*/ 914400 h 4361238"/>
              <a:gd name="connsiteX4" fmla="*/ 756458 w 756458"/>
              <a:gd name="connsiteY4" fmla="*/ 91440 h 4361238"/>
              <a:gd name="connsiteX5" fmla="*/ 274320 w 756458"/>
              <a:gd name="connsiteY5" fmla="*/ 0 h 4361238"/>
              <a:gd name="connsiteX6" fmla="*/ 332509 w 756458"/>
              <a:gd name="connsiteY6" fmla="*/ 357448 h 4361238"/>
              <a:gd name="connsiteX7" fmla="*/ 249382 w 756458"/>
              <a:gd name="connsiteY7" fmla="*/ 1288473 h 4361238"/>
              <a:gd name="connsiteX8" fmla="*/ 0 w 756458"/>
              <a:gd name="connsiteY8" fmla="*/ 3034146 h 4361238"/>
              <a:gd name="connsiteX0" fmla="*/ 0 w 927908"/>
              <a:gd name="connsiteY0" fmla="*/ 4353359 h 4361238"/>
              <a:gd name="connsiteX1" fmla="*/ 380047 w 927908"/>
              <a:gd name="connsiteY1" fmla="*/ 4361238 h 4361238"/>
              <a:gd name="connsiteX2" fmla="*/ 819842 w 927908"/>
              <a:gd name="connsiteY2" fmla="*/ 1346662 h 4361238"/>
              <a:gd name="connsiteX3" fmla="*/ 927908 w 927908"/>
              <a:gd name="connsiteY3" fmla="*/ 914400 h 4361238"/>
              <a:gd name="connsiteX4" fmla="*/ 927908 w 927908"/>
              <a:gd name="connsiteY4" fmla="*/ 91440 h 4361238"/>
              <a:gd name="connsiteX5" fmla="*/ 445770 w 927908"/>
              <a:gd name="connsiteY5" fmla="*/ 0 h 4361238"/>
              <a:gd name="connsiteX6" fmla="*/ 503959 w 927908"/>
              <a:gd name="connsiteY6" fmla="*/ 357448 h 4361238"/>
              <a:gd name="connsiteX7" fmla="*/ 420832 w 927908"/>
              <a:gd name="connsiteY7" fmla="*/ 1288473 h 4361238"/>
              <a:gd name="connsiteX8" fmla="*/ 0 w 927908"/>
              <a:gd name="connsiteY8" fmla="*/ 4353359 h 4361238"/>
              <a:gd name="connsiteX0" fmla="*/ 0 w 927908"/>
              <a:gd name="connsiteY0" fmla="*/ 4358121 h 4361238"/>
              <a:gd name="connsiteX1" fmla="*/ 380047 w 927908"/>
              <a:gd name="connsiteY1" fmla="*/ 4361238 h 4361238"/>
              <a:gd name="connsiteX2" fmla="*/ 819842 w 927908"/>
              <a:gd name="connsiteY2" fmla="*/ 1346662 h 4361238"/>
              <a:gd name="connsiteX3" fmla="*/ 927908 w 927908"/>
              <a:gd name="connsiteY3" fmla="*/ 914400 h 4361238"/>
              <a:gd name="connsiteX4" fmla="*/ 927908 w 927908"/>
              <a:gd name="connsiteY4" fmla="*/ 91440 h 4361238"/>
              <a:gd name="connsiteX5" fmla="*/ 445770 w 927908"/>
              <a:gd name="connsiteY5" fmla="*/ 0 h 4361238"/>
              <a:gd name="connsiteX6" fmla="*/ 503959 w 927908"/>
              <a:gd name="connsiteY6" fmla="*/ 357448 h 4361238"/>
              <a:gd name="connsiteX7" fmla="*/ 420832 w 927908"/>
              <a:gd name="connsiteY7" fmla="*/ 1288473 h 4361238"/>
              <a:gd name="connsiteX8" fmla="*/ 0 w 927908"/>
              <a:gd name="connsiteY8" fmla="*/ 4358121 h 4361238"/>
              <a:gd name="connsiteX0" fmla="*/ 0 w 927908"/>
              <a:gd name="connsiteY0" fmla="*/ 4358121 h 4361238"/>
              <a:gd name="connsiteX1" fmla="*/ 380047 w 927908"/>
              <a:gd name="connsiteY1" fmla="*/ 4361238 h 4361238"/>
              <a:gd name="connsiteX2" fmla="*/ 819842 w 927908"/>
              <a:gd name="connsiteY2" fmla="*/ 1346662 h 4361238"/>
              <a:gd name="connsiteX3" fmla="*/ 927908 w 927908"/>
              <a:gd name="connsiteY3" fmla="*/ 914400 h 4361238"/>
              <a:gd name="connsiteX4" fmla="*/ 927908 w 927908"/>
              <a:gd name="connsiteY4" fmla="*/ 91440 h 4361238"/>
              <a:gd name="connsiteX5" fmla="*/ 445770 w 927908"/>
              <a:gd name="connsiteY5" fmla="*/ 0 h 4361238"/>
              <a:gd name="connsiteX6" fmla="*/ 503959 w 927908"/>
              <a:gd name="connsiteY6" fmla="*/ 357448 h 4361238"/>
              <a:gd name="connsiteX7" fmla="*/ 420832 w 927908"/>
              <a:gd name="connsiteY7" fmla="*/ 1288473 h 4361238"/>
              <a:gd name="connsiteX8" fmla="*/ 0 w 927908"/>
              <a:gd name="connsiteY8" fmla="*/ 4358121 h 4361238"/>
              <a:gd name="connsiteX0" fmla="*/ 125 w 928033"/>
              <a:gd name="connsiteY0" fmla="*/ 4358121 h 4363483"/>
              <a:gd name="connsiteX1" fmla="*/ 380172 w 928033"/>
              <a:gd name="connsiteY1" fmla="*/ 4361238 h 4363483"/>
              <a:gd name="connsiteX2" fmla="*/ 819967 w 928033"/>
              <a:gd name="connsiteY2" fmla="*/ 1346662 h 4363483"/>
              <a:gd name="connsiteX3" fmla="*/ 928033 w 928033"/>
              <a:gd name="connsiteY3" fmla="*/ 914400 h 4363483"/>
              <a:gd name="connsiteX4" fmla="*/ 928033 w 928033"/>
              <a:gd name="connsiteY4" fmla="*/ 91440 h 4363483"/>
              <a:gd name="connsiteX5" fmla="*/ 445895 w 928033"/>
              <a:gd name="connsiteY5" fmla="*/ 0 h 4363483"/>
              <a:gd name="connsiteX6" fmla="*/ 504084 w 928033"/>
              <a:gd name="connsiteY6" fmla="*/ 357448 h 4363483"/>
              <a:gd name="connsiteX7" fmla="*/ 420957 w 928033"/>
              <a:gd name="connsiteY7" fmla="*/ 1288473 h 4363483"/>
              <a:gd name="connsiteX8" fmla="*/ 125 w 928033"/>
              <a:gd name="connsiteY8" fmla="*/ 4358121 h 4363483"/>
              <a:gd name="connsiteX0" fmla="*/ 124 w 928032"/>
              <a:gd name="connsiteY0" fmla="*/ 4358121 h 4363483"/>
              <a:gd name="connsiteX1" fmla="*/ 384934 w 928032"/>
              <a:gd name="connsiteY1" fmla="*/ 4361238 h 4363483"/>
              <a:gd name="connsiteX2" fmla="*/ 819966 w 928032"/>
              <a:gd name="connsiteY2" fmla="*/ 1346662 h 4363483"/>
              <a:gd name="connsiteX3" fmla="*/ 928032 w 928032"/>
              <a:gd name="connsiteY3" fmla="*/ 914400 h 4363483"/>
              <a:gd name="connsiteX4" fmla="*/ 928032 w 928032"/>
              <a:gd name="connsiteY4" fmla="*/ 91440 h 4363483"/>
              <a:gd name="connsiteX5" fmla="*/ 445894 w 928032"/>
              <a:gd name="connsiteY5" fmla="*/ 0 h 4363483"/>
              <a:gd name="connsiteX6" fmla="*/ 504083 w 928032"/>
              <a:gd name="connsiteY6" fmla="*/ 357448 h 4363483"/>
              <a:gd name="connsiteX7" fmla="*/ 420956 w 928032"/>
              <a:gd name="connsiteY7" fmla="*/ 1288473 h 4363483"/>
              <a:gd name="connsiteX8" fmla="*/ 124 w 928032"/>
              <a:gd name="connsiteY8" fmla="*/ 4358121 h 4363483"/>
              <a:gd name="connsiteX0" fmla="*/ 124 w 1272404"/>
              <a:gd name="connsiteY0" fmla="*/ 4358121 h 4363483"/>
              <a:gd name="connsiteX1" fmla="*/ 384934 w 1272404"/>
              <a:gd name="connsiteY1" fmla="*/ 4361238 h 4363483"/>
              <a:gd name="connsiteX2" fmla="*/ 1272404 w 1272404"/>
              <a:gd name="connsiteY2" fmla="*/ 1160925 h 4363483"/>
              <a:gd name="connsiteX3" fmla="*/ 928032 w 1272404"/>
              <a:gd name="connsiteY3" fmla="*/ 914400 h 4363483"/>
              <a:gd name="connsiteX4" fmla="*/ 928032 w 1272404"/>
              <a:gd name="connsiteY4" fmla="*/ 91440 h 4363483"/>
              <a:gd name="connsiteX5" fmla="*/ 445894 w 1272404"/>
              <a:gd name="connsiteY5" fmla="*/ 0 h 4363483"/>
              <a:gd name="connsiteX6" fmla="*/ 504083 w 1272404"/>
              <a:gd name="connsiteY6" fmla="*/ 357448 h 4363483"/>
              <a:gd name="connsiteX7" fmla="*/ 420956 w 1272404"/>
              <a:gd name="connsiteY7" fmla="*/ 1288473 h 4363483"/>
              <a:gd name="connsiteX8" fmla="*/ 124 w 1272404"/>
              <a:gd name="connsiteY8" fmla="*/ 4358121 h 4363483"/>
              <a:gd name="connsiteX0" fmla="*/ 124 w 1272404"/>
              <a:gd name="connsiteY0" fmla="*/ 4358121 h 4363483"/>
              <a:gd name="connsiteX1" fmla="*/ 384934 w 1272404"/>
              <a:gd name="connsiteY1" fmla="*/ 4361238 h 4363483"/>
              <a:gd name="connsiteX2" fmla="*/ 1272404 w 1272404"/>
              <a:gd name="connsiteY2" fmla="*/ 1160925 h 4363483"/>
              <a:gd name="connsiteX3" fmla="*/ 928032 w 1272404"/>
              <a:gd name="connsiteY3" fmla="*/ 914400 h 4363483"/>
              <a:gd name="connsiteX4" fmla="*/ 928032 w 1272404"/>
              <a:gd name="connsiteY4" fmla="*/ 91440 h 4363483"/>
              <a:gd name="connsiteX5" fmla="*/ 445894 w 1272404"/>
              <a:gd name="connsiteY5" fmla="*/ 0 h 4363483"/>
              <a:gd name="connsiteX6" fmla="*/ 504083 w 1272404"/>
              <a:gd name="connsiteY6" fmla="*/ 357448 h 4363483"/>
              <a:gd name="connsiteX7" fmla="*/ 420956 w 1272404"/>
              <a:gd name="connsiteY7" fmla="*/ 1288473 h 4363483"/>
              <a:gd name="connsiteX8" fmla="*/ 124 w 1272404"/>
              <a:gd name="connsiteY8" fmla="*/ 4358121 h 4363483"/>
              <a:gd name="connsiteX0" fmla="*/ 124 w 1272404"/>
              <a:gd name="connsiteY0" fmla="*/ 4358121 h 4363483"/>
              <a:gd name="connsiteX1" fmla="*/ 384934 w 1272404"/>
              <a:gd name="connsiteY1" fmla="*/ 4361238 h 4363483"/>
              <a:gd name="connsiteX2" fmla="*/ 1272404 w 1272404"/>
              <a:gd name="connsiteY2" fmla="*/ 1160925 h 4363483"/>
              <a:gd name="connsiteX3" fmla="*/ 928032 w 1272404"/>
              <a:gd name="connsiteY3" fmla="*/ 914400 h 4363483"/>
              <a:gd name="connsiteX4" fmla="*/ 928032 w 1272404"/>
              <a:gd name="connsiteY4" fmla="*/ 91440 h 4363483"/>
              <a:gd name="connsiteX5" fmla="*/ 445894 w 1272404"/>
              <a:gd name="connsiteY5" fmla="*/ 0 h 4363483"/>
              <a:gd name="connsiteX6" fmla="*/ 504083 w 1272404"/>
              <a:gd name="connsiteY6" fmla="*/ 357448 h 4363483"/>
              <a:gd name="connsiteX7" fmla="*/ 420956 w 1272404"/>
              <a:gd name="connsiteY7" fmla="*/ 1288473 h 4363483"/>
              <a:gd name="connsiteX8" fmla="*/ 124 w 1272404"/>
              <a:gd name="connsiteY8" fmla="*/ 4358121 h 4363483"/>
              <a:gd name="connsiteX0" fmla="*/ 124 w 960370"/>
              <a:gd name="connsiteY0" fmla="*/ 4358121 h 4363483"/>
              <a:gd name="connsiteX1" fmla="*/ 384934 w 960370"/>
              <a:gd name="connsiteY1" fmla="*/ 4361238 h 4363483"/>
              <a:gd name="connsiteX2" fmla="*/ 819967 w 960370"/>
              <a:gd name="connsiteY2" fmla="*/ 1222838 h 4363483"/>
              <a:gd name="connsiteX3" fmla="*/ 928032 w 960370"/>
              <a:gd name="connsiteY3" fmla="*/ 914400 h 4363483"/>
              <a:gd name="connsiteX4" fmla="*/ 928032 w 960370"/>
              <a:gd name="connsiteY4" fmla="*/ 91440 h 4363483"/>
              <a:gd name="connsiteX5" fmla="*/ 445894 w 960370"/>
              <a:gd name="connsiteY5" fmla="*/ 0 h 4363483"/>
              <a:gd name="connsiteX6" fmla="*/ 504083 w 960370"/>
              <a:gd name="connsiteY6" fmla="*/ 357448 h 4363483"/>
              <a:gd name="connsiteX7" fmla="*/ 420956 w 960370"/>
              <a:gd name="connsiteY7" fmla="*/ 1288473 h 4363483"/>
              <a:gd name="connsiteX8" fmla="*/ 124 w 960370"/>
              <a:gd name="connsiteY8" fmla="*/ 4358121 h 4363483"/>
              <a:gd name="connsiteX0" fmla="*/ 124 w 960370"/>
              <a:gd name="connsiteY0" fmla="*/ 4358121 h 4363483"/>
              <a:gd name="connsiteX1" fmla="*/ 384934 w 960370"/>
              <a:gd name="connsiteY1" fmla="*/ 4361238 h 4363483"/>
              <a:gd name="connsiteX2" fmla="*/ 819967 w 960370"/>
              <a:gd name="connsiteY2" fmla="*/ 1222838 h 4363483"/>
              <a:gd name="connsiteX3" fmla="*/ 928032 w 960370"/>
              <a:gd name="connsiteY3" fmla="*/ 914400 h 4363483"/>
              <a:gd name="connsiteX4" fmla="*/ 928032 w 960370"/>
              <a:gd name="connsiteY4" fmla="*/ 91440 h 4363483"/>
              <a:gd name="connsiteX5" fmla="*/ 445894 w 960370"/>
              <a:gd name="connsiteY5" fmla="*/ 0 h 4363483"/>
              <a:gd name="connsiteX6" fmla="*/ 504083 w 960370"/>
              <a:gd name="connsiteY6" fmla="*/ 357448 h 4363483"/>
              <a:gd name="connsiteX7" fmla="*/ 420956 w 960370"/>
              <a:gd name="connsiteY7" fmla="*/ 1288473 h 4363483"/>
              <a:gd name="connsiteX8" fmla="*/ 124 w 960370"/>
              <a:gd name="connsiteY8" fmla="*/ 4358121 h 4363483"/>
              <a:gd name="connsiteX0" fmla="*/ 124 w 942640"/>
              <a:gd name="connsiteY0" fmla="*/ 4358121 h 4363483"/>
              <a:gd name="connsiteX1" fmla="*/ 384934 w 942640"/>
              <a:gd name="connsiteY1" fmla="*/ 4361238 h 4363483"/>
              <a:gd name="connsiteX2" fmla="*/ 448492 w 942640"/>
              <a:gd name="connsiteY2" fmla="*/ 3866025 h 4363483"/>
              <a:gd name="connsiteX3" fmla="*/ 928032 w 942640"/>
              <a:gd name="connsiteY3" fmla="*/ 914400 h 4363483"/>
              <a:gd name="connsiteX4" fmla="*/ 928032 w 942640"/>
              <a:gd name="connsiteY4" fmla="*/ 91440 h 4363483"/>
              <a:gd name="connsiteX5" fmla="*/ 445894 w 942640"/>
              <a:gd name="connsiteY5" fmla="*/ 0 h 4363483"/>
              <a:gd name="connsiteX6" fmla="*/ 504083 w 942640"/>
              <a:gd name="connsiteY6" fmla="*/ 357448 h 4363483"/>
              <a:gd name="connsiteX7" fmla="*/ 420956 w 942640"/>
              <a:gd name="connsiteY7" fmla="*/ 1288473 h 4363483"/>
              <a:gd name="connsiteX8" fmla="*/ 124 w 942640"/>
              <a:gd name="connsiteY8" fmla="*/ 4358121 h 4363483"/>
              <a:gd name="connsiteX0" fmla="*/ 124 w 928032"/>
              <a:gd name="connsiteY0" fmla="*/ 4358121 h 4363483"/>
              <a:gd name="connsiteX1" fmla="*/ 384934 w 928032"/>
              <a:gd name="connsiteY1" fmla="*/ 4361238 h 4363483"/>
              <a:gd name="connsiteX2" fmla="*/ 448492 w 928032"/>
              <a:gd name="connsiteY2" fmla="*/ 3866025 h 4363483"/>
              <a:gd name="connsiteX3" fmla="*/ 776671 w 928032"/>
              <a:gd name="connsiteY3" fmla="*/ 2176029 h 4363483"/>
              <a:gd name="connsiteX4" fmla="*/ 928032 w 928032"/>
              <a:gd name="connsiteY4" fmla="*/ 914400 h 4363483"/>
              <a:gd name="connsiteX5" fmla="*/ 928032 w 928032"/>
              <a:gd name="connsiteY5" fmla="*/ 91440 h 4363483"/>
              <a:gd name="connsiteX6" fmla="*/ 445894 w 928032"/>
              <a:gd name="connsiteY6" fmla="*/ 0 h 4363483"/>
              <a:gd name="connsiteX7" fmla="*/ 504083 w 928032"/>
              <a:gd name="connsiteY7" fmla="*/ 357448 h 4363483"/>
              <a:gd name="connsiteX8" fmla="*/ 420956 w 928032"/>
              <a:gd name="connsiteY8" fmla="*/ 1288473 h 4363483"/>
              <a:gd name="connsiteX9" fmla="*/ 124 w 928032"/>
              <a:gd name="connsiteY9" fmla="*/ 4358121 h 4363483"/>
              <a:gd name="connsiteX0" fmla="*/ 124 w 928032"/>
              <a:gd name="connsiteY0" fmla="*/ 4358121 h 4363483"/>
              <a:gd name="connsiteX1" fmla="*/ 384934 w 928032"/>
              <a:gd name="connsiteY1" fmla="*/ 4361238 h 4363483"/>
              <a:gd name="connsiteX2" fmla="*/ 448492 w 928032"/>
              <a:gd name="connsiteY2" fmla="*/ 3866025 h 4363483"/>
              <a:gd name="connsiteX3" fmla="*/ 829059 w 928032"/>
              <a:gd name="connsiteY3" fmla="*/ 1190192 h 4363483"/>
              <a:gd name="connsiteX4" fmla="*/ 928032 w 928032"/>
              <a:gd name="connsiteY4" fmla="*/ 914400 h 4363483"/>
              <a:gd name="connsiteX5" fmla="*/ 928032 w 928032"/>
              <a:gd name="connsiteY5" fmla="*/ 91440 h 4363483"/>
              <a:gd name="connsiteX6" fmla="*/ 445894 w 928032"/>
              <a:gd name="connsiteY6" fmla="*/ 0 h 4363483"/>
              <a:gd name="connsiteX7" fmla="*/ 504083 w 928032"/>
              <a:gd name="connsiteY7" fmla="*/ 357448 h 4363483"/>
              <a:gd name="connsiteX8" fmla="*/ 420956 w 928032"/>
              <a:gd name="connsiteY8" fmla="*/ 1288473 h 4363483"/>
              <a:gd name="connsiteX9" fmla="*/ 124 w 928032"/>
              <a:gd name="connsiteY9" fmla="*/ 4358121 h 4363483"/>
              <a:gd name="connsiteX0" fmla="*/ 124 w 928032"/>
              <a:gd name="connsiteY0" fmla="*/ 4358121 h 4363483"/>
              <a:gd name="connsiteX1" fmla="*/ 384934 w 928032"/>
              <a:gd name="connsiteY1" fmla="*/ 4361238 h 4363483"/>
              <a:gd name="connsiteX2" fmla="*/ 448492 w 928032"/>
              <a:gd name="connsiteY2" fmla="*/ 3866025 h 4363483"/>
              <a:gd name="connsiteX3" fmla="*/ 829059 w 928032"/>
              <a:gd name="connsiteY3" fmla="*/ 1190192 h 4363483"/>
              <a:gd name="connsiteX4" fmla="*/ 928032 w 928032"/>
              <a:gd name="connsiteY4" fmla="*/ 914400 h 4363483"/>
              <a:gd name="connsiteX5" fmla="*/ 928032 w 928032"/>
              <a:gd name="connsiteY5" fmla="*/ 91440 h 4363483"/>
              <a:gd name="connsiteX6" fmla="*/ 445894 w 928032"/>
              <a:gd name="connsiteY6" fmla="*/ 0 h 4363483"/>
              <a:gd name="connsiteX7" fmla="*/ 504083 w 928032"/>
              <a:gd name="connsiteY7" fmla="*/ 357448 h 4363483"/>
              <a:gd name="connsiteX8" fmla="*/ 420956 w 928032"/>
              <a:gd name="connsiteY8" fmla="*/ 1288473 h 4363483"/>
              <a:gd name="connsiteX9" fmla="*/ 124 w 928032"/>
              <a:gd name="connsiteY9" fmla="*/ 4358121 h 4363483"/>
              <a:gd name="connsiteX0" fmla="*/ 124 w 928032"/>
              <a:gd name="connsiteY0" fmla="*/ 4358121 h 4363483"/>
              <a:gd name="connsiteX1" fmla="*/ 384934 w 928032"/>
              <a:gd name="connsiteY1" fmla="*/ 4361238 h 4363483"/>
              <a:gd name="connsiteX2" fmla="*/ 448492 w 928032"/>
              <a:gd name="connsiteY2" fmla="*/ 3866025 h 4363483"/>
              <a:gd name="connsiteX3" fmla="*/ 829059 w 928032"/>
              <a:gd name="connsiteY3" fmla="*/ 1190192 h 4363483"/>
              <a:gd name="connsiteX4" fmla="*/ 928032 w 928032"/>
              <a:gd name="connsiteY4" fmla="*/ 914400 h 4363483"/>
              <a:gd name="connsiteX5" fmla="*/ 928032 w 928032"/>
              <a:gd name="connsiteY5" fmla="*/ 91440 h 4363483"/>
              <a:gd name="connsiteX6" fmla="*/ 445894 w 928032"/>
              <a:gd name="connsiteY6" fmla="*/ 0 h 4363483"/>
              <a:gd name="connsiteX7" fmla="*/ 504083 w 928032"/>
              <a:gd name="connsiteY7" fmla="*/ 357448 h 4363483"/>
              <a:gd name="connsiteX8" fmla="*/ 420956 w 928032"/>
              <a:gd name="connsiteY8" fmla="*/ 1288473 h 4363483"/>
              <a:gd name="connsiteX9" fmla="*/ 124 w 928032"/>
              <a:gd name="connsiteY9" fmla="*/ 4358121 h 4363483"/>
              <a:gd name="connsiteX0" fmla="*/ 124 w 928032"/>
              <a:gd name="connsiteY0" fmla="*/ 4358121 h 4363483"/>
              <a:gd name="connsiteX1" fmla="*/ 384934 w 928032"/>
              <a:gd name="connsiteY1" fmla="*/ 4361238 h 4363483"/>
              <a:gd name="connsiteX2" fmla="*/ 448492 w 928032"/>
              <a:gd name="connsiteY2" fmla="*/ 3866025 h 4363483"/>
              <a:gd name="connsiteX3" fmla="*/ 829059 w 928032"/>
              <a:gd name="connsiteY3" fmla="*/ 1190192 h 4363483"/>
              <a:gd name="connsiteX4" fmla="*/ 928032 w 928032"/>
              <a:gd name="connsiteY4" fmla="*/ 914400 h 4363483"/>
              <a:gd name="connsiteX5" fmla="*/ 928032 w 928032"/>
              <a:gd name="connsiteY5" fmla="*/ 91440 h 4363483"/>
              <a:gd name="connsiteX6" fmla="*/ 445894 w 928032"/>
              <a:gd name="connsiteY6" fmla="*/ 0 h 4363483"/>
              <a:gd name="connsiteX7" fmla="*/ 504083 w 928032"/>
              <a:gd name="connsiteY7" fmla="*/ 357448 h 4363483"/>
              <a:gd name="connsiteX8" fmla="*/ 420956 w 928032"/>
              <a:gd name="connsiteY8" fmla="*/ 1288473 h 4363483"/>
              <a:gd name="connsiteX9" fmla="*/ 124 w 928032"/>
              <a:gd name="connsiteY9" fmla="*/ 4358121 h 4363483"/>
              <a:gd name="connsiteX0" fmla="*/ 124 w 995748"/>
              <a:gd name="connsiteY0" fmla="*/ 4358121 h 4363483"/>
              <a:gd name="connsiteX1" fmla="*/ 384934 w 995748"/>
              <a:gd name="connsiteY1" fmla="*/ 4361238 h 4363483"/>
              <a:gd name="connsiteX2" fmla="*/ 448492 w 995748"/>
              <a:gd name="connsiteY2" fmla="*/ 3866025 h 4363483"/>
              <a:gd name="connsiteX3" fmla="*/ 995747 w 995748"/>
              <a:gd name="connsiteY3" fmla="*/ 1171142 h 4363483"/>
              <a:gd name="connsiteX4" fmla="*/ 928032 w 995748"/>
              <a:gd name="connsiteY4" fmla="*/ 914400 h 4363483"/>
              <a:gd name="connsiteX5" fmla="*/ 928032 w 995748"/>
              <a:gd name="connsiteY5" fmla="*/ 91440 h 4363483"/>
              <a:gd name="connsiteX6" fmla="*/ 445894 w 995748"/>
              <a:gd name="connsiteY6" fmla="*/ 0 h 4363483"/>
              <a:gd name="connsiteX7" fmla="*/ 504083 w 995748"/>
              <a:gd name="connsiteY7" fmla="*/ 357448 h 4363483"/>
              <a:gd name="connsiteX8" fmla="*/ 420956 w 995748"/>
              <a:gd name="connsiteY8" fmla="*/ 1288473 h 4363483"/>
              <a:gd name="connsiteX9" fmla="*/ 124 w 995748"/>
              <a:gd name="connsiteY9" fmla="*/ 4358121 h 4363483"/>
              <a:gd name="connsiteX0" fmla="*/ 124 w 928032"/>
              <a:gd name="connsiteY0" fmla="*/ 4358121 h 4363483"/>
              <a:gd name="connsiteX1" fmla="*/ 384934 w 928032"/>
              <a:gd name="connsiteY1" fmla="*/ 4361238 h 4363483"/>
              <a:gd name="connsiteX2" fmla="*/ 448492 w 928032"/>
              <a:gd name="connsiteY2" fmla="*/ 3866025 h 4363483"/>
              <a:gd name="connsiteX3" fmla="*/ 852872 w 928032"/>
              <a:gd name="connsiteY3" fmla="*/ 1190192 h 4363483"/>
              <a:gd name="connsiteX4" fmla="*/ 928032 w 928032"/>
              <a:gd name="connsiteY4" fmla="*/ 914400 h 4363483"/>
              <a:gd name="connsiteX5" fmla="*/ 928032 w 928032"/>
              <a:gd name="connsiteY5" fmla="*/ 91440 h 4363483"/>
              <a:gd name="connsiteX6" fmla="*/ 445894 w 928032"/>
              <a:gd name="connsiteY6" fmla="*/ 0 h 4363483"/>
              <a:gd name="connsiteX7" fmla="*/ 504083 w 928032"/>
              <a:gd name="connsiteY7" fmla="*/ 357448 h 4363483"/>
              <a:gd name="connsiteX8" fmla="*/ 420956 w 928032"/>
              <a:gd name="connsiteY8" fmla="*/ 1288473 h 4363483"/>
              <a:gd name="connsiteX9" fmla="*/ 124 w 928032"/>
              <a:gd name="connsiteY9" fmla="*/ 4358121 h 4363483"/>
              <a:gd name="connsiteX0" fmla="*/ 124 w 928032"/>
              <a:gd name="connsiteY0" fmla="*/ 4358121 h 4363483"/>
              <a:gd name="connsiteX1" fmla="*/ 384934 w 928032"/>
              <a:gd name="connsiteY1" fmla="*/ 4361238 h 4363483"/>
              <a:gd name="connsiteX2" fmla="*/ 448492 w 928032"/>
              <a:gd name="connsiteY2" fmla="*/ 3866025 h 4363483"/>
              <a:gd name="connsiteX3" fmla="*/ 852872 w 928032"/>
              <a:gd name="connsiteY3" fmla="*/ 1190192 h 4363483"/>
              <a:gd name="connsiteX4" fmla="*/ 928032 w 928032"/>
              <a:gd name="connsiteY4" fmla="*/ 914400 h 4363483"/>
              <a:gd name="connsiteX5" fmla="*/ 928032 w 928032"/>
              <a:gd name="connsiteY5" fmla="*/ 91440 h 4363483"/>
              <a:gd name="connsiteX6" fmla="*/ 445894 w 928032"/>
              <a:gd name="connsiteY6" fmla="*/ 0 h 4363483"/>
              <a:gd name="connsiteX7" fmla="*/ 504083 w 928032"/>
              <a:gd name="connsiteY7" fmla="*/ 357448 h 4363483"/>
              <a:gd name="connsiteX8" fmla="*/ 420956 w 928032"/>
              <a:gd name="connsiteY8" fmla="*/ 1288473 h 4363483"/>
              <a:gd name="connsiteX9" fmla="*/ 124 w 928032"/>
              <a:gd name="connsiteY9" fmla="*/ 4358121 h 4363483"/>
              <a:gd name="connsiteX0" fmla="*/ 124 w 928032"/>
              <a:gd name="connsiteY0" fmla="*/ 4358121 h 4363483"/>
              <a:gd name="connsiteX1" fmla="*/ 384934 w 928032"/>
              <a:gd name="connsiteY1" fmla="*/ 4361238 h 4363483"/>
              <a:gd name="connsiteX2" fmla="*/ 448492 w 928032"/>
              <a:gd name="connsiteY2" fmla="*/ 3866025 h 4363483"/>
              <a:gd name="connsiteX3" fmla="*/ 852872 w 928032"/>
              <a:gd name="connsiteY3" fmla="*/ 1190192 h 4363483"/>
              <a:gd name="connsiteX4" fmla="*/ 928032 w 928032"/>
              <a:gd name="connsiteY4" fmla="*/ 914400 h 4363483"/>
              <a:gd name="connsiteX5" fmla="*/ 928032 w 928032"/>
              <a:gd name="connsiteY5" fmla="*/ 91440 h 4363483"/>
              <a:gd name="connsiteX6" fmla="*/ 445894 w 928032"/>
              <a:gd name="connsiteY6" fmla="*/ 0 h 4363483"/>
              <a:gd name="connsiteX7" fmla="*/ 504083 w 928032"/>
              <a:gd name="connsiteY7" fmla="*/ 357448 h 4363483"/>
              <a:gd name="connsiteX8" fmla="*/ 159019 w 928032"/>
              <a:gd name="connsiteY8" fmla="*/ 1331335 h 4363483"/>
              <a:gd name="connsiteX9" fmla="*/ 124 w 928032"/>
              <a:gd name="connsiteY9" fmla="*/ 4358121 h 4363483"/>
              <a:gd name="connsiteX0" fmla="*/ 124 w 928032"/>
              <a:gd name="connsiteY0" fmla="*/ 4358121 h 4363483"/>
              <a:gd name="connsiteX1" fmla="*/ 384934 w 928032"/>
              <a:gd name="connsiteY1" fmla="*/ 4361238 h 4363483"/>
              <a:gd name="connsiteX2" fmla="*/ 448492 w 928032"/>
              <a:gd name="connsiteY2" fmla="*/ 3866025 h 4363483"/>
              <a:gd name="connsiteX3" fmla="*/ 852872 w 928032"/>
              <a:gd name="connsiteY3" fmla="*/ 1190192 h 4363483"/>
              <a:gd name="connsiteX4" fmla="*/ 928032 w 928032"/>
              <a:gd name="connsiteY4" fmla="*/ 914400 h 4363483"/>
              <a:gd name="connsiteX5" fmla="*/ 928032 w 928032"/>
              <a:gd name="connsiteY5" fmla="*/ 91440 h 4363483"/>
              <a:gd name="connsiteX6" fmla="*/ 445894 w 928032"/>
              <a:gd name="connsiteY6" fmla="*/ 0 h 4363483"/>
              <a:gd name="connsiteX7" fmla="*/ 504083 w 928032"/>
              <a:gd name="connsiteY7" fmla="*/ 357448 h 4363483"/>
              <a:gd name="connsiteX8" fmla="*/ 159019 w 928032"/>
              <a:gd name="connsiteY8" fmla="*/ 1331335 h 4363483"/>
              <a:gd name="connsiteX9" fmla="*/ 124 w 928032"/>
              <a:gd name="connsiteY9" fmla="*/ 4358121 h 4363483"/>
              <a:gd name="connsiteX0" fmla="*/ 124 w 928032"/>
              <a:gd name="connsiteY0" fmla="*/ 4358121 h 4363483"/>
              <a:gd name="connsiteX1" fmla="*/ 384934 w 928032"/>
              <a:gd name="connsiteY1" fmla="*/ 4361238 h 4363483"/>
              <a:gd name="connsiteX2" fmla="*/ 448492 w 928032"/>
              <a:gd name="connsiteY2" fmla="*/ 3866025 h 4363483"/>
              <a:gd name="connsiteX3" fmla="*/ 852872 w 928032"/>
              <a:gd name="connsiteY3" fmla="*/ 1190192 h 4363483"/>
              <a:gd name="connsiteX4" fmla="*/ 928032 w 928032"/>
              <a:gd name="connsiteY4" fmla="*/ 914400 h 4363483"/>
              <a:gd name="connsiteX5" fmla="*/ 928032 w 928032"/>
              <a:gd name="connsiteY5" fmla="*/ 91440 h 4363483"/>
              <a:gd name="connsiteX6" fmla="*/ 445894 w 928032"/>
              <a:gd name="connsiteY6" fmla="*/ 0 h 4363483"/>
              <a:gd name="connsiteX7" fmla="*/ 504083 w 928032"/>
              <a:gd name="connsiteY7" fmla="*/ 357448 h 4363483"/>
              <a:gd name="connsiteX8" fmla="*/ 411431 w 928032"/>
              <a:gd name="connsiteY8" fmla="*/ 1278948 h 4363483"/>
              <a:gd name="connsiteX9" fmla="*/ 124 w 928032"/>
              <a:gd name="connsiteY9" fmla="*/ 4358121 h 4363483"/>
              <a:gd name="connsiteX0" fmla="*/ 124 w 928032"/>
              <a:gd name="connsiteY0" fmla="*/ 4266681 h 4272043"/>
              <a:gd name="connsiteX1" fmla="*/ 384934 w 928032"/>
              <a:gd name="connsiteY1" fmla="*/ 4269798 h 4272043"/>
              <a:gd name="connsiteX2" fmla="*/ 448492 w 928032"/>
              <a:gd name="connsiteY2" fmla="*/ 3774585 h 4272043"/>
              <a:gd name="connsiteX3" fmla="*/ 852872 w 928032"/>
              <a:gd name="connsiteY3" fmla="*/ 1098752 h 4272043"/>
              <a:gd name="connsiteX4" fmla="*/ 928032 w 928032"/>
              <a:gd name="connsiteY4" fmla="*/ 822960 h 4272043"/>
              <a:gd name="connsiteX5" fmla="*/ 928032 w 928032"/>
              <a:gd name="connsiteY5" fmla="*/ 0 h 4272043"/>
              <a:gd name="connsiteX6" fmla="*/ 504083 w 928032"/>
              <a:gd name="connsiteY6" fmla="*/ 266008 h 4272043"/>
              <a:gd name="connsiteX7" fmla="*/ 411431 w 928032"/>
              <a:gd name="connsiteY7" fmla="*/ 1187508 h 4272043"/>
              <a:gd name="connsiteX8" fmla="*/ 124 w 928032"/>
              <a:gd name="connsiteY8" fmla="*/ 4266681 h 4272043"/>
              <a:gd name="connsiteX0" fmla="*/ 124 w 928032"/>
              <a:gd name="connsiteY0" fmla="*/ 4266681 h 4272043"/>
              <a:gd name="connsiteX1" fmla="*/ 384934 w 928032"/>
              <a:gd name="connsiteY1" fmla="*/ 4269798 h 4272043"/>
              <a:gd name="connsiteX2" fmla="*/ 448492 w 928032"/>
              <a:gd name="connsiteY2" fmla="*/ 3774585 h 4272043"/>
              <a:gd name="connsiteX3" fmla="*/ 852872 w 928032"/>
              <a:gd name="connsiteY3" fmla="*/ 1098752 h 4272043"/>
              <a:gd name="connsiteX4" fmla="*/ 928032 w 928032"/>
              <a:gd name="connsiteY4" fmla="*/ 822960 h 4272043"/>
              <a:gd name="connsiteX5" fmla="*/ 928032 w 928032"/>
              <a:gd name="connsiteY5" fmla="*/ 0 h 4272043"/>
              <a:gd name="connsiteX6" fmla="*/ 408833 w 928032"/>
              <a:gd name="connsiteY6" fmla="*/ 818458 h 4272043"/>
              <a:gd name="connsiteX7" fmla="*/ 411431 w 928032"/>
              <a:gd name="connsiteY7" fmla="*/ 1187508 h 4272043"/>
              <a:gd name="connsiteX8" fmla="*/ 124 w 928032"/>
              <a:gd name="connsiteY8" fmla="*/ 4266681 h 4272043"/>
              <a:gd name="connsiteX0" fmla="*/ 124 w 928032"/>
              <a:gd name="connsiteY0" fmla="*/ 4266681 h 4272043"/>
              <a:gd name="connsiteX1" fmla="*/ 384934 w 928032"/>
              <a:gd name="connsiteY1" fmla="*/ 4269798 h 4272043"/>
              <a:gd name="connsiteX2" fmla="*/ 448492 w 928032"/>
              <a:gd name="connsiteY2" fmla="*/ 3774585 h 4272043"/>
              <a:gd name="connsiteX3" fmla="*/ 852872 w 928032"/>
              <a:gd name="connsiteY3" fmla="*/ 1098752 h 4272043"/>
              <a:gd name="connsiteX4" fmla="*/ 928032 w 928032"/>
              <a:gd name="connsiteY4" fmla="*/ 822960 h 4272043"/>
              <a:gd name="connsiteX5" fmla="*/ 928032 w 928032"/>
              <a:gd name="connsiteY5" fmla="*/ 0 h 4272043"/>
              <a:gd name="connsiteX6" fmla="*/ 408833 w 928032"/>
              <a:gd name="connsiteY6" fmla="*/ 818458 h 4272043"/>
              <a:gd name="connsiteX7" fmla="*/ 411431 w 928032"/>
              <a:gd name="connsiteY7" fmla="*/ 1187508 h 4272043"/>
              <a:gd name="connsiteX8" fmla="*/ 124 w 928032"/>
              <a:gd name="connsiteY8" fmla="*/ 4266681 h 4272043"/>
              <a:gd name="connsiteX0" fmla="*/ 124 w 928032"/>
              <a:gd name="connsiteY0" fmla="*/ 4266682 h 4272044"/>
              <a:gd name="connsiteX1" fmla="*/ 384934 w 928032"/>
              <a:gd name="connsiteY1" fmla="*/ 4269799 h 4272044"/>
              <a:gd name="connsiteX2" fmla="*/ 448492 w 928032"/>
              <a:gd name="connsiteY2" fmla="*/ 3774586 h 4272044"/>
              <a:gd name="connsiteX3" fmla="*/ 852872 w 928032"/>
              <a:gd name="connsiteY3" fmla="*/ 1098753 h 4272044"/>
              <a:gd name="connsiteX4" fmla="*/ 928032 w 928032"/>
              <a:gd name="connsiteY4" fmla="*/ 822961 h 4272044"/>
              <a:gd name="connsiteX5" fmla="*/ 928032 w 928032"/>
              <a:gd name="connsiteY5" fmla="*/ 1 h 4272044"/>
              <a:gd name="connsiteX6" fmla="*/ 408833 w 928032"/>
              <a:gd name="connsiteY6" fmla="*/ 818459 h 4272044"/>
              <a:gd name="connsiteX7" fmla="*/ 411431 w 928032"/>
              <a:gd name="connsiteY7" fmla="*/ 1187509 h 4272044"/>
              <a:gd name="connsiteX8" fmla="*/ 124 w 928032"/>
              <a:gd name="connsiteY8" fmla="*/ 4266682 h 4272044"/>
              <a:gd name="connsiteX0" fmla="*/ 124 w 928032"/>
              <a:gd name="connsiteY0" fmla="*/ 4266682 h 4272044"/>
              <a:gd name="connsiteX1" fmla="*/ 384934 w 928032"/>
              <a:gd name="connsiteY1" fmla="*/ 4269799 h 4272044"/>
              <a:gd name="connsiteX2" fmla="*/ 448492 w 928032"/>
              <a:gd name="connsiteY2" fmla="*/ 3774586 h 4272044"/>
              <a:gd name="connsiteX3" fmla="*/ 852872 w 928032"/>
              <a:gd name="connsiteY3" fmla="*/ 1098753 h 4272044"/>
              <a:gd name="connsiteX4" fmla="*/ 928032 w 928032"/>
              <a:gd name="connsiteY4" fmla="*/ 822961 h 4272044"/>
              <a:gd name="connsiteX5" fmla="*/ 928032 w 928032"/>
              <a:gd name="connsiteY5" fmla="*/ 1 h 4272044"/>
              <a:gd name="connsiteX6" fmla="*/ 408833 w 928032"/>
              <a:gd name="connsiteY6" fmla="*/ 818459 h 4272044"/>
              <a:gd name="connsiteX7" fmla="*/ 411431 w 928032"/>
              <a:gd name="connsiteY7" fmla="*/ 1187509 h 4272044"/>
              <a:gd name="connsiteX8" fmla="*/ 124 w 928032"/>
              <a:gd name="connsiteY8" fmla="*/ 4266682 h 4272044"/>
              <a:gd name="connsiteX0" fmla="*/ 124 w 928032"/>
              <a:gd name="connsiteY0" fmla="*/ 4266682 h 4272044"/>
              <a:gd name="connsiteX1" fmla="*/ 384934 w 928032"/>
              <a:gd name="connsiteY1" fmla="*/ 4269799 h 4272044"/>
              <a:gd name="connsiteX2" fmla="*/ 448492 w 928032"/>
              <a:gd name="connsiteY2" fmla="*/ 3774586 h 4272044"/>
              <a:gd name="connsiteX3" fmla="*/ 852872 w 928032"/>
              <a:gd name="connsiteY3" fmla="*/ 1098753 h 4272044"/>
              <a:gd name="connsiteX4" fmla="*/ 928032 w 928032"/>
              <a:gd name="connsiteY4" fmla="*/ 822961 h 4272044"/>
              <a:gd name="connsiteX5" fmla="*/ 928032 w 928032"/>
              <a:gd name="connsiteY5" fmla="*/ 1 h 4272044"/>
              <a:gd name="connsiteX6" fmla="*/ 408833 w 928032"/>
              <a:gd name="connsiteY6" fmla="*/ 818459 h 4272044"/>
              <a:gd name="connsiteX7" fmla="*/ 411431 w 928032"/>
              <a:gd name="connsiteY7" fmla="*/ 1187509 h 4272044"/>
              <a:gd name="connsiteX8" fmla="*/ 124 w 928032"/>
              <a:gd name="connsiteY8" fmla="*/ 4266682 h 4272044"/>
              <a:gd name="connsiteX0" fmla="*/ 124 w 928032"/>
              <a:gd name="connsiteY0" fmla="*/ 4266682 h 4272044"/>
              <a:gd name="connsiteX1" fmla="*/ 384934 w 928032"/>
              <a:gd name="connsiteY1" fmla="*/ 4269799 h 4272044"/>
              <a:gd name="connsiteX2" fmla="*/ 448492 w 928032"/>
              <a:gd name="connsiteY2" fmla="*/ 3774586 h 4272044"/>
              <a:gd name="connsiteX3" fmla="*/ 852872 w 928032"/>
              <a:gd name="connsiteY3" fmla="*/ 1098753 h 4272044"/>
              <a:gd name="connsiteX4" fmla="*/ 928032 w 928032"/>
              <a:gd name="connsiteY4" fmla="*/ 822961 h 4272044"/>
              <a:gd name="connsiteX5" fmla="*/ 928032 w 928032"/>
              <a:gd name="connsiteY5" fmla="*/ 1 h 4272044"/>
              <a:gd name="connsiteX6" fmla="*/ 375495 w 928032"/>
              <a:gd name="connsiteY6" fmla="*/ 489847 h 4272044"/>
              <a:gd name="connsiteX7" fmla="*/ 411431 w 928032"/>
              <a:gd name="connsiteY7" fmla="*/ 1187509 h 4272044"/>
              <a:gd name="connsiteX8" fmla="*/ 124 w 928032"/>
              <a:gd name="connsiteY8" fmla="*/ 4266682 h 4272044"/>
              <a:gd name="connsiteX0" fmla="*/ 124 w 928032"/>
              <a:gd name="connsiteY0" fmla="*/ 4266682 h 4272044"/>
              <a:gd name="connsiteX1" fmla="*/ 384934 w 928032"/>
              <a:gd name="connsiteY1" fmla="*/ 4269799 h 4272044"/>
              <a:gd name="connsiteX2" fmla="*/ 448492 w 928032"/>
              <a:gd name="connsiteY2" fmla="*/ 3774586 h 4272044"/>
              <a:gd name="connsiteX3" fmla="*/ 852872 w 928032"/>
              <a:gd name="connsiteY3" fmla="*/ 1098753 h 4272044"/>
              <a:gd name="connsiteX4" fmla="*/ 928032 w 928032"/>
              <a:gd name="connsiteY4" fmla="*/ 822961 h 4272044"/>
              <a:gd name="connsiteX5" fmla="*/ 928032 w 928032"/>
              <a:gd name="connsiteY5" fmla="*/ 1 h 4272044"/>
              <a:gd name="connsiteX6" fmla="*/ 375495 w 928032"/>
              <a:gd name="connsiteY6" fmla="*/ 489847 h 4272044"/>
              <a:gd name="connsiteX7" fmla="*/ 411431 w 928032"/>
              <a:gd name="connsiteY7" fmla="*/ 1187509 h 4272044"/>
              <a:gd name="connsiteX8" fmla="*/ 124 w 928032"/>
              <a:gd name="connsiteY8" fmla="*/ 4266682 h 4272044"/>
              <a:gd name="connsiteX0" fmla="*/ 124 w 928032"/>
              <a:gd name="connsiteY0" fmla="*/ 4266682 h 4272044"/>
              <a:gd name="connsiteX1" fmla="*/ 384934 w 928032"/>
              <a:gd name="connsiteY1" fmla="*/ 4269799 h 4272044"/>
              <a:gd name="connsiteX2" fmla="*/ 448492 w 928032"/>
              <a:gd name="connsiteY2" fmla="*/ 3774586 h 4272044"/>
              <a:gd name="connsiteX3" fmla="*/ 852872 w 928032"/>
              <a:gd name="connsiteY3" fmla="*/ 1098753 h 4272044"/>
              <a:gd name="connsiteX4" fmla="*/ 928032 w 928032"/>
              <a:gd name="connsiteY4" fmla="*/ 822961 h 4272044"/>
              <a:gd name="connsiteX5" fmla="*/ 928032 w 928032"/>
              <a:gd name="connsiteY5" fmla="*/ 1 h 4272044"/>
              <a:gd name="connsiteX6" fmla="*/ 423120 w 928032"/>
              <a:gd name="connsiteY6" fmla="*/ 1032772 h 4272044"/>
              <a:gd name="connsiteX7" fmla="*/ 411431 w 928032"/>
              <a:gd name="connsiteY7" fmla="*/ 1187509 h 4272044"/>
              <a:gd name="connsiteX8" fmla="*/ 124 w 928032"/>
              <a:gd name="connsiteY8" fmla="*/ 4266682 h 4272044"/>
              <a:gd name="connsiteX0" fmla="*/ 124 w 928032"/>
              <a:gd name="connsiteY0" fmla="*/ 4266682 h 4272044"/>
              <a:gd name="connsiteX1" fmla="*/ 384934 w 928032"/>
              <a:gd name="connsiteY1" fmla="*/ 4269799 h 4272044"/>
              <a:gd name="connsiteX2" fmla="*/ 448492 w 928032"/>
              <a:gd name="connsiteY2" fmla="*/ 3774586 h 4272044"/>
              <a:gd name="connsiteX3" fmla="*/ 814772 w 928032"/>
              <a:gd name="connsiteY3" fmla="*/ 1413078 h 4272044"/>
              <a:gd name="connsiteX4" fmla="*/ 928032 w 928032"/>
              <a:gd name="connsiteY4" fmla="*/ 822961 h 4272044"/>
              <a:gd name="connsiteX5" fmla="*/ 928032 w 928032"/>
              <a:gd name="connsiteY5" fmla="*/ 1 h 4272044"/>
              <a:gd name="connsiteX6" fmla="*/ 423120 w 928032"/>
              <a:gd name="connsiteY6" fmla="*/ 1032772 h 4272044"/>
              <a:gd name="connsiteX7" fmla="*/ 411431 w 928032"/>
              <a:gd name="connsiteY7" fmla="*/ 1187509 h 4272044"/>
              <a:gd name="connsiteX8" fmla="*/ 124 w 928032"/>
              <a:gd name="connsiteY8" fmla="*/ 4266682 h 4272044"/>
              <a:gd name="connsiteX0" fmla="*/ 124 w 949285"/>
              <a:gd name="connsiteY0" fmla="*/ 4266682 h 4272044"/>
              <a:gd name="connsiteX1" fmla="*/ 384934 w 949285"/>
              <a:gd name="connsiteY1" fmla="*/ 4269799 h 4272044"/>
              <a:gd name="connsiteX2" fmla="*/ 448492 w 949285"/>
              <a:gd name="connsiteY2" fmla="*/ 3774586 h 4272044"/>
              <a:gd name="connsiteX3" fmla="*/ 814772 w 949285"/>
              <a:gd name="connsiteY3" fmla="*/ 1413078 h 4272044"/>
              <a:gd name="connsiteX4" fmla="*/ 928032 w 949285"/>
              <a:gd name="connsiteY4" fmla="*/ 1 h 4272044"/>
              <a:gd name="connsiteX5" fmla="*/ 423120 w 949285"/>
              <a:gd name="connsiteY5" fmla="*/ 1032772 h 4272044"/>
              <a:gd name="connsiteX6" fmla="*/ 411431 w 949285"/>
              <a:gd name="connsiteY6" fmla="*/ 1187509 h 4272044"/>
              <a:gd name="connsiteX7" fmla="*/ 124 w 949285"/>
              <a:gd name="connsiteY7" fmla="*/ 4266682 h 4272044"/>
              <a:gd name="connsiteX0" fmla="*/ 124 w 893143"/>
              <a:gd name="connsiteY0" fmla="*/ 3258957 h 3264319"/>
              <a:gd name="connsiteX1" fmla="*/ 384934 w 893143"/>
              <a:gd name="connsiteY1" fmla="*/ 3262074 h 3264319"/>
              <a:gd name="connsiteX2" fmla="*/ 448492 w 893143"/>
              <a:gd name="connsiteY2" fmla="*/ 2766861 h 3264319"/>
              <a:gd name="connsiteX3" fmla="*/ 814772 w 893143"/>
              <a:gd name="connsiteY3" fmla="*/ 405353 h 3264319"/>
              <a:gd name="connsiteX4" fmla="*/ 856595 w 893143"/>
              <a:gd name="connsiteY4" fmla="*/ 20976 h 3264319"/>
              <a:gd name="connsiteX5" fmla="*/ 423120 w 893143"/>
              <a:gd name="connsiteY5" fmla="*/ 25047 h 3264319"/>
              <a:gd name="connsiteX6" fmla="*/ 411431 w 893143"/>
              <a:gd name="connsiteY6" fmla="*/ 179784 h 3264319"/>
              <a:gd name="connsiteX7" fmla="*/ 124 w 893143"/>
              <a:gd name="connsiteY7" fmla="*/ 3258957 h 3264319"/>
              <a:gd name="connsiteX0" fmla="*/ 124 w 861625"/>
              <a:gd name="connsiteY0" fmla="*/ 3286204 h 3291566"/>
              <a:gd name="connsiteX1" fmla="*/ 384934 w 861625"/>
              <a:gd name="connsiteY1" fmla="*/ 3289321 h 3291566"/>
              <a:gd name="connsiteX2" fmla="*/ 448492 w 861625"/>
              <a:gd name="connsiteY2" fmla="*/ 2794108 h 3291566"/>
              <a:gd name="connsiteX3" fmla="*/ 814772 w 861625"/>
              <a:gd name="connsiteY3" fmla="*/ 432600 h 3291566"/>
              <a:gd name="connsiteX4" fmla="*/ 856595 w 861625"/>
              <a:gd name="connsiteY4" fmla="*/ 48223 h 3291566"/>
              <a:gd name="connsiteX5" fmla="*/ 423120 w 861625"/>
              <a:gd name="connsiteY5" fmla="*/ 52294 h 3291566"/>
              <a:gd name="connsiteX6" fmla="*/ 411431 w 861625"/>
              <a:gd name="connsiteY6" fmla="*/ 207031 h 3291566"/>
              <a:gd name="connsiteX7" fmla="*/ 124 w 861625"/>
              <a:gd name="connsiteY7" fmla="*/ 3286204 h 3291566"/>
              <a:gd name="connsiteX0" fmla="*/ 124 w 856595"/>
              <a:gd name="connsiteY0" fmla="*/ 3238009 h 3243371"/>
              <a:gd name="connsiteX1" fmla="*/ 384934 w 856595"/>
              <a:gd name="connsiteY1" fmla="*/ 3241126 h 3243371"/>
              <a:gd name="connsiteX2" fmla="*/ 448492 w 856595"/>
              <a:gd name="connsiteY2" fmla="*/ 2745913 h 3243371"/>
              <a:gd name="connsiteX3" fmla="*/ 814772 w 856595"/>
              <a:gd name="connsiteY3" fmla="*/ 384405 h 3243371"/>
              <a:gd name="connsiteX4" fmla="*/ 856595 w 856595"/>
              <a:gd name="connsiteY4" fmla="*/ 28 h 3243371"/>
              <a:gd name="connsiteX5" fmla="*/ 423120 w 856595"/>
              <a:gd name="connsiteY5" fmla="*/ 4099 h 3243371"/>
              <a:gd name="connsiteX6" fmla="*/ 411431 w 856595"/>
              <a:gd name="connsiteY6" fmla="*/ 158836 h 3243371"/>
              <a:gd name="connsiteX7" fmla="*/ 124 w 856595"/>
              <a:gd name="connsiteY7" fmla="*/ 3238009 h 3243371"/>
              <a:gd name="connsiteX0" fmla="*/ 124 w 856595"/>
              <a:gd name="connsiteY0" fmla="*/ 3238009 h 3243371"/>
              <a:gd name="connsiteX1" fmla="*/ 384934 w 856595"/>
              <a:gd name="connsiteY1" fmla="*/ 3241126 h 3243371"/>
              <a:gd name="connsiteX2" fmla="*/ 448492 w 856595"/>
              <a:gd name="connsiteY2" fmla="*/ 2745913 h 3243371"/>
              <a:gd name="connsiteX3" fmla="*/ 814772 w 856595"/>
              <a:gd name="connsiteY3" fmla="*/ 384405 h 3243371"/>
              <a:gd name="connsiteX4" fmla="*/ 856595 w 856595"/>
              <a:gd name="connsiteY4" fmla="*/ 28 h 3243371"/>
              <a:gd name="connsiteX5" fmla="*/ 423120 w 856595"/>
              <a:gd name="connsiteY5" fmla="*/ 4099 h 3243371"/>
              <a:gd name="connsiteX6" fmla="*/ 411431 w 856595"/>
              <a:gd name="connsiteY6" fmla="*/ 158836 h 3243371"/>
              <a:gd name="connsiteX7" fmla="*/ 124 w 856595"/>
              <a:gd name="connsiteY7" fmla="*/ 3238009 h 3243371"/>
              <a:gd name="connsiteX0" fmla="*/ 124 w 856595"/>
              <a:gd name="connsiteY0" fmla="*/ 3238009 h 3243371"/>
              <a:gd name="connsiteX1" fmla="*/ 384934 w 856595"/>
              <a:gd name="connsiteY1" fmla="*/ 3241126 h 3243371"/>
              <a:gd name="connsiteX2" fmla="*/ 448492 w 856595"/>
              <a:gd name="connsiteY2" fmla="*/ 2745913 h 3243371"/>
              <a:gd name="connsiteX3" fmla="*/ 814772 w 856595"/>
              <a:gd name="connsiteY3" fmla="*/ 384405 h 3243371"/>
              <a:gd name="connsiteX4" fmla="*/ 856595 w 856595"/>
              <a:gd name="connsiteY4" fmla="*/ 28 h 3243371"/>
              <a:gd name="connsiteX5" fmla="*/ 423120 w 856595"/>
              <a:gd name="connsiteY5" fmla="*/ 4099 h 3243371"/>
              <a:gd name="connsiteX6" fmla="*/ 411431 w 856595"/>
              <a:gd name="connsiteY6" fmla="*/ 158836 h 3243371"/>
              <a:gd name="connsiteX7" fmla="*/ 124 w 856595"/>
              <a:gd name="connsiteY7" fmla="*/ 3238009 h 3243371"/>
              <a:gd name="connsiteX0" fmla="*/ 124 w 1233906"/>
              <a:gd name="connsiteY0" fmla="*/ 3238009 h 3243371"/>
              <a:gd name="connsiteX1" fmla="*/ 384934 w 1233906"/>
              <a:gd name="connsiteY1" fmla="*/ 3241126 h 3243371"/>
              <a:gd name="connsiteX2" fmla="*/ 448492 w 1233906"/>
              <a:gd name="connsiteY2" fmla="*/ 2745913 h 3243371"/>
              <a:gd name="connsiteX3" fmla="*/ 1233872 w 1233906"/>
              <a:gd name="connsiteY3" fmla="*/ 427268 h 3243371"/>
              <a:gd name="connsiteX4" fmla="*/ 856595 w 1233906"/>
              <a:gd name="connsiteY4" fmla="*/ 28 h 3243371"/>
              <a:gd name="connsiteX5" fmla="*/ 423120 w 1233906"/>
              <a:gd name="connsiteY5" fmla="*/ 4099 h 3243371"/>
              <a:gd name="connsiteX6" fmla="*/ 411431 w 1233906"/>
              <a:gd name="connsiteY6" fmla="*/ 158836 h 3243371"/>
              <a:gd name="connsiteX7" fmla="*/ 124 w 1233906"/>
              <a:gd name="connsiteY7" fmla="*/ 3238009 h 3243371"/>
              <a:gd name="connsiteX0" fmla="*/ 124 w 856595"/>
              <a:gd name="connsiteY0" fmla="*/ 3238009 h 3243371"/>
              <a:gd name="connsiteX1" fmla="*/ 384934 w 856595"/>
              <a:gd name="connsiteY1" fmla="*/ 3241126 h 3243371"/>
              <a:gd name="connsiteX2" fmla="*/ 448492 w 856595"/>
              <a:gd name="connsiteY2" fmla="*/ 2745913 h 3243371"/>
              <a:gd name="connsiteX3" fmla="*/ 819534 w 856595"/>
              <a:gd name="connsiteY3" fmla="*/ 370118 h 3243371"/>
              <a:gd name="connsiteX4" fmla="*/ 856595 w 856595"/>
              <a:gd name="connsiteY4" fmla="*/ 28 h 3243371"/>
              <a:gd name="connsiteX5" fmla="*/ 423120 w 856595"/>
              <a:gd name="connsiteY5" fmla="*/ 4099 h 3243371"/>
              <a:gd name="connsiteX6" fmla="*/ 411431 w 856595"/>
              <a:gd name="connsiteY6" fmla="*/ 158836 h 3243371"/>
              <a:gd name="connsiteX7" fmla="*/ 124 w 856595"/>
              <a:gd name="connsiteY7" fmla="*/ 3238009 h 3243371"/>
              <a:gd name="connsiteX0" fmla="*/ 124 w 1080432"/>
              <a:gd name="connsiteY0" fmla="*/ 3318961 h 3324323"/>
              <a:gd name="connsiteX1" fmla="*/ 384934 w 1080432"/>
              <a:gd name="connsiteY1" fmla="*/ 3322078 h 3324323"/>
              <a:gd name="connsiteX2" fmla="*/ 448492 w 1080432"/>
              <a:gd name="connsiteY2" fmla="*/ 2826865 h 3324323"/>
              <a:gd name="connsiteX3" fmla="*/ 819534 w 1080432"/>
              <a:gd name="connsiteY3" fmla="*/ 451070 h 3324323"/>
              <a:gd name="connsiteX4" fmla="*/ 1080432 w 1080432"/>
              <a:gd name="connsiteY4" fmla="*/ 17 h 3324323"/>
              <a:gd name="connsiteX5" fmla="*/ 423120 w 1080432"/>
              <a:gd name="connsiteY5" fmla="*/ 85051 h 3324323"/>
              <a:gd name="connsiteX6" fmla="*/ 411431 w 1080432"/>
              <a:gd name="connsiteY6" fmla="*/ 239788 h 3324323"/>
              <a:gd name="connsiteX7" fmla="*/ 124 w 1080432"/>
              <a:gd name="connsiteY7" fmla="*/ 3318961 h 3324323"/>
              <a:gd name="connsiteX0" fmla="*/ 124 w 1080449"/>
              <a:gd name="connsiteY0" fmla="*/ 3319651 h 3325013"/>
              <a:gd name="connsiteX1" fmla="*/ 384934 w 1080449"/>
              <a:gd name="connsiteY1" fmla="*/ 3322768 h 3325013"/>
              <a:gd name="connsiteX2" fmla="*/ 448492 w 1080449"/>
              <a:gd name="connsiteY2" fmla="*/ 2827555 h 3325013"/>
              <a:gd name="connsiteX3" fmla="*/ 819534 w 1080449"/>
              <a:gd name="connsiteY3" fmla="*/ 451760 h 3325013"/>
              <a:gd name="connsiteX4" fmla="*/ 1080432 w 1080449"/>
              <a:gd name="connsiteY4" fmla="*/ 707 h 3325013"/>
              <a:gd name="connsiteX5" fmla="*/ 423120 w 1080449"/>
              <a:gd name="connsiteY5" fmla="*/ 85741 h 3325013"/>
              <a:gd name="connsiteX6" fmla="*/ 411431 w 1080449"/>
              <a:gd name="connsiteY6" fmla="*/ 240478 h 3325013"/>
              <a:gd name="connsiteX7" fmla="*/ 124 w 1080449"/>
              <a:gd name="connsiteY7" fmla="*/ 3319651 h 3325013"/>
              <a:gd name="connsiteX0" fmla="*/ 124 w 880431"/>
              <a:gd name="connsiteY0" fmla="*/ 3236313 h 3241675"/>
              <a:gd name="connsiteX1" fmla="*/ 384934 w 880431"/>
              <a:gd name="connsiteY1" fmla="*/ 3239430 h 3241675"/>
              <a:gd name="connsiteX2" fmla="*/ 448492 w 880431"/>
              <a:gd name="connsiteY2" fmla="*/ 2744217 h 3241675"/>
              <a:gd name="connsiteX3" fmla="*/ 819534 w 880431"/>
              <a:gd name="connsiteY3" fmla="*/ 368422 h 3241675"/>
              <a:gd name="connsiteX4" fmla="*/ 880407 w 880431"/>
              <a:gd name="connsiteY4" fmla="*/ 3094 h 3241675"/>
              <a:gd name="connsiteX5" fmla="*/ 423120 w 880431"/>
              <a:gd name="connsiteY5" fmla="*/ 2403 h 3241675"/>
              <a:gd name="connsiteX6" fmla="*/ 411431 w 880431"/>
              <a:gd name="connsiteY6" fmla="*/ 157140 h 3241675"/>
              <a:gd name="connsiteX7" fmla="*/ 124 w 880431"/>
              <a:gd name="connsiteY7" fmla="*/ 3236313 h 3241675"/>
              <a:gd name="connsiteX0" fmla="*/ 124 w 819613"/>
              <a:gd name="connsiteY0" fmla="*/ 3233910 h 3239272"/>
              <a:gd name="connsiteX1" fmla="*/ 384934 w 819613"/>
              <a:gd name="connsiteY1" fmla="*/ 3237027 h 3239272"/>
              <a:gd name="connsiteX2" fmla="*/ 448492 w 819613"/>
              <a:gd name="connsiteY2" fmla="*/ 2741814 h 3239272"/>
              <a:gd name="connsiteX3" fmla="*/ 819534 w 819613"/>
              <a:gd name="connsiteY3" fmla="*/ 366019 h 3239272"/>
              <a:gd name="connsiteX4" fmla="*/ 670857 w 819613"/>
              <a:gd name="connsiteY4" fmla="*/ 291204 h 3239272"/>
              <a:gd name="connsiteX5" fmla="*/ 423120 w 819613"/>
              <a:gd name="connsiteY5" fmla="*/ 0 h 3239272"/>
              <a:gd name="connsiteX6" fmla="*/ 411431 w 819613"/>
              <a:gd name="connsiteY6" fmla="*/ 154737 h 3239272"/>
              <a:gd name="connsiteX7" fmla="*/ 124 w 819613"/>
              <a:gd name="connsiteY7" fmla="*/ 3233910 h 3239272"/>
              <a:gd name="connsiteX0" fmla="*/ 124 w 880431"/>
              <a:gd name="connsiteY0" fmla="*/ 3233910 h 3239272"/>
              <a:gd name="connsiteX1" fmla="*/ 384934 w 880431"/>
              <a:gd name="connsiteY1" fmla="*/ 3237027 h 3239272"/>
              <a:gd name="connsiteX2" fmla="*/ 448492 w 880431"/>
              <a:gd name="connsiteY2" fmla="*/ 2741814 h 3239272"/>
              <a:gd name="connsiteX3" fmla="*/ 819534 w 880431"/>
              <a:gd name="connsiteY3" fmla="*/ 366019 h 3239272"/>
              <a:gd name="connsiteX4" fmla="*/ 880407 w 880431"/>
              <a:gd name="connsiteY4" fmla="*/ 5454 h 3239272"/>
              <a:gd name="connsiteX5" fmla="*/ 423120 w 880431"/>
              <a:gd name="connsiteY5" fmla="*/ 0 h 3239272"/>
              <a:gd name="connsiteX6" fmla="*/ 411431 w 880431"/>
              <a:gd name="connsiteY6" fmla="*/ 154737 h 3239272"/>
              <a:gd name="connsiteX7" fmla="*/ 124 w 880431"/>
              <a:gd name="connsiteY7" fmla="*/ 3233910 h 3239272"/>
              <a:gd name="connsiteX0" fmla="*/ 124 w 880431"/>
              <a:gd name="connsiteY0" fmla="*/ 3233910 h 3239272"/>
              <a:gd name="connsiteX1" fmla="*/ 384934 w 880431"/>
              <a:gd name="connsiteY1" fmla="*/ 3237027 h 3239272"/>
              <a:gd name="connsiteX2" fmla="*/ 299878 w 880431"/>
              <a:gd name="connsiteY2" fmla="*/ 2165615 h 3239272"/>
              <a:gd name="connsiteX3" fmla="*/ 819534 w 880431"/>
              <a:gd name="connsiteY3" fmla="*/ 366019 h 3239272"/>
              <a:gd name="connsiteX4" fmla="*/ 880407 w 880431"/>
              <a:gd name="connsiteY4" fmla="*/ 5454 h 3239272"/>
              <a:gd name="connsiteX5" fmla="*/ 423120 w 880431"/>
              <a:gd name="connsiteY5" fmla="*/ 0 h 3239272"/>
              <a:gd name="connsiteX6" fmla="*/ 411431 w 880431"/>
              <a:gd name="connsiteY6" fmla="*/ 154737 h 3239272"/>
              <a:gd name="connsiteX7" fmla="*/ 124 w 880431"/>
              <a:gd name="connsiteY7" fmla="*/ 3233910 h 3239272"/>
              <a:gd name="connsiteX0" fmla="*/ 158 w 880465"/>
              <a:gd name="connsiteY0" fmla="*/ 3233910 h 3235208"/>
              <a:gd name="connsiteX1" fmla="*/ 325522 w 880465"/>
              <a:gd name="connsiteY1" fmla="*/ 3188105 h 3235208"/>
              <a:gd name="connsiteX2" fmla="*/ 299912 w 880465"/>
              <a:gd name="connsiteY2" fmla="*/ 2165615 h 3235208"/>
              <a:gd name="connsiteX3" fmla="*/ 819568 w 880465"/>
              <a:gd name="connsiteY3" fmla="*/ 366019 h 3235208"/>
              <a:gd name="connsiteX4" fmla="*/ 880441 w 880465"/>
              <a:gd name="connsiteY4" fmla="*/ 5454 h 3235208"/>
              <a:gd name="connsiteX5" fmla="*/ 423154 w 880465"/>
              <a:gd name="connsiteY5" fmla="*/ 0 h 3235208"/>
              <a:gd name="connsiteX6" fmla="*/ 411465 w 880465"/>
              <a:gd name="connsiteY6" fmla="*/ 154737 h 3235208"/>
              <a:gd name="connsiteX7" fmla="*/ 158 w 880465"/>
              <a:gd name="connsiteY7" fmla="*/ 3233910 h 3235208"/>
              <a:gd name="connsiteX0" fmla="*/ 933 w 702902"/>
              <a:gd name="connsiteY0" fmla="*/ 3179553 h 3188105"/>
              <a:gd name="connsiteX1" fmla="*/ 147959 w 702902"/>
              <a:gd name="connsiteY1" fmla="*/ 3188105 h 3188105"/>
              <a:gd name="connsiteX2" fmla="*/ 122349 w 702902"/>
              <a:gd name="connsiteY2" fmla="*/ 2165615 h 3188105"/>
              <a:gd name="connsiteX3" fmla="*/ 642005 w 702902"/>
              <a:gd name="connsiteY3" fmla="*/ 366019 h 3188105"/>
              <a:gd name="connsiteX4" fmla="*/ 702878 w 702902"/>
              <a:gd name="connsiteY4" fmla="*/ 5454 h 3188105"/>
              <a:gd name="connsiteX5" fmla="*/ 245591 w 702902"/>
              <a:gd name="connsiteY5" fmla="*/ 0 h 3188105"/>
              <a:gd name="connsiteX6" fmla="*/ 233902 w 702902"/>
              <a:gd name="connsiteY6" fmla="*/ 154737 h 3188105"/>
              <a:gd name="connsiteX7" fmla="*/ 933 w 702902"/>
              <a:gd name="connsiteY7" fmla="*/ 3179553 h 3188105"/>
              <a:gd name="connsiteX0" fmla="*/ 67917 w 769886"/>
              <a:gd name="connsiteY0" fmla="*/ 3179553 h 3188105"/>
              <a:gd name="connsiteX1" fmla="*/ 214943 w 769886"/>
              <a:gd name="connsiteY1" fmla="*/ 3188105 h 3188105"/>
              <a:gd name="connsiteX2" fmla="*/ 189333 w 769886"/>
              <a:gd name="connsiteY2" fmla="*/ 2165615 h 3188105"/>
              <a:gd name="connsiteX3" fmla="*/ 708989 w 769886"/>
              <a:gd name="connsiteY3" fmla="*/ 366019 h 3188105"/>
              <a:gd name="connsiteX4" fmla="*/ 769862 w 769886"/>
              <a:gd name="connsiteY4" fmla="*/ 5454 h 3188105"/>
              <a:gd name="connsiteX5" fmla="*/ 312575 w 769886"/>
              <a:gd name="connsiteY5" fmla="*/ 0 h 3188105"/>
              <a:gd name="connsiteX6" fmla="*/ 28425 w 769886"/>
              <a:gd name="connsiteY6" fmla="*/ 1323444 h 3188105"/>
              <a:gd name="connsiteX7" fmla="*/ 67917 w 769886"/>
              <a:gd name="connsiteY7" fmla="*/ 3179553 h 3188105"/>
              <a:gd name="connsiteX0" fmla="*/ 39521 w 741490"/>
              <a:gd name="connsiteY0" fmla="*/ 3179553 h 3188105"/>
              <a:gd name="connsiteX1" fmla="*/ 186547 w 741490"/>
              <a:gd name="connsiteY1" fmla="*/ 3188105 h 3188105"/>
              <a:gd name="connsiteX2" fmla="*/ 160937 w 741490"/>
              <a:gd name="connsiteY2" fmla="*/ 2165615 h 3188105"/>
              <a:gd name="connsiteX3" fmla="*/ 680593 w 741490"/>
              <a:gd name="connsiteY3" fmla="*/ 366019 h 3188105"/>
              <a:gd name="connsiteX4" fmla="*/ 741466 w 741490"/>
              <a:gd name="connsiteY4" fmla="*/ 5454 h 3188105"/>
              <a:gd name="connsiteX5" fmla="*/ 284179 w 741490"/>
              <a:gd name="connsiteY5" fmla="*/ 0 h 3188105"/>
              <a:gd name="connsiteX6" fmla="*/ 29 w 741490"/>
              <a:gd name="connsiteY6" fmla="*/ 1323444 h 3188105"/>
              <a:gd name="connsiteX7" fmla="*/ 39521 w 741490"/>
              <a:gd name="connsiteY7" fmla="*/ 3179553 h 3188105"/>
              <a:gd name="connsiteX0" fmla="*/ 39521 w 741490"/>
              <a:gd name="connsiteY0" fmla="*/ 3179553 h 3188105"/>
              <a:gd name="connsiteX1" fmla="*/ 186547 w 741490"/>
              <a:gd name="connsiteY1" fmla="*/ 3188105 h 3188105"/>
              <a:gd name="connsiteX2" fmla="*/ 160937 w 741490"/>
              <a:gd name="connsiteY2" fmla="*/ 2165615 h 3188105"/>
              <a:gd name="connsiteX3" fmla="*/ 259516 w 741490"/>
              <a:gd name="connsiteY3" fmla="*/ 1306421 h 3188105"/>
              <a:gd name="connsiteX4" fmla="*/ 741466 w 741490"/>
              <a:gd name="connsiteY4" fmla="*/ 5454 h 3188105"/>
              <a:gd name="connsiteX5" fmla="*/ 284179 w 741490"/>
              <a:gd name="connsiteY5" fmla="*/ 0 h 3188105"/>
              <a:gd name="connsiteX6" fmla="*/ 29 w 741490"/>
              <a:gd name="connsiteY6" fmla="*/ 1323444 h 3188105"/>
              <a:gd name="connsiteX7" fmla="*/ 39521 w 741490"/>
              <a:gd name="connsiteY7" fmla="*/ 3179553 h 3188105"/>
              <a:gd name="connsiteX0" fmla="*/ 49427 w 751396"/>
              <a:gd name="connsiteY0" fmla="*/ 3179553 h 3188105"/>
              <a:gd name="connsiteX1" fmla="*/ 196453 w 751396"/>
              <a:gd name="connsiteY1" fmla="*/ 3188105 h 3188105"/>
              <a:gd name="connsiteX2" fmla="*/ 170843 w 751396"/>
              <a:gd name="connsiteY2" fmla="*/ 2165615 h 3188105"/>
              <a:gd name="connsiteX3" fmla="*/ 269422 w 751396"/>
              <a:gd name="connsiteY3" fmla="*/ 1306421 h 3188105"/>
              <a:gd name="connsiteX4" fmla="*/ 751372 w 751396"/>
              <a:gd name="connsiteY4" fmla="*/ 5454 h 3188105"/>
              <a:gd name="connsiteX5" fmla="*/ 294085 w 751396"/>
              <a:gd name="connsiteY5" fmla="*/ 0 h 3188105"/>
              <a:gd name="connsiteX6" fmla="*/ 27 w 751396"/>
              <a:gd name="connsiteY6" fmla="*/ 1301700 h 3188105"/>
              <a:gd name="connsiteX7" fmla="*/ 49427 w 751396"/>
              <a:gd name="connsiteY7" fmla="*/ 3179553 h 3188105"/>
              <a:gd name="connsiteX0" fmla="*/ 49400 w 751345"/>
              <a:gd name="connsiteY0" fmla="*/ 3174106 h 3182658"/>
              <a:gd name="connsiteX1" fmla="*/ 196426 w 751345"/>
              <a:gd name="connsiteY1" fmla="*/ 3182658 h 3182658"/>
              <a:gd name="connsiteX2" fmla="*/ 170816 w 751345"/>
              <a:gd name="connsiteY2" fmla="*/ 2160168 h 3182658"/>
              <a:gd name="connsiteX3" fmla="*/ 269395 w 751345"/>
              <a:gd name="connsiteY3" fmla="*/ 1300974 h 3182658"/>
              <a:gd name="connsiteX4" fmla="*/ 751345 w 751345"/>
              <a:gd name="connsiteY4" fmla="*/ 7 h 3182658"/>
              <a:gd name="connsiteX5" fmla="*/ 0 w 751345"/>
              <a:gd name="connsiteY5" fmla="*/ 1296253 h 3182658"/>
              <a:gd name="connsiteX6" fmla="*/ 49400 w 751345"/>
              <a:gd name="connsiteY6" fmla="*/ 3174106 h 3182658"/>
              <a:gd name="connsiteX0" fmla="*/ 49400 w 269962"/>
              <a:gd name="connsiteY0" fmla="*/ 2052633 h 2061185"/>
              <a:gd name="connsiteX1" fmla="*/ 196426 w 269962"/>
              <a:gd name="connsiteY1" fmla="*/ 2061185 h 2061185"/>
              <a:gd name="connsiteX2" fmla="*/ 170816 w 269962"/>
              <a:gd name="connsiteY2" fmla="*/ 1038695 h 2061185"/>
              <a:gd name="connsiteX3" fmla="*/ 269395 w 269962"/>
              <a:gd name="connsiteY3" fmla="*/ 179501 h 2061185"/>
              <a:gd name="connsiteX4" fmla="*/ 0 w 269962"/>
              <a:gd name="connsiteY4" fmla="*/ 174780 h 2061185"/>
              <a:gd name="connsiteX5" fmla="*/ 49400 w 269962"/>
              <a:gd name="connsiteY5" fmla="*/ 2052633 h 2061185"/>
              <a:gd name="connsiteX0" fmla="*/ 49400 w 269962"/>
              <a:gd name="connsiteY0" fmla="*/ 2017178 h 2025730"/>
              <a:gd name="connsiteX1" fmla="*/ 196426 w 269962"/>
              <a:gd name="connsiteY1" fmla="*/ 2025730 h 2025730"/>
              <a:gd name="connsiteX2" fmla="*/ 170816 w 269962"/>
              <a:gd name="connsiteY2" fmla="*/ 1003240 h 2025730"/>
              <a:gd name="connsiteX3" fmla="*/ 269395 w 269962"/>
              <a:gd name="connsiteY3" fmla="*/ 144046 h 2025730"/>
              <a:gd name="connsiteX4" fmla="*/ 0 w 269962"/>
              <a:gd name="connsiteY4" fmla="*/ 139325 h 2025730"/>
              <a:gd name="connsiteX5" fmla="*/ 49400 w 269962"/>
              <a:gd name="connsiteY5" fmla="*/ 2017178 h 2025730"/>
              <a:gd name="connsiteX0" fmla="*/ 49400 w 269962"/>
              <a:gd name="connsiteY0" fmla="*/ 1877882 h 1886434"/>
              <a:gd name="connsiteX1" fmla="*/ 196426 w 269962"/>
              <a:gd name="connsiteY1" fmla="*/ 1886434 h 1886434"/>
              <a:gd name="connsiteX2" fmla="*/ 170816 w 269962"/>
              <a:gd name="connsiteY2" fmla="*/ 863944 h 1886434"/>
              <a:gd name="connsiteX3" fmla="*/ 269395 w 269962"/>
              <a:gd name="connsiteY3" fmla="*/ 4750 h 1886434"/>
              <a:gd name="connsiteX4" fmla="*/ 0 w 269962"/>
              <a:gd name="connsiteY4" fmla="*/ 29 h 1886434"/>
              <a:gd name="connsiteX5" fmla="*/ 49400 w 269962"/>
              <a:gd name="connsiteY5" fmla="*/ 1877882 h 1886434"/>
              <a:gd name="connsiteX0" fmla="*/ 49400 w 269962"/>
              <a:gd name="connsiteY0" fmla="*/ 1899625 h 1908177"/>
              <a:gd name="connsiteX1" fmla="*/ 196426 w 269962"/>
              <a:gd name="connsiteY1" fmla="*/ 1908177 h 1908177"/>
              <a:gd name="connsiteX2" fmla="*/ 170816 w 269962"/>
              <a:gd name="connsiteY2" fmla="*/ 885687 h 1908177"/>
              <a:gd name="connsiteX3" fmla="*/ 269395 w 269962"/>
              <a:gd name="connsiteY3" fmla="*/ 26493 h 1908177"/>
              <a:gd name="connsiteX4" fmla="*/ 0 w 269962"/>
              <a:gd name="connsiteY4" fmla="*/ 28 h 1908177"/>
              <a:gd name="connsiteX5" fmla="*/ 49400 w 269962"/>
              <a:gd name="connsiteY5" fmla="*/ 1899625 h 1908177"/>
              <a:gd name="connsiteX0" fmla="*/ 49400 w 265078"/>
              <a:gd name="connsiteY0" fmla="*/ 1899625 h 1908177"/>
              <a:gd name="connsiteX1" fmla="*/ 196426 w 265078"/>
              <a:gd name="connsiteY1" fmla="*/ 1908177 h 1908177"/>
              <a:gd name="connsiteX2" fmla="*/ 170816 w 265078"/>
              <a:gd name="connsiteY2" fmla="*/ 885687 h 1908177"/>
              <a:gd name="connsiteX3" fmla="*/ 264442 w 265078"/>
              <a:gd name="connsiteY3" fmla="*/ 4749 h 1908177"/>
              <a:gd name="connsiteX4" fmla="*/ 0 w 265078"/>
              <a:gd name="connsiteY4" fmla="*/ 28 h 1908177"/>
              <a:gd name="connsiteX5" fmla="*/ 49400 w 265078"/>
              <a:gd name="connsiteY5" fmla="*/ 1899625 h 1908177"/>
              <a:gd name="connsiteX0" fmla="*/ 49400 w 264666"/>
              <a:gd name="connsiteY0" fmla="*/ 1899625 h 1908177"/>
              <a:gd name="connsiteX1" fmla="*/ 196426 w 264666"/>
              <a:gd name="connsiteY1" fmla="*/ 1908177 h 1908177"/>
              <a:gd name="connsiteX2" fmla="*/ 170816 w 264666"/>
              <a:gd name="connsiteY2" fmla="*/ 885687 h 1908177"/>
              <a:gd name="connsiteX3" fmla="*/ 264442 w 264666"/>
              <a:gd name="connsiteY3" fmla="*/ 4749 h 1908177"/>
              <a:gd name="connsiteX4" fmla="*/ 0 w 264666"/>
              <a:gd name="connsiteY4" fmla="*/ 28 h 1908177"/>
              <a:gd name="connsiteX5" fmla="*/ 49400 w 264666"/>
              <a:gd name="connsiteY5" fmla="*/ 1899625 h 1908177"/>
              <a:gd name="connsiteX0" fmla="*/ 49400 w 264666"/>
              <a:gd name="connsiteY0" fmla="*/ 1899625 h 1908177"/>
              <a:gd name="connsiteX1" fmla="*/ 196426 w 264666"/>
              <a:gd name="connsiteY1" fmla="*/ 1908177 h 1908177"/>
              <a:gd name="connsiteX2" fmla="*/ 170816 w 264666"/>
              <a:gd name="connsiteY2" fmla="*/ 885687 h 1908177"/>
              <a:gd name="connsiteX3" fmla="*/ 264442 w 264666"/>
              <a:gd name="connsiteY3" fmla="*/ 4749 h 1908177"/>
              <a:gd name="connsiteX4" fmla="*/ 0 w 264666"/>
              <a:gd name="connsiteY4" fmla="*/ 28 h 1908177"/>
              <a:gd name="connsiteX5" fmla="*/ 49400 w 264666"/>
              <a:gd name="connsiteY5" fmla="*/ 1899625 h 1908177"/>
              <a:gd name="connsiteX0" fmla="*/ 49400 w 244900"/>
              <a:gd name="connsiteY0" fmla="*/ 1899625 h 1908177"/>
              <a:gd name="connsiteX1" fmla="*/ 196426 w 244900"/>
              <a:gd name="connsiteY1" fmla="*/ 1908177 h 1908177"/>
              <a:gd name="connsiteX2" fmla="*/ 170816 w 244900"/>
              <a:gd name="connsiteY2" fmla="*/ 885687 h 1908177"/>
              <a:gd name="connsiteX3" fmla="*/ 244627 w 244900"/>
              <a:gd name="connsiteY3" fmla="*/ 4749 h 1908177"/>
              <a:gd name="connsiteX4" fmla="*/ 0 w 244900"/>
              <a:gd name="connsiteY4" fmla="*/ 28 h 1908177"/>
              <a:gd name="connsiteX5" fmla="*/ 49400 w 244900"/>
              <a:gd name="connsiteY5" fmla="*/ 1899625 h 1908177"/>
              <a:gd name="connsiteX0" fmla="*/ 49400 w 1232840"/>
              <a:gd name="connsiteY0" fmla="*/ 2362985 h 2371537"/>
              <a:gd name="connsiteX1" fmla="*/ 196426 w 1232840"/>
              <a:gd name="connsiteY1" fmla="*/ 2371537 h 2371537"/>
              <a:gd name="connsiteX2" fmla="*/ 170816 w 1232840"/>
              <a:gd name="connsiteY2" fmla="*/ 1349047 h 2371537"/>
              <a:gd name="connsiteX3" fmla="*/ 1232817 w 1232840"/>
              <a:gd name="connsiteY3" fmla="*/ 8 h 2371537"/>
              <a:gd name="connsiteX4" fmla="*/ 0 w 1232840"/>
              <a:gd name="connsiteY4" fmla="*/ 463388 h 2371537"/>
              <a:gd name="connsiteX5" fmla="*/ 49400 w 1232840"/>
              <a:gd name="connsiteY5" fmla="*/ 2362985 h 2371537"/>
              <a:gd name="connsiteX0" fmla="*/ 934 w 1203211"/>
              <a:gd name="connsiteY0" fmla="*/ 2426973 h 2435525"/>
              <a:gd name="connsiteX1" fmla="*/ 147960 w 1203211"/>
              <a:gd name="connsiteY1" fmla="*/ 2435525 h 2435525"/>
              <a:gd name="connsiteX2" fmla="*/ 122350 w 1203211"/>
              <a:gd name="connsiteY2" fmla="*/ 1413035 h 2435525"/>
              <a:gd name="connsiteX3" fmla="*/ 1184351 w 1203211"/>
              <a:gd name="connsiteY3" fmla="*/ 63996 h 2435525"/>
              <a:gd name="connsiteX4" fmla="*/ 1161123 w 1203211"/>
              <a:gd name="connsiteY4" fmla="*/ 21 h 2435525"/>
              <a:gd name="connsiteX5" fmla="*/ 934 w 1203211"/>
              <a:gd name="connsiteY5" fmla="*/ 2426973 h 2435525"/>
              <a:gd name="connsiteX0" fmla="*/ 856364 w 2058642"/>
              <a:gd name="connsiteY0" fmla="*/ 2426973 h 2512066"/>
              <a:gd name="connsiteX1" fmla="*/ 636 w 2058642"/>
              <a:gd name="connsiteY1" fmla="*/ 1668928 h 2512066"/>
              <a:gd name="connsiteX2" fmla="*/ 1003390 w 2058642"/>
              <a:gd name="connsiteY2" fmla="*/ 2435525 h 2512066"/>
              <a:gd name="connsiteX3" fmla="*/ 977780 w 2058642"/>
              <a:gd name="connsiteY3" fmla="*/ 1413035 h 2512066"/>
              <a:gd name="connsiteX4" fmla="*/ 2039781 w 2058642"/>
              <a:gd name="connsiteY4" fmla="*/ 63996 h 2512066"/>
              <a:gd name="connsiteX5" fmla="*/ 2016553 w 2058642"/>
              <a:gd name="connsiteY5" fmla="*/ 21 h 2512066"/>
              <a:gd name="connsiteX6" fmla="*/ 856364 w 2058642"/>
              <a:gd name="connsiteY6" fmla="*/ 2426973 h 2512066"/>
              <a:gd name="connsiteX0" fmla="*/ 913385 w 2115663"/>
              <a:gd name="connsiteY0" fmla="*/ 2426973 h 2512066"/>
              <a:gd name="connsiteX1" fmla="*/ 57657 w 2115663"/>
              <a:gd name="connsiteY1" fmla="*/ 1668928 h 2512066"/>
              <a:gd name="connsiteX2" fmla="*/ 2022 w 2115663"/>
              <a:gd name="connsiteY2" fmla="*/ 966043 h 2512066"/>
              <a:gd name="connsiteX3" fmla="*/ 1034801 w 2115663"/>
              <a:gd name="connsiteY3" fmla="*/ 1413035 h 2512066"/>
              <a:gd name="connsiteX4" fmla="*/ 2096802 w 2115663"/>
              <a:gd name="connsiteY4" fmla="*/ 63996 h 2512066"/>
              <a:gd name="connsiteX5" fmla="*/ 2073574 w 2115663"/>
              <a:gd name="connsiteY5" fmla="*/ 21 h 2512066"/>
              <a:gd name="connsiteX6" fmla="*/ 913385 w 2115663"/>
              <a:gd name="connsiteY6" fmla="*/ 2426973 h 2512066"/>
              <a:gd name="connsiteX0" fmla="*/ 913385 w 2115663"/>
              <a:gd name="connsiteY0" fmla="*/ 2426973 h 2512066"/>
              <a:gd name="connsiteX1" fmla="*/ 57657 w 2115663"/>
              <a:gd name="connsiteY1" fmla="*/ 1668928 h 2512066"/>
              <a:gd name="connsiteX2" fmla="*/ 2022 w 2115663"/>
              <a:gd name="connsiteY2" fmla="*/ 966043 h 2512066"/>
              <a:gd name="connsiteX3" fmla="*/ 646006 w 2115663"/>
              <a:gd name="connsiteY3" fmla="*/ 393878 h 2512066"/>
              <a:gd name="connsiteX4" fmla="*/ 2096802 w 2115663"/>
              <a:gd name="connsiteY4" fmla="*/ 63996 h 2512066"/>
              <a:gd name="connsiteX5" fmla="*/ 2073574 w 2115663"/>
              <a:gd name="connsiteY5" fmla="*/ 21 h 2512066"/>
              <a:gd name="connsiteX6" fmla="*/ 913385 w 2115663"/>
              <a:gd name="connsiteY6" fmla="*/ 2426973 h 2512066"/>
              <a:gd name="connsiteX0" fmla="*/ 913385 w 2224457"/>
              <a:gd name="connsiteY0" fmla="*/ 2390776 h 2475869"/>
              <a:gd name="connsiteX1" fmla="*/ 57657 w 2224457"/>
              <a:gd name="connsiteY1" fmla="*/ 1632731 h 2475869"/>
              <a:gd name="connsiteX2" fmla="*/ 2022 w 2224457"/>
              <a:gd name="connsiteY2" fmla="*/ 929846 h 2475869"/>
              <a:gd name="connsiteX3" fmla="*/ 646006 w 2224457"/>
              <a:gd name="connsiteY3" fmla="*/ 357681 h 2475869"/>
              <a:gd name="connsiteX4" fmla="*/ 2096802 w 2224457"/>
              <a:gd name="connsiteY4" fmla="*/ 27799 h 2475869"/>
              <a:gd name="connsiteX5" fmla="*/ 2197773 w 2224457"/>
              <a:gd name="connsiteY5" fmla="*/ 283791 h 2475869"/>
              <a:gd name="connsiteX6" fmla="*/ 913385 w 2224457"/>
              <a:gd name="connsiteY6" fmla="*/ 2390776 h 2475869"/>
              <a:gd name="connsiteX0" fmla="*/ 913385 w 2226744"/>
              <a:gd name="connsiteY0" fmla="*/ 2457434 h 2542527"/>
              <a:gd name="connsiteX1" fmla="*/ 57657 w 2226744"/>
              <a:gd name="connsiteY1" fmla="*/ 1699389 h 2542527"/>
              <a:gd name="connsiteX2" fmla="*/ 2022 w 2226744"/>
              <a:gd name="connsiteY2" fmla="*/ 996504 h 2542527"/>
              <a:gd name="connsiteX3" fmla="*/ 646006 w 2226744"/>
              <a:gd name="connsiteY3" fmla="*/ 424339 h 2542527"/>
              <a:gd name="connsiteX4" fmla="*/ 2123802 w 2226744"/>
              <a:gd name="connsiteY4" fmla="*/ 5577 h 2542527"/>
              <a:gd name="connsiteX5" fmla="*/ 2197773 w 2226744"/>
              <a:gd name="connsiteY5" fmla="*/ 350449 h 2542527"/>
              <a:gd name="connsiteX6" fmla="*/ 913385 w 2226744"/>
              <a:gd name="connsiteY6" fmla="*/ 2457434 h 2542527"/>
              <a:gd name="connsiteX0" fmla="*/ 913385 w 2226744"/>
              <a:gd name="connsiteY0" fmla="*/ 2451957 h 2537050"/>
              <a:gd name="connsiteX1" fmla="*/ 57657 w 2226744"/>
              <a:gd name="connsiteY1" fmla="*/ 1693912 h 2537050"/>
              <a:gd name="connsiteX2" fmla="*/ 2022 w 2226744"/>
              <a:gd name="connsiteY2" fmla="*/ 991027 h 2537050"/>
              <a:gd name="connsiteX3" fmla="*/ 646006 w 2226744"/>
              <a:gd name="connsiteY3" fmla="*/ 418862 h 2537050"/>
              <a:gd name="connsiteX4" fmla="*/ 2123802 w 2226744"/>
              <a:gd name="connsiteY4" fmla="*/ 100 h 2537050"/>
              <a:gd name="connsiteX5" fmla="*/ 2197773 w 2226744"/>
              <a:gd name="connsiteY5" fmla="*/ 344972 h 2537050"/>
              <a:gd name="connsiteX6" fmla="*/ 913385 w 2226744"/>
              <a:gd name="connsiteY6" fmla="*/ 2451957 h 2537050"/>
              <a:gd name="connsiteX0" fmla="*/ 912325 w 2225684"/>
              <a:gd name="connsiteY0" fmla="*/ 2451956 h 2537756"/>
              <a:gd name="connsiteX1" fmla="*/ 175396 w 2225684"/>
              <a:gd name="connsiteY1" fmla="*/ 1705761 h 2537756"/>
              <a:gd name="connsiteX2" fmla="*/ 962 w 2225684"/>
              <a:gd name="connsiteY2" fmla="*/ 991026 h 2537756"/>
              <a:gd name="connsiteX3" fmla="*/ 644946 w 2225684"/>
              <a:gd name="connsiteY3" fmla="*/ 418861 h 2537756"/>
              <a:gd name="connsiteX4" fmla="*/ 2122742 w 2225684"/>
              <a:gd name="connsiteY4" fmla="*/ 99 h 2537756"/>
              <a:gd name="connsiteX5" fmla="*/ 2196713 w 2225684"/>
              <a:gd name="connsiteY5" fmla="*/ 344971 h 2537756"/>
              <a:gd name="connsiteX6" fmla="*/ 912325 w 2225684"/>
              <a:gd name="connsiteY6" fmla="*/ 2451956 h 2537756"/>
              <a:gd name="connsiteX0" fmla="*/ 880085 w 2193444"/>
              <a:gd name="connsiteY0" fmla="*/ 2451956 h 2537756"/>
              <a:gd name="connsiteX1" fmla="*/ 143156 w 2193444"/>
              <a:gd name="connsiteY1" fmla="*/ 1705761 h 2537756"/>
              <a:gd name="connsiteX2" fmla="*/ 1122 w 2193444"/>
              <a:gd name="connsiteY2" fmla="*/ 1707991 h 2537756"/>
              <a:gd name="connsiteX3" fmla="*/ 612706 w 2193444"/>
              <a:gd name="connsiteY3" fmla="*/ 418861 h 2537756"/>
              <a:gd name="connsiteX4" fmla="*/ 2090502 w 2193444"/>
              <a:gd name="connsiteY4" fmla="*/ 99 h 2537756"/>
              <a:gd name="connsiteX5" fmla="*/ 2164473 w 2193444"/>
              <a:gd name="connsiteY5" fmla="*/ 344971 h 2537756"/>
              <a:gd name="connsiteX6" fmla="*/ 880085 w 2193444"/>
              <a:gd name="connsiteY6" fmla="*/ 2451956 h 2537756"/>
              <a:gd name="connsiteX0" fmla="*/ 766685 w 2193444"/>
              <a:gd name="connsiteY0" fmla="*/ 834338 h 1782426"/>
              <a:gd name="connsiteX1" fmla="*/ 143156 w 2193444"/>
              <a:gd name="connsiteY1" fmla="*/ 1705761 h 1782426"/>
              <a:gd name="connsiteX2" fmla="*/ 1122 w 2193444"/>
              <a:gd name="connsiteY2" fmla="*/ 1707991 h 1782426"/>
              <a:gd name="connsiteX3" fmla="*/ 612706 w 2193444"/>
              <a:gd name="connsiteY3" fmla="*/ 418861 h 1782426"/>
              <a:gd name="connsiteX4" fmla="*/ 2090502 w 2193444"/>
              <a:gd name="connsiteY4" fmla="*/ 99 h 1782426"/>
              <a:gd name="connsiteX5" fmla="*/ 2164473 w 2193444"/>
              <a:gd name="connsiteY5" fmla="*/ 344971 h 1782426"/>
              <a:gd name="connsiteX6" fmla="*/ 766685 w 2193444"/>
              <a:gd name="connsiteY6" fmla="*/ 834338 h 1782426"/>
              <a:gd name="connsiteX0" fmla="*/ 765731 w 2192490"/>
              <a:gd name="connsiteY0" fmla="*/ 834338 h 1707991"/>
              <a:gd name="connsiteX1" fmla="*/ 142202 w 2192490"/>
              <a:gd name="connsiteY1" fmla="*/ 1705761 h 1707991"/>
              <a:gd name="connsiteX2" fmla="*/ 168 w 2192490"/>
              <a:gd name="connsiteY2" fmla="*/ 1707991 h 1707991"/>
              <a:gd name="connsiteX3" fmla="*/ 611752 w 2192490"/>
              <a:gd name="connsiteY3" fmla="*/ 418861 h 1707991"/>
              <a:gd name="connsiteX4" fmla="*/ 2089548 w 2192490"/>
              <a:gd name="connsiteY4" fmla="*/ 99 h 1707991"/>
              <a:gd name="connsiteX5" fmla="*/ 2163519 w 2192490"/>
              <a:gd name="connsiteY5" fmla="*/ 344971 h 1707991"/>
              <a:gd name="connsiteX6" fmla="*/ 765731 w 2192490"/>
              <a:gd name="connsiteY6" fmla="*/ 834338 h 1707991"/>
              <a:gd name="connsiteX0" fmla="*/ 765730 w 2192489"/>
              <a:gd name="connsiteY0" fmla="*/ 834338 h 1707991"/>
              <a:gd name="connsiteX1" fmla="*/ 142201 w 2192489"/>
              <a:gd name="connsiteY1" fmla="*/ 1705761 h 1707991"/>
              <a:gd name="connsiteX2" fmla="*/ 167 w 2192489"/>
              <a:gd name="connsiteY2" fmla="*/ 1707991 h 1707991"/>
              <a:gd name="connsiteX3" fmla="*/ 611751 w 2192489"/>
              <a:gd name="connsiteY3" fmla="*/ 418861 h 1707991"/>
              <a:gd name="connsiteX4" fmla="*/ 2089547 w 2192489"/>
              <a:gd name="connsiteY4" fmla="*/ 99 h 1707991"/>
              <a:gd name="connsiteX5" fmla="*/ 2163518 w 2192489"/>
              <a:gd name="connsiteY5" fmla="*/ 344971 h 1707991"/>
              <a:gd name="connsiteX6" fmla="*/ 765730 w 2192489"/>
              <a:gd name="connsiteY6" fmla="*/ 834338 h 1707991"/>
              <a:gd name="connsiteX0" fmla="*/ 771123 w 2197882"/>
              <a:gd name="connsiteY0" fmla="*/ 834338 h 1705857"/>
              <a:gd name="connsiteX1" fmla="*/ 147594 w 2197882"/>
              <a:gd name="connsiteY1" fmla="*/ 1705761 h 1705857"/>
              <a:gd name="connsiteX2" fmla="*/ 161 w 2197882"/>
              <a:gd name="connsiteY2" fmla="*/ 1696141 h 1705857"/>
              <a:gd name="connsiteX3" fmla="*/ 617144 w 2197882"/>
              <a:gd name="connsiteY3" fmla="*/ 418861 h 1705857"/>
              <a:gd name="connsiteX4" fmla="*/ 2094940 w 2197882"/>
              <a:gd name="connsiteY4" fmla="*/ 99 h 1705857"/>
              <a:gd name="connsiteX5" fmla="*/ 2168911 w 2197882"/>
              <a:gd name="connsiteY5" fmla="*/ 344971 h 1705857"/>
              <a:gd name="connsiteX6" fmla="*/ 771123 w 2197882"/>
              <a:gd name="connsiteY6" fmla="*/ 834338 h 1705857"/>
              <a:gd name="connsiteX0" fmla="*/ 771123 w 2197882"/>
              <a:gd name="connsiteY0" fmla="*/ 834338 h 1705857"/>
              <a:gd name="connsiteX1" fmla="*/ 147594 w 2197882"/>
              <a:gd name="connsiteY1" fmla="*/ 1705761 h 1705857"/>
              <a:gd name="connsiteX2" fmla="*/ 161 w 2197882"/>
              <a:gd name="connsiteY2" fmla="*/ 1696141 h 1705857"/>
              <a:gd name="connsiteX3" fmla="*/ 617144 w 2197882"/>
              <a:gd name="connsiteY3" fmla="*/ 418861 h 1705857"/>
              <a:gd name="connsiteX4" fmla="*/ 2094940 w 2197882"/>
              <a:gd name="connsiteY4" fmla="*/ 99 h 1705857"/>
              <a:gd name="connsiteX5" fmla="*/ 2168911 w 2197882"/>
              <a:gd name="connsiteY5" fmla="*/ 344971 h 1705857"/>
              <a:gd name="connsiteX6" fmla="*/ 771123 w 2197882"/>
              <a:gd name="connsiteY6" fmla="*/ 834338 h 1705857"/>
              <a:gd name="connsiteX0" fmla="*/ 771123 w 2197882"/>
              <a:gd name="connsiteY0" fmla="*/ 834363 h 1705882"/>
              <a:gd name="connsiteX1" fmla="*/ 147594 w 2197882"/>
              <a:gd name="connsiteY1" fmla="*/ 1705786 h 1705882"/>
              <a:gd name="connsiteX2" fmla="*/ 161 w 2197882"/>
              <a:gd name="connsiteY2" fmla="*/ 1696166 h 1705882"/>
              <a:gd name="connsiteX3" fmla="*/ 606344 w 2197882"/>
              <a:gd name="connsiteY3" fmla="*/ 401110 h 1705882"/>
              <a:gd name="connsiteX4" fmla="*/ 2094940 w 2197882"/>
              <a:gd name="connsiteY4" fmla="*/ 124 h 1705882"/>
              <a:gd name="connsiteX5" fmla="*/ 2168911 w 2197882"/>
              <a:gd name="connsiteY5" fmla="*/ 344996 h 1705882"/>
              <a:gd name="connsiteX6" fmla="*/ 771123 w 2197882"/>
              <a:gd name="connsiteY6" fmla="*/ 834363 h 1705882"/>
              <a:gd name="connsiteX0" fmla="*/ 771123 w 2197882"/>
              <a:gd name="connsiteY0" fmla="*/ 835347 h 1706866"/>
              <a:gd name="connsiteX1" fmla="*/ 147594 w 2197882"/>
              <a:gd name="connsiteY1" fmla="*/ 1706770 h 1706866"/>
              <a:gd name="connsiteX2" fmla="*/ 161 w 2197882"/>
              <a:gd name="connsiteY2" fmla="*/ 1697150 h 1706866"/>
              <a:gd name="connsiteX3" fmla="*/ 606344 w 2197882"/>
              <a:gd name="connsiteY3" fmla="*/ 402094 h 1706866"/>
              <a:gd name="connsiteX4" fmla="*/ 2094940 w 2197882"/>
              <a:gd name="connsiteY4" fmla="*/ 1108 h 1706866"/>
              <a:gd name="connsiteX5" fmla="*/ 2168911 w 2197882"/>
              <a:gd name="connsiteY5" fmla="*/ 345980 h 1706866"/>
              <a:gd name="connsiteX6" fmla="*/ 771123 w 2197882"/>
              <a:gd name="connsiteY6" fmla="*/ 835347 h 1706866"/>
              <a:gd name="connsiteX0" fmla="*/ 771123 w 2197882"/>
              <a:gd name="connsiteY0" fmla="*/ 835347 h 1706866"/>
              <a:gd name="connsiteX1" fmla="*/ 147594 w 2197882"/>
              <a:gd name="connsiteY1" fmla="*/ 1706770 h 1706866"/>
              <a:gd name="connsiteX2" fmla="*/ 161 w 2197882"/>
              <a:gd name="connsiteY2" fmla="*/ 1697150 h 1706866"/>
              <a:gd name="connsiteX3" fmla="*/ 606344 w 2197882"/>
              <a:gd name="connsiteY3" fmla="*/ 402094 h 1706866"/>
              <a:gd name="connsiteX4" fmla="*/ 2094940 w 2197882"/>
              <a:gd name="connsiteY4" fmla="*/ 1108 h 1706866"/>
              <a:gd name="connsiteX5" fmla="*/ 2168911 w 2197882"/>
              <a:gd name="connsiteY5" fmla="*/ 345980 h 1706866"/>
              <a:gd name="connsiteX6" fmla="*/ 771123 w 2197882"/>
              <a:gd name="connsiteY6" fmla="*/ 835347 h 1706866"/>
              <a:gd name="connsiteX0" fmla="*/ 828613 w 2255372"/>
              <a:gd name="connsiteY0" fmla="*/ 835347 h 1786404"/>
              <a:gd name="connsiteX1" fmla="*/ 205084 w 2255372"/>
              <a:gd name="connsiteY1" fmla="*/ 1706770 h 1786404"/>
              <a:gd name="connsiteX2" fmla="*/ 57651 w 2255372"/>
              <a:gd name="connsiteY2" fmla="*/ 1697150 h 1786404"/>
              <a:gd name="connsiteX3" fmla="*/ 48481 w 2255372"/>
              <a:gd name="connsiteY3" fmla="*/ 1688994 h 1786404"/>
              <a:gd name="connsiteX4" fmla="*/ 663834 w 2255372"/>
              <a:gd name="connsiteY4" fmla="*/ 402094 h 1786404"/>
              <a:gd name="connsiteX5" fmla="*/ 2152430 w 2255372"/>
              <a:gd name="connsiteY5" fmla="*/ 1108 h 1786404"/>
              <a:gd name="connsiteX6" fmla="*/ 2226401 w 2255372"/>
              <a:gd name="connsiteY6" fmla="*/ 345980 h 1786404"/>
              <a:gd name="connsiteX7" fmla="*/ 828613 w 2255372"/>
              <a:gd name="connsiteY7" fmla="*/ 835347 h 1786404"/>
              <a:gd name="connsiteX0" fmla="*/ 1052727 w 2479486"/>
              <a:gd name="connsiteY0" fmla="*/ 835347 h 1706936"/>
              <a:gd name="connsiteX1" fmla="*/ 429198 w 2479486"/>
              <a:gd name="connsiteY1" fmla="*/ 1706770 h 1706936"/>
              <a:gd name="connsiteX2" fmla="*/ 281765 w 2479486"/>
              <a:gd name="connsiteY2" fmla="*/ 1697150 h 1706936"/>
              <a:gd name="connsiteX3" fmla="*/ 18798 w 2479486"/>
              <a:gd name="connsiteY3" fmla="*/ 1268296 h 1706936"/>
              <a:gd name="connsiteX4" fmla="*/ 887948 w 2479486"/>
              <a:gd name="connsiteY4" fmla="*/ 402094 h 1706936"/>
              <a:gd name="connsiteX5" fmla="*/ 2376544 w 2479486"/>
              <a:gd name="connsiteY5" fmla="*/ 1108 h 1706936"/>
              <a:gd name="connsiteX6" fmla="*/ 2450515 w 2479486"/>
              <a:gd name="connsiteY6" fmla="*/ 345980 h 1706936"/>
              <a:gd name="connsiteX7" fmla="*/ 1052727 w 2479486"/>
              <a:gd name="connsiteY7" fmla="*/ 835347 h 1706936"/>
              <a:gd name="connsiteX0" fmla="*/ 1045699 w 2472458"/>
              <a:gd name="connsiteY0" fmla="*/ 835347 h 1717926"/>
              <a:gd name="connsiteX1" fmla="*/ 422170 w 2472458"/>
              <a:gd name="connsiteY1" fmla="*/ 1706770 h 1717926"/>
              <a:gd name="connsiteX2" fmla="*/ 11770 w 2472458"/>
              <a:gd name="connsiteY2" fmla="*/ 1268296 h 1717926"/>
              <a:gd name="connsiteX3" fmla="*/ 880920 w 2472458"/>
              <a:gd name="connsiteY3" fmla="*/ 402094 h 1717926"/>
              <a:gd name="connsiteX4" fmla="*/ 2369516 w 2472458"/>
              <a:gd name="connsiteY4" fmla="*/ 1108 h 1717926"/>
              <a:gd name="connsiteX5" fmla="*/ 2443487 w 2472458"/>
              <a:gd name="connsiteY5" fmla="*/ 345980 h 1717926"/>
              <a:gd name="connsiteX6" fmla="*/ 1045699 w 2472458"/>
              <a:gd name="connsiteY6" fmla="*/ 835347 h 1717926"/>
              <a:gd name="connsiteX0" fmla="*/ 791807 w 2218566"/>
              <a:gd name="connsiteY0" fmla="*/ 835347 h 1806421"/>
              <a:gd name="connsiteX1" fmla="*/ 168278 w 2218566"/>
              <a:gd name="connsiteY1" fmla="*/ 1706770 h 1806421"/>
              <a:gd name="connsiteX2" fmla="*/ 38675 w 2218566"/>
              <a:gd name="connsiteY2" fmla="*/ 1683070 h 1806421"/>
              <a:gd name="connsiteX3" fmla="*/ 627028 w 2218566"/>
              <a:gd name="connsiteY3" fmla="*/ 402094 h 1806421"/>
              <a:gd name="connsiteX4" fmla="*/ 2115624 w 2218566"/>
              <a:gd name="connsiteY4" fmla="*/ 1108 h 1806421"/>
              <a:gd name="connsiteX5" fmla="*/ 2189595 w 2218566"/>
              <a:gd name="connsiteY5" fmla="*/ 345980 h 1806421"/>
              <a:gd name="connsiteX6" fmla="*/ 791807 w 2218566"/>
              <a:gd name="connsiteY6" fmla="*/ 835347 h 1806421"/>
              <a:gd name="connsiteX0" fmla="*/ 791807 w 2218566"/>
              <a:gd name="connsiteY0" fmla="*/ 835347 h 1806421"/>
              <a:gd name="connsiteX1" fmla="*/ 168278 w 2218566"/>
              <a:gd name="connsiteY1" fmla="*/ 1706770 h 1806421"/>
              <a:gd name="connsiteX2" fmla="*/ 38675 w 2218566"/>
              <a:gd name="connsiteY2" fmla="*/ 1683070 h 1806421"/>
              <a:gd name="connsiteX3" fmla="*/ 627028 w 2218566"/>
              <a:gd name="connsiteY3" fmla="*/ 402094 h 1806421"/>
              <a:gd name="connsiteX4" fmla="*/ 2115624 w 2218566"/>
              <a:gd name="connsiteY4" fmla="*/ 1108 h 1806421"/>
              <a:gd name="connsiteX5" fmla="*/ 2189595 w 2218566"/>
              <a:gd name="connsiteY5" fmla="*/ 345980 h 1806421"/>
              <a:gd name="connsiteX6" fmla="*/ 791807 w 2218566"/>
              <a:gd name="connsiteY6" fmla="*/ 835347 h 1806421"/>
              <a:gd name="connsiteX0" fmla="*/ 791807 w 2218566"/>
              <a:gd name="connsiteY0" fmla="*/ 835347 h 1806421"/>
              <a:gd name="connsiteX1" fmla="*/ 168278 w 2218566"/>
              <a:gd name="connsiteY1" fmla="*/ 1706770 h 1806421"/>
              <a:gd name="connsiteX2" fmla="*/ 38675 w 2218566"/>
              <a:gd name="connsiteY2" fmla="*/ 1683070 h 1806421"/>
              <a:gd name="connsiteX3" fmla="*/ 627028 w 2218566"/>
              <a:gd name="connsiteY3" fmla="*/ 402094 h 1806421"/>
              <a:gd name="connsiteX4" fmla="*/ 2115624 w 2218566"/>
              <a:gd name="connsiteY4" fmla="*/ 1108 h 1806421"/>
              <a:gd name="connsiteX5" fmla="*/ 2189595 w 2218566"/>
              <a:gd name="connsiteY5" fmla="*/ 345980 h 1806421"/>
              <a:gd name="connsiteX6" fmla="*/ 791807 w 2218566"/>
              <a:gd name="connsiteY6" fmla="*/ 835347 h 1806421"/>
              <a:gd name="connsiteX0" fmla="*/ 791807 w 2218566"/>
              <a:gd name="connsiteY0" fmla="*/ 835347 h 1806421"/>
              <a:gd name="connsiteX1" fmla="*/ 168278 w 2218566"/>
              <a:gd name="connsiteY1" fmla="*/ 1706770 h 1806421"/>
              <a:gd name="connsiteX2" fmla="*/ 38675 w 2218566"/>
              <a:gd name="connsiteY2" fmla="*/ 1683070 h 1806421"/>
              <a:gd name="connsiteX3" fmla="*/ 627028 w 2218566"/>
              <a:gd name="connsiteY3" fmla="*/ 402094 h 1806421"/>
              <a:gd name="connsiteX4" fmla="*/ 2115624 w 2218566"/>
              <a:gd name="connsiteY4" fmla="*/ 1108 h 1806421"/>
              <a:gd name="connsiteX5" fmla="*/ 2189595 w 2218566"/>
              <a:gd name="connsiteY5" fmla="*/ 345980 h 1806421"/>
              <a:gd name="connsiteX6" fmla="*/ 791807 w 2218566"/>
              <a:gd name="connsiteY6" fmla="*/ 835347 h 1806421"/>
              <a:gd name="connsiteX0" fmla="*/ 791807 w 2218566"/>
              <a:gd name="connsiteY0" fmla="*/ 835641 h 1806715"/>
              <a:gd name="connsiteX1" fmla="*/ 168278 w 2218566"/>
              <a:gd name="connsiteY1" fmla="*/ 1707064 h 1806715"/>
              <a:gd name="connsiteX2" fmla="*/ 38675 w 2218566"/>
              <a:gd name="connsiteY2" fmla="*/ 1683364 h 1806715"/>
              <a:gd name="connsiteX3" fmla="*/ 600029 w 2218566"/>
              <a:gd name="connsiteY3" fmla="*/ 396462 h 1806715"/>
              <a:gd name="connsiteX4" fmla="*/ 2115624 w 2218566"/>
              <a:gd name="connsiteY4" fmla="*/ 1402 h 1806715"/>
              <a:gd name="connsiteX5" fmla="*/ 2189595 w 2218566"/>
              <a:gd name="connsiteY5" fmla="*/ 346274 h 1806715"/>
              <a:gd name="connsiteX6" fmla="*/ 791807 w 2218566"/>
              <a:gd name="connsiteY6" fmla="*/ 835641 h 1806715"/>
              <a:gd name="connsiteX0" fmla="*/ 791807 w 2218566"/>
              <a:gd name="connsiteY0" fmla="*/ 835115 h 1806189"/>
              <a:gd name="connsiteX1" fmla="*/ 168278 w 2218566"/>
              <a:gd name="connsiteY1" fmla="*/ 1706538 h 1806189"/>
              <a:gd name="connsiteX2" fmla="*/ 38675 w 2218566"/>
              <a:gd name="connsiteY2" fmla="*/ 1682838 h 1806189"/>
              <a:gd name="connsiteX3" fmla="*/ 610828 w 2218566"/>
              <a:gd name="connsiteY3" fmla="*/ 407787 h 1806189"/>
              <a:gd name="connsiteX4" fmla="*/ 2115624 w 2218566"/>
              <a:gd name="connsiteY4" fmla="*/ 876 h 1806189"/>
              <a:gd name="connsiteX5" fmla="*/ 2189595 w 2218566"/>
              <a:gd name="connsiteY5" fmla="*/ 345748 h 1806189"/>
              <a:gd name="connsiteX6" fmla="*/ 791807 w 2218566"/>
              <a:gd name="connsiteY6" fmla="*/ 835115 h 1806189"/>
              <a:gd name="connsiteX0" fmla="*/ 808367 w 2235126"/>
              <a:gd name="connsiteY0" fmla="*/ 835115 h 1809864"/>
              <a:gd name="connsiteX1" fmla="*/ 184838 w 2235126"/>
              <a:gd name="connsiteY1" fmla="*/ 1706538 h 1809864"/>
              <a:gd name="connsiteX2" fmla="*/ 33636 w 2235126"/>
              <a:gd name="connsiteY2" fmla="*/ 1688764 h 1809864"/>
              <a:gd name="connsiteX3" fmla="*/ 627388 w 2235126"/>
              <a:gd name="connsiteY3" fmla="*/ 407787 h 1809864"/>
              <a:gd name="connsiteX4" fmla="*/ 2132184 w 2235126"/>
              <a:gd name="connsiteY4" fmla="*/ 876 h 1809864"/>
              <a:gd name="connsiteX5" fmla="*/ 2206155 w 2235126"/>
              <a:gd name="connsiteY5" fmla="*/ 345748 h 1809864"/>
              <a:gd name="connsiteX6" fmla="*/ 808367 w 2235126"/>
              <a:gd name="connsiteY6" fmla="*/ 835115 h 1809864"/>
              <a:gd name="connsiteX0" fmla="*/ 778575 w 2205334"/>
              <a:gd name="connsiteY0" fmla="*/ 835115 h 1731454"/>
              <a:gd name="connsiteX1" fmla="*/ 155046 w 2205334"/>
              <a:gd name="connsiteY1" fmla="*/ 1706538 h 1731454"/>
              <a:gd name="connsiteX2" fmla="*/ 3844 w 2205334"/>
              <a:gd name="connsiteY2" fmla="*/ 1688764 h 1731454"/>
              <a:gd name="connsiteX3" fmla="*/ 597596 w 2205334"/>
              <a:gd name="connsiteY3" fmla="*/ 407787 h 1731454"/>
              <a:gd name="connsiteX4" fmla="*/ 2102392 w 2205334"/>
              <a:gd name="connsiteY4" fmla="*/ 876 h 1731454"/>
              <a:gd name="connsiteX5" fmla="*/ 2176363 w 2205334"/>
              <a:gd name="connsiteY5" fmla="*/ 345748 h 1731454"/>
              <a:gd name="connsiteX6" fmla="*/ 778575 w 2205334"/>
              <a:gd name="connsiteY6" fmla="*/ 835115 h 1731454"/>
              <a:gd name="connsiteX0" fmla="*/ 778575 w 2205334"/>
              <a:gd name="connsiteY0" fmla="*/ 835115 h 1706538"/>
              <a:gd name="connsiteX1" fmla="*/ 155046 w 2205334"/>
              <a:gd name="connsiteY1" fmla="*/ 1706538 h 1706538"/>
              <a:gd name="connsiteX2" fmla="*/ 3844 w 2205334"/>
              <a:gd name="connsiteY2" fmla="*/ 1688764 h 1706538"/>
              <a:gd name="connsiteX3" fmla="*/ 597596 w 2205334"/>
              <a:gd name="connsiteY3" fmla="*/ 407787 h 1706538"/>
              <a:gd name="connsiteX4" fmla="*/ 2102392 w 2205334"/>
              <a:gd name="connsiteY4" fmla="*/ 876 h 1706538"/>
              <a:gd name="connsiteX5" fmla="*/ 2176363 w 2205334"/>
              <a:gd name="connsiteY5" fmla="*/ 345748 h 1706538"/>
              <a:gd name="connsiteX6" fmla="*/ 778575 w 2205334"/>
              <a:gd name="connsiteY6" fmla="*/ 835115 h 1706538"/>
              <a:gd name="connsiteX0" fmla="*/ 778575 w 2205334"/>
              <a:gd name="connsiteY0" fmla="*/ 835115 h 1746244"/>
              <a:gd name="connsiteX1" fmla="*/ 176641 w 2205334"/>
              <a:gd name="connsiteY1" fmla="*/ 1670987 h 1746244"/>
              <a:gd name="connsiteX2" fmla="*/ 155046 w 2205334"/>
              <a:gd name="connsiteY2" fmla="*/ 1706538 h 1746244"/>
              <a:gd name="connsiteX3" fmla="*/ 3844 w 2205334"/>
              <a:gd name="connsiteY3" fmla="*/ 1688764 h 1746244"/>
              <a:gd name="connsiteX4" fmla="*/ 597596 w 2205334"/>
              <a:gd name="connsiteY4" fmla="*/ 407787 h 1746244"/>
              <a:gd name="connsiteX5" fmla="*/ 2102392 w 2205334"/>
              <a:gd name="connsiteY5" fmla="*/ 876 h 1746244"/>
              <a:gd name="connsiteX6" fmla="*/ 2176363 w 2205334"/>
              <a:gd name="connsiteY6" fmla="*/ 345748 h 1746244"/>
              <a:gd name="connsiteX7" fmla="*/ 778575 w 2205334"/>
              <a:gd name="connsiteY7" fmla="*/ 835115 h 1746244"/>
              <a:gd name="connsiteX0" fmla="*/ 778575 w 2205334"/>
              <a:gd name="connsiteY0" fmla="*/ 835115 h 1793838"/>
              <a:gd name="connsiteX1" fmla="*/ 1024434 w 2205334"/>
              <a:gd name="connsiteY1" fmla="*/ 1736166 h 1793838"/>
              <a:gd name="connsiteX2" fmla="*/ 155046 w 2205334"/>
              <a:gd name="connsiteY2" fmla="*/ 1706538 h 1793838"/>
              <a:gd name="connsiteX3" fmla="*/ 3844 w 2205334"/>
              <a:gd name="connsiteY3" fmla="*/ 1688764 h 1793838"/>
              <a:gd name="connsiteX4" fmla="*/ 597596 w 2205334"/>
              <a:gd name="connsiteY4" fmla="*/ 407787 h 1793838"/>
              <a:gd name="connsiteX5" fmla="*/ 2102392 w 2205334"/>
              <a:gd name="connsiteY5" fmla="*/ 876 h 1793838"/>
              <a:gd name="connsiteX6" fmla="*/ 2176363 w 2205334"/>
              <a:gd name="connsiteY6" fmla="*/ 345748 h 1793838"/>
              <a:gd name="connsiteX7" fmla="*/ 778575 w 2205334"/>
              <a:gd name="connsiteY7" fmla="*/ 835115 h 1793838"/>
              <a:gd name="connsiteX0" fmla="*/ 778575 w 2205334"/>
              <a:gd name="connsiteY0" fmla="*/ 835115 h 1789296"/>
              <a:gd name="connsiteX1" fmla="*/ 1024434 w 2205334"/>
              <a:gd name="connsiteY1" fmla="*/ 1736166 h 1789296"/>
              <a:gd name="connsiteX2" fmla="*/ 155046 w 2205334"/>
              <a:gd name="connsiteY2" fmla="*/ 1682836 h 1789296"/>
              <a:gd name="connsiteX3" fmla="*/ 3844 w 2205334"/>
              <a:gd name="connsiteY3" fmla="*/ 1688764 h 1789296"/>
              <a:gd name="connsiteX4" fmla="*/ 597596 w 2205334"/>
              <a:gd name="connsiteY4" fmla="*/ 407787 h 1789296"/>
              <a:gd name="connsiteX5" fmla="*/ 2102392 w 2205334"/>
              <a:gd name="connsiteY5" fmla="*/ 876 h 1789296"/>
              <a:gd name="connsiteX6" fmla="*/ 2176363 w 2205334"/>
              <a:gd name="connsiteY6" fmla="*/ 345748 h 1789296"/>
              <a:gd name="connsiteX7" fmla="*/ 778575 w 2205334"/>
              <a:gd name="connsiteY7" fmla="*/ 835115 h 1789296"/>
              <a:gd name="connsiteX0" fmla="*/ 2176363 w 2205334"/>
              <a:gd name="connsiteY0" fmla="*/ 345748 h 1789296"/>
              <a:gd name="connsiteX1" fmla="*/ 1024434 w 2205334"/>
              <a:gd name="connsiteY1" fmla="*/ 1736166 h 1789296"/>
              <a:gd name="connsiteX2" fmla="*/ 155046 w 2205334"/>
              <a:gd name="connsiteY2" fmla="*/ 1682836 h 1789296"/>
              <a:gd name="connsiteX3" fmla="*/ 3844 w 2205334"/>
              <a:gd name="connsiteY3" fmla="*/ 1688764 h 1789296"/>
              <a:gd name="connsiteX4" fmla="*/ 597596 w 2205334"/>
              <a:gd name="connsiteY4" fmla="*/ 407787 h 1789296"/>
              <a:gd name="connsiteX5" fmla="*/ 2102392 w 2205334"/>
              <a:gd name="connsiteY5" fmla="*/ 876 h 1789296"/>
              <a:gd name="connsiteX6" fmla="*/ 2176363 w 2205334"/>
              <a:gd name="connsiteY6" fmla="*/ 345748 h 1789296"/>
              <a:gd name="connsiteX0" fmla="*/ 2176363 w 2205334"/>
              <a:gd name="connsiteY0" fmla="*/ 345748 h 1688764"/>
              <a:gd name="connsiteX1" fmla="*/ 668037 w 2205334"/>
              <a:gd name="connsiteY1" fmla="*/ 545172 h 1688764"/>
              <a:gd name="connsiteX2" fmla="*/ 155046 w 2205334"/>
              <a:gd name="connsiteY2" fmla="*/ 1682836 h 1688764"/>
              <a:gd name="connsiteX3" fmla="*/ 3844 w 2205334"/>
              <a:gd name="connsiteY3" fmla="*/ 1688764 h 1688764"/>
              <a:gd name="connsiteX4" fmla="*/ 597596 w 2205334"/>
              <a:gd name="connsiteY4" fmla="*/ 407787 h 1688764"/>
              <a:gd name="connsiteX5" fmla="*/ 2102392 w 2205334"/>
              <a:gd name="connsiteY5" fmla="*/ 876 h 1688764"/>
              <a:gd name="connsiteX6" fmla="*/ 2176363 w 2205334"/>
              <a:gd name="connsiteY6" fmla="*/ 345748 h 1688764"/>
              <a:gd name="connsiteX0" fmla="*/ 2100764 w 2138969"/>
              <a:gd name="connsiteY0" fmla="*/ 85034 h 1688764"/>
              <a:gd name="connsiteX1" fmla="*/ 668037 w 2138969"/>
              <a:gd name="connsiteY1" fmla="*/ 545172 h 1688764"/>
              <a:gd name="connsiteX2" fmla="*/ 155046 w 2138969"/>
              <a:gd name="connsiteY2" fmla="*/ 1682836 h 1688764"/>
              <a:gd name="connsiteX3" fmla="*/ 3844 w 2138969"/>
              <a:gd name="connsiteY3" fmla="*/ 1688764 h 1688764"/>
              <a:gd name="connsiteX4" fmla="*/ 597596 w 2138969"/>
              <a:gd name="connsiteY4" fmla="*/ 407787 h 1688764"/>
              <a:gd name="connsiteX5" fmla="*/ 2102392 w 2138969"/>
              <a:gd name="connsiteY5" fmla="*/ 876 h 1688764"/>
              <a:gd name="connsiteX6" fmla="*/ 2100764 w 2138969"/>
              <a:gd name="connsiteY6" fmla="*/ 85034 h 1688764"/>
              <a:gd name="connsiteX0" fmla="*/ 2100764 w 2102417"/>
              <a:gd name="connsiteY0" fmla="*/ 85034 h 1688764"/>
              <a:gd name="connsiteX1" fmla="*/ 668037 w 2102417"/>
              <a:gd name="connsiteY1" fmla="*/ 545172 h 1688764"/>
              <a:gd name="connsiteX2" fmla="*/ 155046 w 2102417"/>
              <a:gd name="connsiteY2" fmla="*/ 1682836 h 1688764"/>
              <a:gd name="connsiteX3" fmla="*/ 3844 w 2102417"/>
              <a:gd name="connsiteY3" fmla="*/ 1688764 h 1688764"/>
              <a:gd name="connsiteX4" fmla="*/ 597596 w 2102417"/>
              <a:gd name="connsiteY4" fmla="*/ 407787 h 1688764"/>
              <a:gd name="connsiteX5" fmla="*/ 2102392 w 2102417"/>
              <a:gd name="connsiteY5" fmla="*/ 876 h 1688764"/>
              <a:gd name="connsiteX6" fmla="*/ 2100764 w 2102417"/>
              <a:gd name="connsiteY6" fmla="*/ 85034 h 1688764"/>
              <a:gd name="connsiteX0" fmla="*/ 2100764 w 2100763"/>
              <a:gd name="connsiteY0" fmla="*/ 108229 h 1711959"/>
              <a:gd name="connsiteX1" fmla="*/ 668037 w 2100763"/>
              <a:gd name="connsiteY1" fmla="*/ 568367 h 1711959"/>
              <a:gd name="connsiteX2" fmla="*/ 155046 w 2100763"/>
              <a:gd name="connsiteY2" fmla="*/ 1706031 h 1711959"/>
              <a:gd name="connsiteX3" fmla="*/ 3844 w 2100763"/>
              <a:gd name="connsiteY3" fmla="*/ 1711959 h 1711959"/>
              <a:gd name="connsiteX4" fmla="*/ 597596 w 2100763"/>
              <a:gd name="connsiteY4" fmla="*/ 430982 h 1711959"/>
              <a:gd name="connsiteX5" fmla="*/ 2096992 w 2100763"/>
              <a:gd name="connsiteY5" fmla="*/ 371 h 1711959"/>
              <a:gd name="connsiteX6" fmla="*/ 2100764 w 2100763"/>
              <a:gd name="connsiteY6" fmla="*/ 108229 h 1711959"/>
              <a:gd name="connsiteX0" fmla="*/ 2100764 w 2100764"/>
              <a:gd name="connsiteY0" fmla="*/ 108229 h 1711959"/>
              <a:gd name="connsiteX1" fmla="*/ 668037 w 2100764"/>
              <a:gd name="connsiteY1" fmla="*/ 568367 h 1711959"/>
              <a:gd name="connsiteX2" fmla="*/ 155046 w 2100764"/>
              <a:gd name="connsiteY2" fmla="*/ 1706031 h 1711959"/>
              <a:gd name="connsiteX3" fmla="*/ 3844 w 2100764"/>
              <a:gd name="connsiteY3" fmla="*/ 1711959 h 1711959"/>
              <a:gd name="connsiteX4" fmla="*/ 597596 w 2100764"/>
              <a:gd name="connsiteY4" fmla="*/ 430982 h 1711959"/>
              <a:gd name="connsiteX5" fmla="*/ 2096992 w 2100764"/>
              <a:gd name="connsiteY5" fmla="*/ 371 h 1711959"/>
              <a:gd name="connsiteX6" fmla="*/ 2100764 w 2100764"/>
              <a:gd name="connsiteY6" fmla="*/ 108229 h 1711959"/>
              <a:gd name="connsiteX0" fmla="*/ 2100764 w 2100764"/>
              <a:gd name="connsiteY0" fmla="*/ 108229 h 1711959"/>
              <a:gd name="connsiteX1" fmla="*/ 668037 w 2100764"/>
              <a:gd name="connsiteY1" fmla="*/ 568367 h 1711959"/>
              <a:gd name="connsiteX2" fmla="*/ 155046 w 2100764"/>
              <a:gd name="connsiteY2" fmla="*/ 1706031 h 1711959"/>
              <a:gd name="connsiteX3" fmla="*/ 3844 w 2100764"/>
              <a:gd name="connsiteY3" fmla="*/ 1711959 h 1711959"/>
              <a:gd name="connsiteX4" fmla="*/ 597596 w 2100764"/>
              <a:gd name="connsiteY4" fmla="*/ 430982 h 1711959"/>
              <a:gd name="connsiteX5" fmla="*/ 2096992 w 2100764"/>
              <a:gd name="connsiteY5" fmla="*/ 371 h 1711959"/>
              <a:gd name="connsiteX6" fmla="*/ 2100764 w 2100764"/>
              <a:gd name="connsiteY6" fmla="*/ 108229 h 1711959"/>
              <a:gd name="connsiteX0" fmla="*/ 2100764 w 2100764"/>
              <a:gd name="connsiteY0" fmla="*/ 108229 h 1711959"/>
              <a:gd name="connsiteX1" fmla="*/ 678838 w 2100764"/>
              <a:gd name="connsiteY1" fmla="*/ 568367 h 1711959"/>
              <a:gd name="connsiteX2" fmla="*/ 155046 w 2100764"/>
              <a:gd name="connsiteY2" fmla="*/ 1706031 h 1711959"/>
              <a:gd name="connsiteX3" fmla="*/ 3844 w 2100764"/>
              <a:gd name="connsiteY3" fmla="*/ 1711959 h 1711959"/>
              <a:gd name="connsiteX4" fmla="*/ 597596 w 2100764"/>
              <a:gd name="connsiteY4" fmla="*/ 430982 h 1711959"/>
              <a:gd name="connsiteX5" fmla="*/ 2096992 w 2100764"/>
              <a:gd name="connsiteY5" fmla="*/ 371 h 1711959"/>
              <a:gd name="connsiteX6" fmla="*/ 2100764 w 2100764"/>
              <a:gd name="connsiteY6" fmla="*/ 108229 h 1711959"/>
              <a:gd name="connsiteX0" fmla="*/ 2100764 w 2100764"/>
              <a:gd name="connsiteY0" fmla="*/ 108229 h 1711959"/>
              <a:gd name="connsiteX1" fmla="*/ 678838 w 2100764"/>
              <a:gd name="connsiteY1" fmla="*/ 568367 h 1711959"/>
              <a:gd name="connsiteX2" fmla="*/ 155046 w 2100764"/>
              <a:gd name="connsiteY2" fmla="*/ 1706031 h 1711959"/>
              <a:gd name="connsiteX3" fmla="*/ 3844 w 2100764"/>
              <a:gd name="connsiteY3" fmla="*/ 1711959 h 1711959"/>
              <a:gd name="connsiteX4" fmla="*/ 597596 w 2100764"/>
              <a:gd name="connsiteY4" fmla="*/ 430982 h 1711959"/>
              <a:gd name="connsiteX5" fmla="*/ 2096992 w 2100764"/>
              <a:gd name="connsiteY5" fmla="*/ 371 h 1711959"/>
              <a:gd name="connsiteX6" fmla="*/ 2100764 w 2100764"/>
              <a:gd name="connsiteY6" fmla="*/ 108229 h 1711959"/>
              <a:gd name="connsiteX0" fmla="*/ 2100764 w 2100764"/>
              <a:gd name="connsiteY0" fmla="*/ 108229 h 1711959"/>
              <a:gd name="connsiteX1" fmla="*/ 678838 w 2100764"/>
              <a:gd name="connsiteY1" fmla="*/ 568367 h 1711959"/>
              <a:gd name="connsiteX2" fmla="*/ 155046 w 2100764"/>
              <a:gd name="connsiteY2" fmla="*/ 1706031 h 1711959"/>
              <a:gd name="connsiteX3" fmla="*/ 3844 w 2100764"/>
              <a:gd name="connsiteY3" fmla="*/ 1711959 h 1711959"/>
              <a:gd name="connsiteX4" fmla="*/ 597596 w 2100764"/>
              <a:gd name="connsiteY4" fmla="*/ 430982 h 1711959"/>
              <a:gd name="connsiteX5" fmla="*/ 2096992 w 2100764"/>
              <a:gd name="connsiteY5" fmla="*/ 371 h 1711959"/>
              <a:gd name="connsiteX6" fmla="*/ 2100764 w 2100764"/>
              <a:gd name="connsiteY6" fmla="*/ 108229 h 1711959"/>
              <a:gd name="connsiteX0" fmla="*/ 2100764 w 2100764"/>
              <a:gd name="connsiteY0" fmla="*/ 108229 h 1711959"/>
              <a:gd name="connsiteX1" fmla="*/ 678838 w 2100764"/>
              <a:gd name="connsiteY1" fmla="*/ 568367 h 1711959"/>
              <a:gd name="connsiteX2" fmla="*/ 155046 w 2100764"/>
              <a:gd name="connsiteY2" fmla="*/ 1706031 h 1711959"/>
              <a:gd name="connsiteX3" fmla="*/ 3844 w 2100764"/>
              <a:gd name="connsiteY3" fmla="*/ 1711959 h 1711959"/>
              <a:gd name="connsiteX4" fmla="*/ 597596 w 2100764"/>
              <a:gd name="connsiteY4" fmla="*/ 430982 h 1711959"/>
              <a:gd name="connsiteX5" fmla="*/ 2096992 w 2100764"/>
              <a:gd name="connsiteY5" fmla="*/ 371 h 1711959"/>
              <a:gd name="connsiteX6" fmla="*/ 2100764 w 2100764"/>
              <a:gd name="connsiteY6" fmla="*/ 108229 h 1711959"/>
              <a:gd name="connsiteX0" fmla="*/ 2100764 w 2100764"/>
              <a:gd name="connsiteY0" fmla="*/ 108229 h 1711959"/>
              <a:gd name="connsiteX1" fmla="*/ 678838 w 2100764"/>
              <a:gd name="connsiteY1" fmla="*/ 568367 h 1711959"/>
              <a:gd name="connsiteX2" fmla="*/ 155046 w 2100764"/>
              <a:gd name="connsiteY2" fmla="*/ 1706031 h 1711959"/>
              <a:gd name="connsiteX3" fmla="*/ 3844 w 2100764"/>
              <a:gd name="connsiteY3" fmla="*/ 1711959 h 1711959"/>
              <a:gd name="connsiteX4" fmla="*/ 597596 w 2100764"/>
              <a:gd name="connsiteY4" fmla="*/ 430982 h 1711959"/>
              <a:gd name="connsiteX5" fmla="*/ 2096992 w 2100764"/>
              <a:gd name="connsiteY5" fmla="*/ 371 h 1711959"/>
              <a:gd name="connsiteX6" fmla="*/ 2100764 w 2100764"/>
              <a:gd name="connsiteY6" fmla="*/ 108229 h 1711959"/>
              <a:gd name="connsiteX0" fmla="*/ 2100764 w 2100764"/>
              <a:gd name="connsiteY0" fmla="*/ 108229 h 1711959"/>
              <a:gd name="connsiteX1" fmla="*/ 678838 w 2100764"/>
              <a:gd name="connsiteY1" fmla="*/ 568367 h 1711959"/>
              <a:gd name="connsiteX2" fmla="*/ 155046 w 2100764"/>
              <a:gd name="connsiteY2" fmla="*/ 1706031 h 1711959"/>
              <a:gd name="connsiteX3" fmla="*/ 3844 w 2100764"/>
              <a:gd name="connsiteY3" fmla="*/ 1711959 h 1711959"/>
              <a:gd name="connsiteX4" fmla="*/ 597596 w 2100764"/>
              <a:gd name="connsiteY4" fmla="*/ 430982 h 1711959"/>
              <a:gd name="connsiteX5" fmla="*/ 2096992 w 2100764"/>
              <a:gd name="connsiteY5" fmla="*/ 371 h 1711959"/>
              <a:gd name="connsiteX6" fmla="*/ 2100764 w 2100764"/>
              <a:gd name="connsiteY6" fmla="*/ 108229 h 1711959"/>
              <a:gd name="connsiteX0" fmla="*/ 2100764 w 2100764"/>
              <a:gd name="connsiteY0" fmla="*/ 108229 h 1711959"/>
              <a:gd name="connsiteX1" fmla="*/ 678838 w 2100764"/>
              <a:gd name="connsiteY1" fmla="*/ 568367 h 1711959"/>
              <a:gd name="connsiteX2" fmla="*/ 155046 w 2100764"/>
              <a:gd name="connsiteY2" fmla="*/ 1706031 h 1711959"/>
              <a:gd name="connsiteX3" fmla="*/ 3844 w 2100764"/>
              <a:gd name="connsiteY3" fmla="*/ 1711959 h 1711959"/>
              <a:gd name="connsiteX4" fmla="*/ 597596 w 2100764"/>
              <a:gd name="connsiteY4" fmla="*/ 430982 h 1711959"/>
              <a:gd name="connsiteX5" fmla="*/ 2096992 w 2100764"/>
              <a:gd name="connsiteY5" fmla="*/ 371 h 1711959"/>
              <a:gd name="connsiteX6" fmla="*/ 2100764 w 2100764"/>
              <a:gd name="connsiteY6" fmla="*/ 108229 h 1711959"/>
              <a:gd name="connsiteX0" fmla="*/ 2100764 w 2100764"/>
              <a:gd name="connsiteY0" fmla="*/ 108229 h 1711959"/>
              <a:gd name="connsiteX1" fmla="*/ 678838 w 2100764"/>
              <a:gd name="connsiteY1" fmla="*/ 568367 h 1711959"/>
              <a:gd name="connsiteX2" fmla="*/ 155046 w 2100764"/>
              <a:gd name="connsiteY2" fmla="*/ 1706031 h 1711959"/>
              <a:gd name="connsiteX3" fmla="*/ 3844 w 2100764"/>
              <a:gd name="connsiteY3" fmla="*/ 1711959 h 1711959"/>
              <a:gd name="connsiteX4" fmla="*/ 597596 w 2100764"/>
              <a:gd name="connsiteY4" fmla="*/ 430982 h 1711959"/>
              <a:gd name="connsiteX5" fmla="*/ 2096992 w 2100764"/>
              <a:gd name="connsiteY5" fmla="*/ 371 h 1711959"/>
              <a:gd name="connsiteX6" fmla="*/ 2100764 w 2100764"/>
              <a:gd name="connsiteY6" fmla="*/ 108229 h 1711959"/>
              <a:gd name="connsiteX0" fmla="*/ 2100764 w 2100764"/>
              <a:gd name="connsiteY0" fmla="*/ 108229 h 1711959"/>
              <a:gd name="connsiteX1" fmla="*/ 678838 w 2100764"/>
              <a:gd name="connsiteY1" fmla="*/ 568367 h 1711959"/>
              <a:gd name="connsiteX2" fmla="*/ 155046 w 2100764"/>
              <a:gd name="connsiteY2" fmla="*/ 1706031 h 1711959"/>
              <a:gd name="connsiteX3" fmla="*/ 3844 w 2100764"/>
              <a:gd name="connsiteY3" fmla="*/ 1711959 h 1711959"/>
              <a:gd name="connsiteX4" fmla="*/ 597596 w 2100764"/>
              <a:gd name="connsiteY4" fmla="*/ 430982 h 1711959"/>
              <a:gd name="connsiteX5" fmla="*/ 2096992 w 2100764"/>
              <a:gd name="connsiteY5" fmla="*/ 371 h 1711959"/>
              <a:gd name="connsiteX6" fmla="*/ 2100764 w 2100764"/>
              <a:gd name="connsiteY6" fmla="*/ 108229 h 1711959"/>
              <a:gd name="connsiteX0" fmla="*/ 2100764 w 2100764"/>
              <a:gd name="connsiteY0" fmla="*/ 108229 h 1711959"/>
              <a:gd name="connsiteX1" fmla="*/ 678838 w 2100764"/>
              <a:gd name="connsiteY1" fmla="*/ 568367 h 1711959"/>
              <a:gd name="connsiteX2" fmla="*/ 155046 w 2100764"/>
              <a:gd name="connsiteY2" fmla="*/ 1706031 h 1711959"/>
              <a:gd name="connsiteX3" fmla="*/ 3844 w 2100764"/>
              <a:gd name="connsiteY3" fmla="*/ 1711959 h 1711959"/>
              <a:gd name="connsiteX4" fmla="*/ 597596 w 2100764"/>
              <a:gd name="connsiteY4" fmla="*/ 430982 h 1711959"/>
              <a:gd name="connsiteX5" fmla="*/ 2096992 w 2100764"/>
              <a:gd name="connsiteY5" fmla="*/ 371 h 1711959"/>
              <a:gd name="connsiteX6" fmla="*/ 2100764 w 2100764"/>
              <a:gd name="connsiteY6" fmla="*/ 108229 h 1711959"/>
              <a:gd name="connsiteX0" fmla="*/ 2098146 w 2098146"/>
              <a:gd name="connsiteY0" fmla="*/ 108229 h 1711959"/>
              <a:gd name="connsiteX1" fmla="*/ 676220 w 2098146"/>
              <a:gd name="connsiteY1" fmla="*/ 568367 h 1711959"/>
              <a:gd name="connsiteX2" fmla="*/ 152428 w 2098146"/>
              <a:gd name="connsiteY2" fmla="*/ 1706031 h 1711959"/>
              <a:gd name="connsiteX3" fmla="*/ 1226 w 2098146"/>
              <a:gd name="connsiteY3" fmla="*/ 1711959 h 1711959"/>
              <a:gd name="connsiteX4" fmla="*/ 594978 w 2098146"/>
              <a:gd name="connsiteY4" fmla="*/ 430982 h 1711959"/>
              <a:gd name="connsiteX5" fmla="*/ 2094374 w 2098146"/>
              <a:gd name="connsiteY5" fmla="*/ 371 h 1711959"/>
              <a:gd name="connsiteX6" fmla="*/ 2098146 w 2098146"/>
              <a:gd name="connsiteY6" fmla="*/ 108229 h 1711959"/>
              <a:gd name="connsiteX0" fmla="*/ 2098146 w 2098146"/>
              <a:gd name="connsiteY0" fmla="*/ 125864 h 1729594"/>
              <a:gd name="connsiteX1" fmla="*/ 676220 w 2098146"/>
              <a:gd name="connsiteY1" fmla="*/ 586002 h 1729594"/>
              <a:gd name="connsiteX2" fmla="*/ 152428 w 2098146"/>
              <a:gd name="connsiteY2" fmla="*/ 1723666 h 1729594"/>
              <a:gd name="connsiteX3" fmla="*/ 1226 w 2098146"/>
              <a:gd name="connsiteY3" fmla="*/ 1729594 h 1729594"/>
              <a:gd name="connsiteX4" fmla="*/ 594978 w 2098146"/>
              <a:gd name="connsiteY4" fmla="*/ 448617 h 1729594"/>
              <a:gd name="connsiteX5" fmla="*/ 2083575 w 2098146"/>
              <a:gd name="connsiteY5" fmla="*/ 229 h 1729594"/>
              <a:gd name="connsiteX6" fmla="*/ 2098146 w 2098146"/>
              <a:gd name="connsiteY6" fmla="*/ 125864 h 1729594"/>
              <a:gd name="connsiteX0" fmla="*/ 2092747 w 2092747"/>
              <a:gd name="connsiteY0" fmla="*/ 143640 h 1729594"/>
              <a:gd name="connsiteX1" fmla="*/ 676220 w 2092747"/>
              <a:gd name="connsiteY1" fmla="*/ 586002 h 1729594"/>
              <a:gd name="connsiteX2" fmla="*/ 152428 w 2092747"/>
              <a:gd name="connsiteY2" fmla="*/ 1723666 h 1729594"/>
              <a:gd name="connsiteX3" fmla="*/ 1226 w 2092747"/>
              <a:gd name="connsiteY3" fmla="*/ 1729594 h 1729594"/>
              <a:gd name="connsiteX4" fmla="*/ 594978 w 2092747"/>
              <a:gd name="connsiteY4" fmla="*/ 448617 h 1729594"/>
              <a:gd name="connsiteX5" fmla="*/ 2083575 w 2092747"/>
              <a:gd name="connsiteY5" fmla="*/ 229 h 1729594"/>
              <a:gd name="connsiteX6" fmla="*/ 2092747 w 2092747"/>
              <a:gd name="connsiteY6" fmla="*/ 143640 h 1729594"/>
              <a:gd name="connsiteX0" fmla="*/ 2092747 w 2092747"/>
              <a:gd name="connsiteY0" fmla="*/ 143640 h 1729594"/>
              <a:gd name="connsiteX1" fmla="*/ 676220 w 2092747"/>
              <a:gd name="connsiteY1" fmla="*/ 586002 h 1729594"/>
              <a:gd name="connsiteX2" fmla="*/ 152428 w 2092747"/>
              <a:gd name="connsiteY2" fmla="*/ 1723666 h 1729594"/>
              <a:gd name="connsiteX3" fmla="*/ 1226 w 2092747"/>
              <a:gd name="connsiteY3" fmla="*/ 1729594 h 1729594"/>
              <a:gd name="connsiteX4" fmla="*/ 594978 w 2092747"/>
              <a:gd name="connsiteY4" fmla="*/ 448617 h 1729594"/>
              <a:gd name="connsiteX5" fmla="*/ 2083575 w 2092747"/>
              <a:gd name="connsiteY5" fmla="*/ 229 h 1729594"/>
              <a:gd name="connsiteX6" fmla="*/ 2092747 w 2092747"/>
              <a:gd name="connsiteY6" fmla="*/ 143640 h 1729594"/>
              <a:gd name="connsiteX0" fmla="*/ 2092747 w 2092747"/>
              <a:gd name="connsiteY0" fmla="*/ 143640 h 1729594"/>
              <a:gd name="connsiteX1" fmla="*/ 676220 w 2092747"/>
              <a:gd name="connsiteY1" fmla="*/ 586002 h 1729594"/>
              <a:gd name="connsiteX2" fmla="*/ 152428 w 2092747"/>
              <a:gd name="connsiteY2" fmla="*/ 1723666 h 1729594"/>
              <a:gd name="connsiteX3" fmla="*/ 1226 w 2092747"/>
              <a:gd name="connsiteY3" fmla="*/ 1729594 h 1729594"/>
              <a:gd name="connsiteX4" fmla="*/ 594978 w 2092747"/>
              <a:gd name="connsiteY4" fmla="*/ 448617 h 1729594"/>
              <a:gd name="connsiteX5" fmla="*/ 2083575 w 2092747"/>
              <a:gd name="connsiteY5" fmla="*/ 229 h 1729594"/>
              <a:gd name="connsiteX6" fmla="*/ 2092747 w 2092747"/>
              <a:gd name="connsiteY6" fmla="*/ 143640 h 1729594"/>
              <a:gd name="connsiteX0" fmla="*/ 2092747 w 2092747"/>
              <a:gd name="connsiteY0" fmla="*/ 143640 h 1729594"/>
              <a:gd name="connsiteX1" fmla="*/ 795019 w 2092747"/>
              <a:gd name="connsiteY1" fmla="*/ 491196 h 1729594"/>
              <a:gd name="connsiteX2" fmla="*/ 152428 w 2092747"/>
              <a:gd name="connsiteY2" fmla="*/ 1723666 h 1729594"/>
              <a:gd name="connsiteX3" fmla="*/ 1226 w 2092747"/>
              <a:gd name="connsiteY3" fmla="*/ 1729594 h 1729594"/>
              <a:gd name="connsiteX4" fmla="*/ 594978 w 2092747"/>
              <a:gd name="connsiteY4" fmla="*/ 448617 h 1729594"/>
              <a:gd name="connsiteX5" fmla="*/ 2083575 w 2092747"/>
              <a:gd name="connsiteY5" fmla="*/ 229 h 1729594"/>
              <a:gd name="connsiteX6" fmla="*/ 2092747 w 2092747"/>
              <a:gd name="connsiteY6" fmla="*/ 143640 h 1729594"/>
              <a:gd name="connsiteX0" fmla="*/ 2092747 w 2092747"/>
              <a:gd name="connsiteY0" fmla="*/ 143640 h 1729594"/>
              <a:gd name="connsiteX1" fmla="*/ 795019 w 2092747"/>
              <a:gd name="connsiteY1" fmla="*/ 491196 h 1729594"/>
              <a:gd name="connsiteX2" fmla="*/ 152428 w 2092747"/>
              <a:gd name="connsiteY2" fmla="*/ 1723666 h 1729594"/>
              <a:gd name="connsiteX3" fmla="*/ 1226 w 2092747"/>
              <a:gd name="connsiteY3" fmla="*/ 1729594 h 1729594"/>
              <a:gd name="connsiteX4" fmla="*/ 594978 w 2092747"/>
              <a:gd name="connsiteY4" fmla="*/ 448617 h 1729594"/>
              <a:gd name="connsiteX5" fmla="*/ 2083575 w 2092747"/>
              <a:gd name="connsiteY5" fmla="*/ 229 h 1729594"/>
              <a:gd name="connsiteX6" fmla="*/ 2092747 w 2092747"/>
              <a:gd name="connsiteY6" fmla="*/ 143640 h 1729594"/>
              <a:gd name="connsiteX0" fmla="*/ 2092747 w 2092747"/>
              <a:gd name="connsiteY0" fmla="*/ 143640 h 1729594"/>
              <a:gd name="connsiteX1" fmla="*/ 795019 w 2092747"/>
              <a:gd name="connsiteY1" fmla="*/ 491196 h 1729594"/>
              <a:gd name="connsiteX2" fmla="*/ 152428 w 2092747"/>
              <a:gd name="connsiteY2" fmla="*/ 1723666 h 1729594"/>
              <a:gd name="connsiteX3" fmla="*/ 1226 w 2092747"/>
              <a:gd name="connsiteY3" fmla="*/ 1729594 h 1729594"/>
              <a:gd name="connsiteX4" fmla="*/ 594978 w 2092747"/>
              <a:gd name="connsiteY4" fmla="*/ 448617 h 1729594"/>
              <a:gd name="connsiteX5" fmla="*/ 2083575 w 2092747"/>
              <a:gd name="connsiteY5" fmla="*/ 229 h 1729594"/>
              <a:gd name="connsiteX6" fmla="*/ 2092747 w 2092747"/>
              <a:gd name="connsiteY6" fmla="*/ 143640 h 1729594"/>
              <a:gd name="connsiteX0" fmla="*/ 2092747 w 2092747"/>
              <a:gd name="connsiteY0" fmla="*/ 143640 h 1729594"/>
              <a:gd name="connsiteX1" fmla="*/ 795019 w 2092747"/>
              <a:gd name="connsiteY1" fmla="*/ 491196 h 1729594"/>
              <a:gd name="connsiteX2" fmla="*/ 152428 w 2092747"/>
              <a:gd name="connsiteY2" fmla="*/ 1723666 h 1729594"/>
              <a:gd name="connsiteX3" fmla="*/ 1226 w 2092747"/>
              <a:gd name="connsiteY3" fmla="*/ 1729594 h 1729594"/>
              <a:gd name="connsiteX4" fmla="*/ 594978 w 2092747"/>
              <a:gd name="connsiteY4" fmla="*/ 448617 h 1729594"/>
              <a:gd name="connsiteX5" fmla="*/ 2083575 w 2092747"/>
              <a:gd name="connsiteY5" fmla="*/ 229 h 1729594"/>
              <a:gd name="connsiteX6" fmla="*/ 2092747 w 2092747"/>
              <a:gd name="connsiteY6" fmla="*/ 143640 h 1729594"/>
              <a:gd name="connsiteX0" fmla="*/ 2092747 w 2092747"/>
              <a:gd name="connsiteY0" fmla="*/ 1709 h 1587663"/>
              <a:gd name="connsiteX1" fmla="*/ 795019 w 2092747"/>
              <a:gd name="connsiteY1" fmla="*/ 349265 h 1587663"/>
              <a:gd name="connsiteX2" fmla="*/ 152428 w 2092747"/>
              <a:gd name="connsiteY2" fmla="*/ 1581735 h 1587663"/>
              <a:gd name="connsiteX3" fmla="*/ 1226 w 2092747"/>
              <a:gd name="connsiteY3" fmla="*/ 1587663 h 1587663"/>
              <a:gd name="connsiteX4" fmla="*/ 594978 w 2092747"/>
              <a:gd name="connsiteY4" fmla="*/ 306686 h 1587663"/>
              <a:gd name="connsiteX5" fmla="*/ 1288259 w 2092747"/>
              <a:gd name="connsiteY5" fmla="*/ 74925 h 1587663"/>
              <a:gd name="connsiteX6" fmla="*/ 2092747 w 2092747"/>
              <a:gd name="connsiteY6" fmla="*/ 1709 h 1587663"/>
              <a:gd name="connsiteX0" fmla="*/ 1314353 w 1314353"/>
              <a:gd name="connsiteY0" fmla="*/ 231378 h 1557379"/>
              <a:gd name="connsiteX1" fmla="*/ 795019 w 1314353"/>
              <a:gd name="connsiteY1" fmla="*/ 318981 h 1557379"/>
              <a:gd name="connsiteX2" fmla="*/ 152428 w 1314353"/>
              <a:gd name="connsiteY2" fmla="*/ 1551451 h 1557379"/>
              <a:gd name="connsiteX3" fmla="*/ 1226 w 1314353"/>
              <a:gd name="connsiteY3" fmla="*/ 1557379 h 1557379"/>
              <a:gd name="connsiteX4" fmla="*/ 594978 w 1314353"/>
              <a:gd name="connsiteY4" fmla="*/ 276402 h 1557379"/>
              <a:gd name="connsiteX5" fmla="*/ 1288259 w 1314353"/>
              <a:gd name="connsiteY5" fmla="*/ 44641 h 1557379"/>
              <a:gd name="connsiteX6" fmla="*/ 1314353 w 1314353"/>
              <a:gd name="connsiteY6" fmla="*/ 231378 h 1557379"/>
              <a:gd name="connsiteX0" fmla="*/ 1314353 w 1322211"/>
              <a:gd name="connsiteY0" fmla="*/ 198675 h 1524676"/>
              <a:gd name="connsiteX1" fmla="*/ 795019 w 1322211"/>
              <a:gd name="connsiteY1" fmla="*/ 286278 h 1524676"/>
              <a:gd name="connsiteX2" fmla="*/ 152428 w 1322211"/>
              <a:gd name="connsiteY2" fmla="*/ 1518748 h 1524676"/>
              <a:gd name="connsiteX3" fmla="*/ 1226 w 1322211"/>
              <a:gd name="connsiteY3" fmla="*/ 1524676 h 1524676"/>
              <a:gd name="connsiteX4" fmla="*/ 594978 w 1322211"/>
              <a:gd name="connsiteY4" fmla="*/ 243699 h 1524676"/>
              <a:gd name="connsiteX5" fmla="*/ 1322102 w 1322211"/>
              <a:gd name="connsiteY5" fmla="*/ 80020 h 1524676"/>
              <a:gd name="connsiteX6" fmla="*/ 1314353 w 1322211"/>
              <a:gd name="connsiteY6" fmla="*/ 198675 h 1524676"/>
              <a:gd name="connsiteX0" fmla="*/ 1314353 w 1314353"/>
              <a:gd name="connsiteY0" fmla="*/ 209686 h 1535687"/>
              <a:gd name="connsiteX1" fmla="*/ 795019 w 1314353"/>
              <a:gd name="connsiteY1" fmla="*/ 297289 h 1535687"/>
              <a:gd name="connsiteX2" fmla="*/ 152428 w 1314353"/>
              <a:gd name="connsiteY2" fmla="*/ 1529759 h 1535687"/>
              <a:gd name="connsiteX3" fmla="*/ 1226 w 1314353"/>
              <a:gd name="connsiteY3" fmla="*/ 1535687 h 1535687"/>
              <a:gd name="connsiteX4" fmla="*/ 594978 w 1314353"/>
              <a:gd name="connsiteY4" fmla="*/ 254710 h 1535687"/>
              <a:gd name="connsiteX5" fmla="*/ 1288259 w 1314353"/>
              <a:gd name="connsiteY5" fmla="*/ 66274 h 1535687"/>
              <a:gd name="connsiteX6" fmla="*/ 1314353 w 1314353"/>
              <a:gd name="connsiteY6" fmla="*/ 209686 h 1535687"/>
              <a:gd name="connsiteX0" fmla="*/ 1286151 w 1288387"/>
              <a:gd name="connsiteY0" fmla="*/ 197306 h 1535687"/>
              <a:gd name="connsiteX1" fmla="*/ 795019 w 1288387"/>
              <a:gd name="connsiteY1" fmla="*/ 297289 h 1535687"/>
              <a:gd name="connsiteX2" fmla="*/ 152428 w 1288387"/>
              <a:gd name="connsiteY2" fmla="*/ 1529759 h 1535687"/>
              <a:gd name="connsiteX3" fmla="*/ 1226 w 1288387"/>
              <a:gd name="connsiteY3" fmla="*/ 1535687 h 1535687"/>
              <a:gd name="connsiteX4" fmla="*/ 594978 w 1288387"/>
              <a:gd name="connsiteY4" fmla="*/ 254710 h 1535687"/>
              <a:gd name="connsiteX5" fmla="*/ 1288259 w 1288387"/>
              <a:gd name="connsiteY5" fmla="*/ 66274 h 1535687"/>
              <a:gd name="connsiteX6" fmla="*/ 1286151 w 1288387"/>
              <a:gd name="connsiteY6" fmla="*/ 197306 h 1535687"/>
              <a:gd name="connsiteX0" fmla="*/ 1286151 w 1288387"/>
              <a:gd name="connsiteY0" fmla="*/ 197306 h 1535687"/>
              <a:gd name="connsiteX1" fmla="*/ 795019 w 1288387"/>
              <a:gd name="connsiteY1" fmla="*/ 297289 h 1535687"/>
              <a:gd name="connsiteX2" fmla="*/ 152428 w 1288387"/>
              <a:gd name="connsiteY2" fmla="*/ 1529759 h 1535687"/>
              <a:gd name="connsiteX3" fmla="*/ 1226 w 1288387"/>
              <a:gd name="connsiteY3" fmla="*/ 1535687 h 1535687"/>
              <a:gd name="connsiteX4" fmla="*/ 594978 w 1288387"/>
              <a:gd name="connsiteY4" fmla="*/ 254710 h 1535687"/>
              <a:gd name="connsiteX5" fmla="*/ 1288259 w 1288387"/>
              <a:gd name="connsiteY5" fmla="*/ 66274 h 1535687"/>
              <a:gd name="connsiteX6" fmla="*/ 1286151 w 1288387"/>
              <a:gd name="connsiteY6" fmla="*/ 197306 h 1535687"/>
              <a:gd name="connsiteX0" fmla="*/ 1286151 w 1288387"/>
              <a:gd name="connsiteY0" fmla="*/ 197306 h 1535687"/>
              <a:gd name="connsiteX1" fmla="*/ 664464 w 1288387"/>
              <a:gd name="connsiteY1" fmla="*/ 379771 h 1535687"/>
              <a:gd name="connsiteX2" fmla="*/ 152428 w 1288387"/>
              <a:gd name="connsiteY2" fmla="*/ 1529759 h 1535687"/>
              <a:gd name="connsiteX3" fmla="*/ 1226 w 1288387"/>
              <a:gd name="connsiteY3" fmla="*/ 1535687 h 1535687"/>
              <a:gd name="connsiteX4" fmla="*/ 594978 w 1288387"/>
              <a:gd name="connsiteY4" fmla="*/ 254710 h 1535687"/>
              <a:gd name="connsiteX5" fmla="*/ 1288259 w 1288387"/>
              <a:gd name="connsiteY5" fmla="*/ 66274 h 1535687"/>
              <a:gd name="connsiteX6" fmla="*/ 1286151 w 1288387"/>
              <a:gd name="connsiteY6" fmla="*/ 197306 h 1535687"/>
              <a:gd name="connsiteX0" fmla="*/ 1286151 w 1288387"/>
              <a:gd name="connsiteY0" fmla="*/ 197306 h 1535687"/>
              <a:gd name="connsiteX1" fmla="*/ 664464 w 1288387"/>
              <a:gd name="connsiteY1" fmla="*/ 379771 h 1535687"/>
              <a:gd name="connsiteX2" fmla="*/ 152428 w 1288387"/>
              <a:gd name="connsiteY2" fmla="*/ 1529759 h 1535687"/>
              <a:gd name="connsiteX3" fmla="*/ 1226 w 1288387"/>
              <a:gd name="connsiteY3" fmla="*/ 1535687 h 1535687"/>
              <a:gd name="connsiteX4" fmla="*/ 594978 w 1288387"/>
              <a:gd name="connsiteY4" fmla="*/ 254710 h 1535687"/>
              <a:gd name="connsiteX5" fmla="*/ 1288259 w 1288387"/>
              <a:gd name="connsiteY5" fmla="*/ 66274 h 1535687"/>
              <a:gd name="connsiteX6" fmla="*/ 1286151 w 1288387"/>
              <a:gd name="connsiteY6" fmla="*/ 197306 h 1535687"/>
              <a:gd name="connsiteX0" fmla="*/ 1286151 w 1288387"/>
              <a:gd name="connsiteY0" fmla="*/ 197306 h 1535687"/>
              <a:gd name="connsiteX1" fmla="*/ 664464 w 1288387"/>
              <a:gd name="connsiteY1" fmla="*/ 379771 h 1535687"/>
              <a:gd name="connsiteX2" fmla="*/ 152428 w 1288387"/>
              <a:gd name="connsiteY2" fmla="*/ 1529759 h 1535687"/>
              <a:gd name="connsiteX3" fmla="*/ 1226 w 1288387"/>
              <a:gd name="connsiteY3" fmla="*/ 1535687 h 1535687"/>
              <a:gd name="connsiteX4" fmla="*/ 594978 w 1288387"/>
              <a:gd name="connsiteY4" fmla="*/ 254710 h 1535687"/>
              <a:gd name="connsiteX5" fmla="*/ 1288259 w 1288387"/>
              <a:gd name="connsiteY5" fmla="*/ 66274 h 1535687"/>
              <a:gd name="connsiteX6" fmla="*/ 1286151 w 1288387"/>
              <a:gd name="connsiteY6" fmla="*/ 197306 h 1535687"/>
              <a:gd name="connsiteX0" fmla="*/ 1286151 w 1288387"/>
              <a:gd name="connsiteY0" fmla="*/ 197306 h 1535687"/>
              <a:gd name="connsiteX1" fmla="*/ 664464 w 1288387"/>
              <a:gd name="connsiteY1" fmla="*/ 379771 h 1535687"/>
              <a:gd name="connsiteX2" fmla="*/ 152428 w 1288387"/>
              <a:gd name="connsiteY2" fmla="*/ 1529759 h 1535687"/>
              <a:gd name="connsiteX3" fmla="*/ 1226 w 1288387"/>
              <a:gd name="connsiteY3" fmla="*/ 1535687 h 1535687"/>
              <a:gd name="connsiteX4" fmla="*/ 594978 w 1288387"/>
              <a:gd name="connsiteY4" fmla="*/ 254710 h 1535687"/>
              <a:gd name="connsiteX5" fmla="*/ 1288259 w 1288387"/>
              <a:gd name="connsiteY5" fmla="*/ 66274 h 1535687"/>
              <a:gd name="connsiteX6" fmla="*/ 1286151 w 1288387"/>
              <a:gd name="connsiteY6" fmla="*/ 197306 h 1535687"/>
              <a:gd name="connsiteX0" fmla="*/ 1285830 w 1288066"/>
              <a:gd name="connsiteY0" fmla="*/ 197306 h 1535687"/>
              <a:gd name="connsiteX1" fmla="*/ 664143 w 1288066"/>
              <a:gd name="connsiteY1" fmla="*/ 379771 h 1535687"/>
              <a:gd name="connsiteX2" fmla="*/ 152107 w 1288066"/>
              <a:gd name="connsiteY2" fmla="*/ 1529759 h 1535687"/>
              <a:gd name="connsiteX3" fmla="*/ 905 w 1288066"/>
              <a:gd name="connsiteY3" fmla="*/ 1535687 h 1535687"/>
              <a:gd name="connsiteX4" fmla="*/ 594657 w 1288066"/>
              <a:gd name="connsiteY4" fmla="*/ 254710 h 1535687"/>
              <a:gd name="connsiteX5" fmla="*/ 1287938 w 1288066"/>
              <a:gd name="connsiteY5" fmla="*/ 66274 h 1535687"/>
              <a:gd name="connsiteX6" fmla="*/ 1285830 w 1288066"/>
              <a:gd name="connsiteY6" fmla="*/ 197306 h 1535687"/>
              <a:gd name="connsiteX0" fmla="*/ 1285830 w 1287987"/>
              <a:gd name="connsiteY0" fmla="*/ 131478 h 1469859"/>
              <a:gd name="connsiteX1" fmla="*/ 664143 w 1287987"/>
              <a:gd name="connsiteY1" fmla="*/ 313943 h 1469859"/>
              <a:gd name="connsiteX2" fmla="*/ 152107 w 1287987"/>
              <a:gd name="connsiteY2" fmla="*/ 1463931 h 1469859"/>
              <a:gd name="connsiteX3" fmla="*/ 905 w 1287987"/>
              <a:gd name="connsiteY3" fmla="*/ 1469859 h 1469859"/>
              <a:gd name="connsiteX4" fmla="*/ 594657 w 1287987"/>
              <a:gd name="connsiteY4" fmla="*/ 188882 h 1469859"/>
              <a:gd name="connsiteX5" fmla="*/ 1287938 w 1287987"/>
              <a:gd name="connsiteY5" fmla="*/ 446 h 1469859"/>
              <a:gd name="connsiteX6" fmla="*/ 1285830 w 1287987"/>
              <a:gd name="connsiteY6" fmla="*/ 131478 h 1469859"/>
              <a:gd name="connsiteX0" fmla="*/ 1285830 w 1287981"/>
              <a:gd name="connsiteY0" fmla="*/ 131836 h 1470217"/>
              <a:gd name="connsiteX1" fmla="*/ 664143 w 1287981"/>
              <a:gd name="connsiteY1" fmla="*/ 314301 h 1470217"/>
              <a:gd name="connsiteX2" fmla="*/ 152107 w 1287981"/>
              <a:gd name="connsiteY2" fmla="*/ 1464289 h 1470217"/>
              <a:gd name="connsiteX3" fmla="*/ 905 w 1287981"/>
              <a:gd name="connsiteY3" fmla="*/ 1470217 h 1470217"/>
              <a:gd name="connsiteX4" fmla="*/ 594657 w 1287981"/>
              <a:gd name="connsiteY4" fmla="*/ 189240 h 1470217"/>
              <a:gd name="connsiteX5" fmla="*/ 1287938 w 1287981"/>
              <a:gd name="connsiteY5" fmla="*/ 804 h 1470217"/>
              <a:gd name="connsiteX6" fmla="*/ 1285830 w 1287981"/>
              <a:gd name="connsiteY6" fmla="*/ 131836 h 1470217"/>
              <a:gd name="connsiteX0" fmla="*/ 1285830 w 1287981"/>
              <a:gd name="connsiteY0" fmla="*/ 131139 h 1469520"/>
              <a:gd name="connsiteX1" fmla="*/ 664143 w 1287981"/>
              <a:gd name="connsiteY1" fmla="*/ 313604 h 1469520"/>
              <a:gd name="connsiteX2" fmla="*/ 152107 w 1287981"/>
              <a:gd name="connsiteY2" fmla="*/ 1463592 h 1469520"/>
              <a:gd name="connsiteX3" fmla="*/ 905 w 1287981"/>
              <a:gd name="connsiteY3" fmla="*/ 1469520 h 1469520"/>
              <a:gd name="connsiteX4" fmla="*/ 594657 w 1287981"/>
              <a:gd name="connsiteY4" fmla="*/ 188543 h 1469520"/>
              <a:gd name="connsiteX5" fmla="*/ 1287938 w 1287981"/>
              <a:gd name="connsiteY5" fmla="*/ 107 h 1469520"/>
              <a:gd name="connsiteX6" fmla="*/ 1285830 w 1287981"/>
              <a:gd name="connsiteY6" fmla="*/ 131139 h 1469520"/>
              <a:gd name="connsiteX0" fmla="*/ 1285830 w 1285830"/>
              <a:gd name="connsiteY0" fmla="*/ 122470 h 1460851"/>
              <a:gd name="connsiteX1" fmla="*/ 664143 w 1285830"/>
              <a:gd name="connsiteY1" fmla="*/ 304935 h 1460851"/>
              <a:gd name="connsiteX2" fmla="*/ 152107 w 1285830"/>
              <a:gd name="connsiteY2" fmla="*/ 1454923 h 1460851"/>
              <a:gd name="connsiteX3" fmla="*/ 905 w 1285830"/>
              <a:gd name="connsiteY3" fmla="*/ 1460851 h 1460851"/>
              <a:gd name="connsiteX4" fmla="*/ 594657 w 1285830"/>
              <a:gd name="connsiteY4" fmla="*/ 179874 h 1460851"/>
              <a:gd name="connsiteX5" fmla="*/ 1181121 w 1285830"/>
              <a:gd name="connsiteY5" fmla="*/ 120 h 1460851"/>
              <a:gd name="connsiteX6" fmla="*/ 1285830 w 1285830"/>
              <a:gd name="connsiteY6" fmla="*/ 122470 h 1460851"/>
              <a:gd name="connsiteX0" fmla="*/ 1171100 w 1181173"/>
              <a:gd name="connsiteY0" fmla="*/ 144176 h 1460851"/>
              <a:gd name="connsiteX1" fmla="*/ 664143 w 1181173"/>
              <a:gd name="connsiteY1" fmla="*/ 304935 h 1460851"/>
              <a:gd name="connsiteX2" fmla="*/ 152107 w 1181173"/>
              <a:gd name="connsiteY2" fmla="*/ 1454923 h 1460851"/>
              <a:gd name="connsiteX3" fmla="*/ 905 w 1181173"/>
              <a:gd name="connsiteY3" fmla="*/ 1460851 h 1460851"/>
              <a:gd name="connsiteX4" fmla="*/ 594657 w 1181173"/>
              <a:gd name="connsiteY4" fmla="*/ 179874 h 1460851"/>
              <a:gd name="connsiteX5" fmla="*/ 1181121 w 1181173"/>
              <a:gd name="connsiteY5" fmla="*/ 120 h 1460851"/>
              <a:gd name="connsiteX6" fmla="*/ 1171100 w 1181173"/>
              <a:gd name="connsiteY6" fmla="*/ 144176 h 1460851"/>
              <a:gd name="connsiteX0" fmla="*/ 1171100 w 1171100"/>
              <a:gd name="connsiteY0" fmla="*/ 139843 h 1456518"/>
              <a:gd name="connsiteX1" fmla="*/ 664143 w 1171100"/>
              <a:gd name="connsiteY1" fmla="*/ 300602 h 1456518"/>
              <a:gd name="connsiteX2" fmla="*/ 152107 w 1171100"/>
              <a:gd name="connsiteY2" fmla="*/ 1450590 h 1456518"/>
              <a:gd name="connsiteX3" fmla="*/ 905 w 1171100"/>
              <a:gd name="connsiteY3" fmla="*/ 1456518 h 1456518"/>
              <a:gd name="connsiteX4" fmla="*/ 594657 w 1171100"/>
              <a:gd name="connsiteY4" fmla="*/ 175541 h 1456518"/>
              <a:gd name="connsiteX5" fmla="*/ 1165296 w 1171100"/>
              <a:gd name="connsiteY5" fmla="*/ 128 h 1456518"/>
              <a:gd name="connsiteX6" fmla="*/ 1171100 w 1171100"/>
              <a:gd name="connsiteY6" fmla="*/ 139843 h 1456518"/>
              <a:gd name="connsiteX0" fmla="*/ 1171100 w 1171100"/>
              <a:gd name="connsiteY0" fmla="*/ 139843 h 1456518"/>
              <a:gd name="connsiteX1" fmla="*/ 664143 w 1171100"/>
              <a:gd name="connsiteY1" fmla="*/ 300602 h 1456518"/>
              <a:gd name="connsiteX2" fmla="*/ 152107 w 1171100"/>
              <a:gd name="connsiteY2" fmla="*/ 1450590 h 1456518"/>
              <a:gd name="connsiteX3" fmla="*/ 905 w 1171100"/>
              <a:gd name="connsiteY3" fmla="*/ 1456518 h 1456518"/>
              <a:gd name="connsiteX4" fmla="*/ 594657 w 1171100"/>
              <a:gd name="connsiteY4" fmla="*/ 175541 h 1456518"/>
              <a:gd name="connsiteX5" fmla="*/ 1165296 w 1171100"/>
              <a:gd name="connsiteY5" fmla="*/ 128 h 1456518"/>
              <a:gd name="connsiteX6" fmla="*/ 1171100 w 1171100"/>
              <a:gd name="connsiteY6" fmla="*/ 139843 h 1456518"/>
              <a:gd name="connsiteX0" fmla="*/ 1171100 w 1171100"/>
              <a:gd name="connsiteY0" fmla="*/ 141355 h 1458030"/>
              <a:gd name="connsiteX1" fmla="*/ 664143 w 1171100"/>
              <a:gd name="connsiteY1" fmla="*/ 302114 h 1458030"/>
              <a:gd name="connsiteX2" fmla="*/ 152107 w 1171100"/>
              <a:gd name="connsiteY2" fmla="*/ 1452102 h 1458030"/>
              <a:gd name="connsiteX3" fmla="*/ 905 w 1171100"/>
              <a:gd name="connsiteY3" fmla="*/ 1458030 h 1458030"/>
              <a:gd name="connsiteX4" fmla="*/ 594657 w 1171100"/>
              <a:gd name="connsiteY4" fmla="*/ 177053 h 1458030"/>
              <a:gd name="connsiteX5" fmla="*/ 1165296 w 1171100"/>
              <a:gd name="connsiteY5" fmla="*/ 1640 h 1458030"/>
              <a:gd name="connsiteX6" fmla="*/ 1171100 w 1171100"/>
              <a:gd name="connsiteY6" fmla="*/ 141355 h 1458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1100" h="1458030">
                <a:moveTo>
                  <a:pt x="1171100" y="141355"/>
                </a:moveTo>
                <a:cubicBezTo>
                  <a:pt x="1088510" y="150556"/>
                  <a:pt x="739487" y="189028"/>
                  <a:pt x="664143" y="302114"/>
                </a:cubicBezTo>
                <a:cubicBezTo>
                  <a:pt x="499211" y="468422"/>
                  <a:pt x="190807" y="782538"/>
                  <a:pt x="152107" y="1452102"/>
                </a:cubicBezTo>
                <a:cubicBezTo>
                  <a:pt x="141785" y="1441304"/>
                  <a:pt x="-5354" y="1438462"/>
                  <a:pt x="905" y="1458030"/>
                </a:cubicBezTo>
                <a:cubicBezTo>
                  <a:pt x="-16865" y="1070351"/>
                  <a:pt x="228812" y="442996"/>
                  <a:pt x="594657" y="177053"/>
                </a:cubicBezTo>
                <a:cubicBezTo>
                  <a:pt x="831055" y="-16421"/>
                  <a:pt x="1171097" y="-1723"/>
                  <a:pt x="1165296" y="1640"/>
                </a:cubicBezTo>
                <a:cubicBezTo>
                  <a:pt x="1154704" y="63613"/>
                  <a:pt x="1168675" y="126669"/>
                  <a:pt x="1171100" y="141355"/>
                </a:cubicBezTo>
                <a:close/>
              </a:path>
            </a:pathLst>
          </a:custGeom>
          <a:solidFill>
            <a:srgbClr val="FFFF00">
              <a:alpha val="60000"/>
            </a:srgbClr>
          </a:solidFill>
          <a:ln w="38100" cmpd="sng">
            <a:solidFill>
              <a:srgbClr val="0070C0"/>
            </a:solidFill>
            <a:tailEnd type="arrow"/>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6" name="Straight Arrow Connector 5"/>
          <p:cNvCxnSpPr>
            <a:stCxn id="4" idx="3"/>
          </p:cNvCxnSpPr>
          <p:nvPr/>
        </p:nvCxnSpPr>
        <p:spPr>
          <a:xfrm flipV="1">
            <a:off x="4831221" y="3245760"/>
            <a:ext cx="1663359" cy="124105"/>
          </a:xfrm>
          <a:prstGeom prst="straightConnector1">
            <a:avLst/>
          </a:prstGeom>
          <a:ln w="12700">
            <a:solidFill>
              <a:srgbClr val="7030A0"/>
            </a:solidFill>
            <a:tailEnd type="triangle" w="med" len="lg"/>
          </a:ln>
        </p:spPr>
        <p:style>
          <a:lnRef idx="2">
            <a:schemeClr val="accent1"/>
          </a:lnRef>
          <a:fillRef idx="0">
            <a:schemeClr val="accent1"/>
          </a:fillRef>
          <a:effectRef idx="1">
            <a:schemeClr val="accent1"/>
          </a:effectRef>
          <a:fontRef idx="minor">
            <a:schemeClr val="tx1"/>
          </a:fontRef>
        </p:style>
      </p:cxnSp>
      <p:sp>
        <p:nvSpPr>
          <p:cNvPr id="24" name="TextBox 23"/>
          <p:cNvSpPr txBox="1"/>
          <p:nvPr/>
        </p:nvSpPr>
        <p:spPr>
          <a:xfrm>
            <a:off x="5662900" y="5149722"/>
            <a:ext cx="3017520" cy="911019"/>
          </a:xfrm>
          <a:prstGeom prst="rect">
            <a:avLst/>
          </a:prstGeom>
          <a:solidFill>
            <a:schemeClr val="accent6">
              <a:lumMod val="60000"/>
              <a:lumOff val="40000"/>
            </a:schemeClr>
          </a:solidFill>
          <a:ln w="25400" cmpd="sng">
            <a:solidFill>
              <a:srgbClr val="7030A0"/>
            </a:solidFill>
          </a:ln>
        </p:spPr>
        <p:txBody>
          <a:bodyPr wrap="square" lIns="9144" tIns="9144" rIns="9144" bIns="9144" rtlCol="0">
            <a:spAutoFit/>
          </a:bodyPr>
          <a:lstStyle/>
          <a:p>
            <a:pPr marL="91440" lvl="1"/>
            <a:r>
              <a:rPr lang="en-US" sz="1400" b="1" dirty="0">
                <a:latin typeface="+mj-lt"/>
              </a:rPr>
              <a:t>SN 016-1833 (Retaining Wall #46) </a:t>
            </a:r>
          </a:p>
          <a:p>
            <a:pPr marL="91440" lvl="1"/>
            <a:r>
              <a:rPr lang="en-US" sz="1100" b="1" dirty="0">
                <a:latin typeface="+mj-lt"/>
              </a:rPr>
              <a:t>Wrapped around North Abutment of Ramp WN Bridge</a:t>
            </a:r>
          </a:p>
          <a:p>
            <a:pPr marL="262890" lvl="1" indent="-171450">
              <a:buFont typeface="Arial" panose="020B0604020202020204" pitchFamily="34" charset="0"/>
              <a:buChar char="•"/>
            </a:pPr>
            <a:r>
              <a:rPr lang="en-US" sz="1100" b="1" dirty="0">
                <a:solidFill>
                  <a:prstClr val="black"/>
                </a:solidFill>
                <a:latin typeface="Trebuchet MS"/>
              </a:rPr>
              <a:t>MSE Wall – 579.5’; 347 SF; 176 CY of Lightweight Fill</a:t>
            </a:r>
          </a:p>
        </p:txBody>
      </p:sp>
      <p:cxnSp>
        <p:nvCxnSpPr>
          <p:cNvPr id="25" name="Straight Arrow Connector 24"/>
          <p:cNvCxnSpPr/>
          <p:nvPr/>
        </p:nvCxnSpPr>
        <p:spPr>
          <a:xfrm flipH="1" flipV="1">
            <a:off x="6744614" y="3065069"/>
            <a:ext cx="932537" cy="2084653"/>
          </a:xfrm>
          <a:prstGeom prst="straightConnector1">
            <a:avLst/>
          </a:prstGeom>
          <a:ln w="12700">
            <a:solidFill>
              <a:srgbClr val="7030A0"/>
            </a:solidFill>
            <a:tailEnd type="triangle" w="med" len="lg"/>
          </a:ln>
        </p:spPr>
        <p:style>
          <a:lnRef idx="2">
            <a:schemeClr val="accent1"/>
          </a:lnRef>
          <a:fillRef idx="0">
            <a:schemeClr val="accent1"/>
          </a:fillRef>
          <a:effectRef idx="1">
            <a:schemeClr val="accent1"/>
          </a:effectRef>
          <a:fontRef idx="minor">
            <a:schemeClr val="tx1"/>
          </a:fontRef>
        </p:style>
      </p:cxnSp>
      <p:sp>
        <p:nvSpPr>
          <p:cNvPr id="9" name="Freeform 8"/>
          <p:cNvSpPr/>
          <p:nvPr/>
        </p:nvSpPr>
        <p:spPr>
          <a:xfrm>
            <a:off x="6396310" y="3754126"/>
            <a:ext cx="196541" cy="1395596"/>
          </a:xfrm>
          <a:custGeom>
            <a:avLst/>
            <a:gdLst>
              <a:gd name="connsiteX0" fmla="*/ 0 w 756458"/>
              <a:gd name="connsiteY0" fmla="*/ 3034146 h 3208713"/>
              <a:gd name="connsiteX1" fmla="*/ 365760 w 756458"/>
              <a:gd name="connsiteY1" fmla="*/ 3208713 h 3208713"/>
              <a:gd name="connsiteX2" fmla="*/ 648392 w 756458"/>
              <a:gd name="connsiteY2" fmla="*/ 1346662 h 3208713"/>
              <a:gd name="connsiteX3" fmla="*/ 756458 w 756458"/>
              <a:gd name="connsiteY3" fmla="*/ 914400 h 3208713"/>
              <a:gd name="connsiteX4" fmla="*/ 756458 w 756458"/>
              <a:gd name="connsiteY4" fmla="*/ 91440 h 3208713"/>
              <a:gd name="connsiteX5" fmla="*/ 274320 w 756458"/>
              <a:gd name="connsiteY5" fmla="*/ 0 h 3208713"/>
              <a:gd name="connsiteX6" fmla="*/ 332509 w 756458"/>
              <a:gd name="connsiteY6" fmla="*/ 357448 h 3208713"/>
              <a:gd name="connsiteX7" fmla="*/ 249382 w 756458"/>
              <a:gd name="connsiteY7" fmla="*/ 1288473 h 3208713"/>
              <a:gd name="connsiteX8" fmla="*/ 0 w 756458"/>
              <a:gd name="connsiteY8" fmla="*/ 3034146 h 3208713"/>
              <a:gd name="connsiteX0" fmla="*/ 0 w 756458"/>
              <a:gd name="connsiteY0" fmla="*/ 3034146 h 4361238"/>
              <a:gd name="connsiteX1" fmla="*/ 208597 w 756458"/>
              <a:gd name="connsiteY1" fmla="*/ 4361238 h 4361238"/>
              <a:gd name="connsiteX2" fmla="*/ 648392 w 756458"/>
              <a:gd name="connsiteY2" fmla="*/ 1346662 h 4361238"/>
              <a:gd name="connsiteX3" fmla="*/ 756458 w 756458"/>
              <a:gd name="connsiteY3" fmla="*/ 914400 h 4361238"/>
              <a:gd name="connsiteX4" fmla="*/ 756458 w 756458"/>
              <a:gd name="connsiteY4" fmla="*/ 91440 h 4361238"/>
              <a:gd name="connsiteX5" fmla="*/ 274320 w 756458"/>
              <a:gd name="connsiteY5" fmla="*/ 0 h 4361238"/>
              <a:gd name="connsiteX6" fmla="*/ 332509 w 756458"/>
              <a:gd name="connsiteY6" fmla="*/ 357448 h 4361238"/>
              <a:gd name="connsiteX7" fmla="*/ 249382 w 756458"/>
              <a:gd name="connsiteY7" fmla="*/ 1288473 h 4361238"/>
              <a:gd name="connsiteX8" fmla="*/ 0 w 756458"/>
              <a:gd name="connsiteY8" fmla="*/ 3034146 h 4361238"/>
              <a:gd name="connsiteX0" fmla="*/ 0 w 927908"/>
              <a:gd name="connsiteY0" fmla="*/ 4353359 h 4361238"/>
              <a:gd name="connsiteX1" fmla="*/ 380047 w 927908"/>
              <a:gd name="connsiteY1" fmla="*/ 4361238 h 4361238"/>
              <a:gd name="connsiteX2" fmla="*/ 819842 w 927908"/>
              <a:gd name="connsiteY2" fmla="*/ 1346662 h 4361238"/>
              <a:gd name="connsiteX3" fmla="*/ 927908 w 927908"/>
              <a:gd name="connsiteY3" fmla="*/ 914400 h 4361238"/>
              <a:gd name="connsiteX4" fmla="*/ 927908 w 927908"/>
              <a:gd name="connsiteY4" fmla="*/ 91440 h 4361238"/>
              <a:gd name="connsiteX5" fmla="*/ 445770 w 927908"/>
              <a:gd name="connsiteY5" fmla="*/ 0 h 4361238"/>
              <a:gd name="connsiteX6" fmla="*/ 503959 w 927908"/>
              <a:gd name="connsiteY6" fmla="*/ 357448 h 4361238"/>
              <a:gd name="connsiteX7" fmla="*/ 420832 w 927908"/>
              <a:gd name="connsiteY7" fmla="*/ 1288473 h 4361238"/>
              <a:gd name="connsiteX8" fmla="*/ 0 w 927908"/>
              <a:gd name="connsiteY8" fmla="*/ 4353359 h 4361238"/>
              <a:gd name="connsiteX0" fmla="*/ 0 w 927908"/>
              <a:gd name="connsiteY0" fmla="*/ 4358121 h 4361238"/>
              <a:gd name="connsiteX1" fmla="*/ 380047 w 927908"/>
              <a:gd name="connsiteY1" fmla="*/ 4361238 h 4361238"/>
              <a:gd name="connsiteX2" fmla="*/ 819842 w 927908"/>
              <a:gd name="connsiteY2" fmla="*/ 1346662 h 4361238"/>
              <a:gd name="connsiteX3" fmla="*/ 927908 w 927908"/>
              <a:gd name="connsiteY3" fmla="*/ 914400 h 4361238"/>
              <a:gd name="connsiteX4" fmla="*/ 927908 w 927908"/>
              <a:gd name="connsiteY4" fmla="*/ 91440 h 4361238"/>
              <a:gd name="connsiteX5" fmla="*/ 445770 w 927908"/>
              <a:gd name="connsiteY5" fmla="*/ 0 h 4361238"/>
              <a:gd name="connsiteX6" fmla="*/ 503959 w 927908"/>
              <a:gd name="connsiteY6" fmla="*/ 357448 h 4361238"/>
              <a:gd name="connsiteX7" fmla="*/ 420832 w 927908"/>
              <a:gd name="connsiteY7" fmla="*/ 1288473 h 4361238"/>
              <a:gd name="connsiteX8" fmla="*/ 0 w 927908"/>
              <a:gd name="connsiteY8" fmla="*/ 4358121 h 4361238"/>
              <a:gd name="connsiteX0" fmla="*/ 0 w 927908"/>
              <a:gd name="connsiteY0" fmla="*/ 4358121 h 4361238"/>
              <a:gd name="connsiteX1" fmla="*/ 380047 w 927908"/>
              <a:gd name="connsiteY1" fmla="*/ 4361238 h 4361238"/>
              <a:gd name="connsiteX2" fmla="*/ 819842 w 927908"/>
              <a:gd name="connsiteY2" fmla="*/ 1346662 h 4361238"/>
              <a:gd name="connsiteX3" fmla="*/ 927908 w 927908"/>
              <a:gd name="connsiteY3" fmla="*/ 914400 h 4361238"/>
              <a:gd name="connsiteX4" fmla="*/ 927908 w 927908"/>
              <a:gd name="connsiteY4" fmla="*/ 91440 h 4361238"/>
              <a:gd name="connsiteX5" fmla="*/ 445770 w 927908"/>
              <a:gd name="connsiteY5" fmla="*/ 0 h 4361238"/>
              <a:gd name="connsiteX6" fmla="*/ 503959 w 927908"/>
              <a:gd name="connsiteY6" fmla="*/ 357448 h 4361238"/>
              <a:gd name="connsiteX7" fmla="*/ 420832 w 927908"/>
              <a:gd name="connsiteY7" fmla="*/ 1288473 h 4361238"/>
              <a:gd name="connsiteX8" fmla="*/ 0 w 927908"/>
              <a:gd name="connsiteY8" fmla="*/ 4358121 h 4361238"/>
              <a:gd name="connsiteX0" fmla="*/ 125 w 928033"/>
              <a:gd name="connsiteY0" fmla="*/ 4358121 h 4363483"/>
              <a:gd name="connsiteX1" fmla="*/ 380172 w 928033"/>
              <a:gd name="connsiteY1" fmla="*/ 4361238 h 4363483"/>
              <a:gd name="connsiteX2" fmla="*/ 819967 w 928033"/>
              <a:gd name="connsiteY2" fmla="*/ 1346662 h 4363483"/>
              <a:gd name="connsiteX3" fmla="*/ 928033 w 928033"/>
              <a:gd name="connsiteY3" fmla="*/ 914400 h 4363483"/>
              <a:gd name="connsiteX4" fmla="*/ 928033 w 928033"/>
              <a:gd name="connsiteY4" fmla="*/ 91440 h 4363483"/>
              <a:gd name="connsiteX5" fmla="*/ 445895 w 928033"/>
              <a:gd name="connsiteY5" fmla="*/ 0 h 4363483"/>
              <a:gd name="connsiteX6" fmla="*/ 504084 w 928033"/>
              <a:gd name="connsiteY6" fmla="*/ 357448 h 4363483"/>
              <a:gd name="connsiteX7" fmla="*/ 420957 w 928033"/>
              <a:gd name="connsiteY7" fmla="*/ 1288473 h 4363483"/>
              <a:gd name="connsiteX8" fmla="*/ 125 w 928033"/>
              <a:gd name="connsiteY8" fmla="*/ 4358121 h 4363483"/>
              <a:gd name="connsiteX0" fmla="*/ 124 w 928032"/>
              <a:gd name="connsiteY0" fmla="*/ 4358121 h 4363483"/>
              <a:gd name="connsiteX1" fmla="*/ 384934 w 928032"/>
              <a:gd name="connsiteY1" fmla="*/ 4361238 h 4363483"/>
              <a:gd name="connsiteX2" fmla="*/ 819966 w 928032"/>
              <a:gd name="connsiteY2" fmla="*/ 1346662 h 4363483"/>
              <a:gd name="connsiteX3" fmla="*/ 928032 w 928032"/>
              <a:gd name="connsiteY3" fmla="*/ 914400 h 4363483"/>
              <a:gd name="connsiteX4" fmla="*/ 928032 w 928032"/>
              <a:gd name="connsiteY4" fmla="*/ 91440 h 4363483"/>
              <a:gd name="connsiteX5" fmla="*/ 445894 w 928032"/>
              <a:gd name="connsiteY5" fmla="*/ 0 h 4363483"/>
              <a:gd name="connsiteX6" fmla="*/ 504083 w 928032"/>
              <a:gd name="connsiteY6" fmla="*/ 357448 h 4363483"/>
              <a:gd name="connsiteX7" fmla="*/ 420956 w 928032"/>
              <a:gd name="connsiteY7" fmla="*/ 1288473 h 4363483"/>
              <a:gd name="connsiteX8" fmla="*/ 124 w 928032"/>
              <a:gd name="connsiteY8" fmla="*/ 4358121 h 4363483"/>
              <a:gd name="connsiteX0" fmla="*/ 124 w 1272404"/>
              <a:gd name="connsiteY0" fmla="*/ 4358121 h 4363483"/>
              <a:gd name="connsiteX1" fmla="*/ 384934 w 1272404"/>
              <a:gd name="connsiteY1" fmla="*/ 4361238 h 4363483"/>
              <a:gd name="connsiteX2" fmla="*/ 1272404 w 1272404"/>
              <a:gd name="connsiteY2" fmla="*/ 1160925 h 4363483"/>
              <a:gd name="connsiteX3" fmla="*/ 928032 w 1272404"/>
              <a:gd name="connsiteY3" fmla="*/ 914400 h 4363483"/>
              <a:gd name="connsiteX4" fmla="*/ 928032 w 1272404"/>
              <a:gd name="connsiteY4" fmla="*/ 91440 h 4363483"/>
              <a:gd name="connsiteX5" fmla="*/ 445894 w 1272404"/>
              <a:gd name="connsiteY5" fmla="*/ 0 h 4363483"/>
              <a:gd name="connsiteX6" fmla="*/ 504083 w 1272404"/>
              <a:gd name="connsiteY6" fmla="*/ 357448 h 4363483"/>
              <a:gd name="connsiteX7" fmla="*/ 420956 w 1272404"/>
              <a:gd name="connsiteY7" fmla="*/ 1288473 h 4363483"/>
              <a:gd name="connsiteX8" fmla="*/ 124 w 1272404"/>
              <a:gd name="connsiteY8" fmla="*/ 4358121 h 4363483"/>
              <a:gd name="connsiteX0" fmla="*/ 124 w 1272404"/>
              <a:gd name="connsiteY0" fmla="*/ 4358121 h 4363483"/>
              <a:gd name="connsiteX1" fmla="*/ 384934 w 1272404"/>
              <a:gd name="connsiteY1" fmla="*/ 4361238 h 4363483"/>
              <a:gd name="connsiteX2" fmla="*/ 1272404 w 1272404"/>
              <a:gd name="connsiteY2" fmla="*/ 1160925 h 4363483"/>
              <a:gd name="connsiteX3" fmla="*/ 928032 w 1272404"/>
              <a:gd name="connsiteY3" fmla="*/ 914400 h 4363483"/>
              <a:gd name="connsiteX4" fmla="*/ 928032 w 1272404"/>
              <a:gd name="connsiteY4" fmla="*/ 91440 h 4363483"/>
              <a:gd name="connsiteX5" fmla="*/ 445894 w 1272404"/>
              <a:gd name="connsiteY5" fmla="*/ 0 h 4363483"/>
              <a:gd name="connsiteX6" fmla="*/ 504083 w 1272404"/>
              <a:gd name="connsiteY6" fmla="*/ 357448 h 4363483"/>
              <a:gd name="connsiteX7" fmla="*/ 420956 w 1272404"/>
              <a:gd name="connsiteY7" fmla="*/ 1288473 h 4363483"/>
              <a:gd name="connsiteX8" fmla="*/ 124 w 1272404"/>
              <a:gd name="connsiteY8" fmla="*/ 4358121 h 4363483"/>
              <a:gd name="connsiteX0" fmla="*/ 124 w 1272404"/>
              <a:gd name="connsiteY0" fmla="*/ 4358121 h 4363483"/>
              <a:gd name="connsiteX1" fmla="*/ 384934 w 1272404"/>
              <a:gd name="connsiteY1" fmla="*/ 4361238 h 4363483"/>
              <a:gd name="connsiteX2" fmla="*/ 1272404 w 1272404"/>
              <a:gd name="connsiteY2" fmla="*/ 1160925 h 4363483"/>
              <a:gd name="connsiteX3" fmla="*/ 928032 w 1272404"/>
              <a:gd name="connsiteY3" fmla="*/ 914400 h 4363483"/>
              <a:gd name="connsiteX4" fmla="*/ 928032 w 1272404"/>
              <a:gd name="connsiteY4" fmla="*/ 91440 h 4363483"/>
              <a:gd name="connsiteX5" fmla="*/ 445894 w 1272404"/>
              <a:gd name="connsiteY5" fmla="*/ 0 h 4363483"/>
              <a:gd name="connsiteX6" fmla="*/ 504083 w 1272404"/>
              <a:gd name="connsiteY6" fmla="*/ 357448 h 4363483"/>
              <a:gd name="connsiteX7" fmla="*/ 420956 w 1272404"/>
              <a:gd name="connsiteY7" fmla="*/ 1288473 h 4363483"/>
              <a:gd name="connsiteX8" fmla="*/ 124 w 1272404"/>
              <a:gd name="connsiteY8" fmla="*/ 4358121 h 4363483"/>
              <a:gd name="connsiteX0" fmla="*/ 124 w 960370"/>
              <a:gd name="connsiteY0" fmla="*/ 4358121 h 4363483"/>
              <a:gd name="connsiteX1" fmla="*/ 384934 w 960370"/>
              <a:gd name="connsiteY1" fmla="*/ 4361238 h 4363483"/>
              <a:gd name="connsiteX2" fmla="*/ 819967 w 960370"/>
              <a:gd name="connsiteY2" fmla="*/ 1222838 h 4363483"/>
              <a:gd name="connsiteX3" fmla="*/ 928032 w 960370"/>
              <a:gd name="connsiteY3" fmla="*/ 914400 h 4363483"/>
              <a:gd name="connsiteX4" fmla="*/ 928032 w 960370"/>
              <a:gd name="connsiteY4" fmla="*/ 91440 h 4363483"/>
              <a:gd name="connsiteX5" fmla="*/ 445894 w 960370"/>
              <a:gd name="connsiteY5" fmla="*/ 0 h 4363483"/>
              <a:gd name="connsiteX6" fmla="*/ 504083 w 960370"/>
              <a:gd name="connsiteY6" fmla="*/ 357448 h 4363483"/>
              <a:gd name="connsiteX7" fmla="*/ 420956 w 960370"/>
              <a:gd name="connsiteY7" fmla="*/ 1288473 h 4363483"/>
              <a:gd name="connsiteX8" fmla="*/ 124 w 960370"/>
              <a:gd name="connsiteY8" fmla="*/ 4358121 h 4363483"/>
              <a:gd name="connsiteX0" fmla="*/ 124 w 960370"/>
              <a:gd name="connsiteY0" fmla="*/ 4358121 h 4363483"/>
              <a:gd name="connsiteX1" fmla="*/ 384934 w 960370"/>
              <a:gd name="connsiteY1" fmla="*/ 4361238 h 4363483"/>
              <a:gd name="connsiteX2" fmla="*/ 819967 w 960370"/>
              <a:gd name="connsiteY2" fmla="*/ 1222838 h 4363483"/>
              <a:gd name="connsiteX3" fmla="*/ 928032 w 960370"/>
              <a:gd name="connsiteY3" fmla="*/ 914400 h 4363483"/>
              <a:gd name="connsiteX4" fmla="*/ 928032 w 960370"/>
              <a:gd name="connsiteY4" fmla="*/ 91440 h 4363483"/>
              <a:gd name="connsiteX5" fmla="*/ 445894 w 960370"/>
              <a:gd name="connsiteY5" fmla="*/ 0 h 4363483"/>
              <a:gd name="connsiteX6" fmla="*/ 504083 w 960370"/>
              <a:gd name="connsiteY6" fmla="*/ 357448 h 4363483"/>
              <a:gd name="connsiteX7" fmla="*/ 420956 w 960370"/>
              <a:gd name="connsiteY7" fmla="*/ 1288473 h 4363483"/>
              <a:gd name="connsiteX8" fmla="*/ 124 w 960370"/>
              <a:gd name="connsiteY8" fmla="*/ 4358121 h 4363483"/>
              <a:gd name="connsiteX0" fmla="*/ 124 w 942640"/>
              <a:gd name="connsiteY0" fmla="*/ 4358121 h 4363483"/>
              <a:gd name="connsiteX1" fmla="*/ 384934 w 942640"/>
              <a:gd name="connsiteY1" fmla="*/ 4361238 h 4363483"/>
              <a:gd name="connsiteX2" fmla="*/ 448492 w 942640"/>
              <a:gd name="connsiteY2" fmla="*/ 3866025 h 4363483"/>
              <a:gd name="connsiteX3" fmla="*/ 928032 w 942640"/>
              <a:gd name="connsiteY3" fmla="*/ 914400 h 4363483"/>
              <a:gd name="connsiteX4" fmla="*/ 928032 w 942640"/>
              <a:gd name="connsiteY4" fmla="*/ 91440 h 4363483"/>
              <a:gd name="connsiteX5" fmla="*/ 445894 w 942640"/>
              <a:gd name="connsiteY5" fmla="*/ 0 h 4363483"/>
              <a:gd name="connsiteX6" fmla="*/ 504083 w 942640"/>
              <a:gd name="connsiteY6" fmla="*/ 357448 h 4363483"/>
              <a:gd name="connsiteX7" fmla="*/ 420956 w 942640"/>
              <a:gd name="connsiteY7" fmla="*/ 1288473 h 4363483"/>
              <a:gd name="connsiteX8" fmla="*/ 124 w 942640"/>
              <a:gd name="connsiteY8" fmla="*/ 4358121 h 4363483"/>
              <a:gd name="connsiteX0" fmla="*/ 124 w 928032"/>
              <a:gd name="connsiteY0" fmla="*/ 4358121 h 4363483"/>
              <a:gd name="connsiteX1" fmla="*/ 384934 w 928032"/>
              <a:gd name="connsiteY1" fmla="*/ 4361238 h 4363483"/>
              <a:gd name="connsiteX2" fmla="*/ 448492 w 928032"/>
              <a:gd name="connsiteY2" fmla="*/ 3866025 h 4363483"/>
              <a:gd name="connsiteX3" fmla="*/ 776671 w 928032"/>
              <a:gd name="connsiteY3" fmla="*/ 2176029 h 4363483"/>
              <a:gd name="connsiteX4" fmla="*/ 928032 w 928032"/>
              <a:gd name="connsiteY4" fmla="*/ 914400 h 4363483"/>
              <a:gd name="connsiteX5" fmla="*/ 928032 w 928032"/>
              <a:gd name="connsiteY5" fmla="*/ 91440 h 4363483"/>
              <a:gd name="connsiteX6" fmla="*/ 445894 w 928032"/>
              <a:gd name="connsiteY6" fmla="*/ 0 h 4363483"/>
              <a:gd name="connsiteX7" fmla="*/ 504083 w 928032"/>
              <a:gd name="connsiteY7" fmla="*/ 357448 h 4363483"/>
              <a:gd name="connsiteX8" fmla="*/ 420956 w 928032"/>
              <a:gd name="connsiteY8" fmla="*/ 1288473 h 4363483"/>
              <a:gd name="connsiteX9" fmla="*/ 124 w 928032"/>
              <a:gd name="connsiteY9" fmla="*/ 4358121 h 4363483"/>
              <a:gd name="connsiteX0" fmla="*/ 124 w 928032"/>
              <a:gd name="connsiteY0" fmla="*/ 4358121 h 4363483"/>
              <a:gd name="connsiteX1" fmla="*/ 384934 w 928032"/>
              <a:gd name="connsiteY1" fmla="*/ 4361238 h 4363483"/>
              <a:gd name="connsiteX2" fmla="*/ 448492 w 928032"/>
              <a:gd name="connsiteY2" fmla="*/ 3866025 h 4363483"/>
              <a:gd name="connsiteX3" fmla="*/ 829059 w 928032"/>
              <a:gd name="connsiteY3" fmla="*/ 1190192 h 4363483"/>
              <a:gd name="connsiteX4" fmla="*/ 928032 w 928032"/>
              <a:gd name="connsiteY4" fmla="*/ 914400 h 4363483"/>
              <a:gd name="connsiteX5" fmla="*/ 928032 w 928032"/>
              <a:gd name="connsiteY5" fmla="*/ 91440 h 4363483"/>
              <a:gd name="connsiteX6" fmla="*/ 445894 w 928032"/>
              <a:gd name="connsiteY6" fmla="*/ 0 h 4363483"/>
              <a:gd name="connsiteX7" fmla="*/ 504083 w 928032"/>
              <a:gd name="connsiteY7" fmla="*/ 357448 h 4363483"/>
              <a:gd name="connsiteX8" fmla="*/ 420956 w 928032"/>
              <a:gd name="connsiteY8" fmla="*/ 1288473 h 4363483"/>
              <a:gd name="connsiteX9" fmla="*/ 124 w 928032"/>
              <a:gd name="connsiteY9" fmla="*/ 4358121 h 4363483"/>
              <a:gd name="connsiteX0" fmla="*/ 124 w 928032"/>
              <a:gd name="connsiteY0" fmla="*/ 4358121 h 4363483"/>
              <a:gd name="connsiteX1" fmla="*/ 384934 w 928032"/>
              <a:gd name="connsiteY1" fmla="*/ 4361238 h 4363483"/>
              <a:gd name="connsiteX2" fmla="*/ 448492 w 928032"/>
              <a:gd name="connsiteY2" fmla="*/ 3866025 h 4363483"/>
              <a:gd name="connsiteX3" fmla="*/ 829059 w 928032"/>
              <a:gd name="connsiteY3" fmla="*/ 1190192 h 4363483"/>
              <a:gd name="connsiteX4" fmla="*/ 928032 w 928032"/>
              <a:gd name="connsiteY4" fmla="*/ 914400 h 4363483"/>
              <a:gd name="connsiteX5" fmla="*/ 928032 w 928032"/>
              <a:gd name="connsiteY5" fmla="*/ 91440 h 4363483"/>
              <a:gd name="connsiteX6" fmla="*/ 445894 w 928032"/>
              <a:gd name="connsiteY6" fmla="*/ 0 h 4363483"/>
              <a:gd name="connsiteX7" fmla="*/ 504083 w 928032"/>
              <a:gd name="connsiteY7" fmla="*/ 357448 h 4363483"/>
              <a:gd name="connsiteX8" fmla="*/ 420956 w 928032"/>
              <a:gd name="connsiteY8" fmla="*/ 1288473 h 4363483"/>
              <a:gd name="connsiteX9" fmla="*/ 124 w 928032"/>
              <a:gd name="connsiteY9" fmla="*/ 4358121 h 4363483"/>
              <a:gd name="connsiteX0" fmla="*/ 124 w 928032"/>
              <a:gd name="connsiteY0" fmla="*/ 4358121 h 4363483"/>
              <a:gd name="connsiteX1" fmla="*/ 384934 w 928032"/>
              <a:gd name="connsiteY1" fmla="*/ 4361238 h 4363483"/>
              <a:gd name="connsiteX2" fmla="*/ 448492 w 928032"/>
              <a:gd name="connsiteY2" fmla="*/ 3866025 h 4363483"/>
              <a:gd name="connsiteX3" fmla="*/ 829059 w 928032"/>
              <a:gd name="connsiteY3" fmla="*/ 1190192 h 4363483"/>
              <a:gd name="connsiteX4" fmla="*/ 928032 w 928032"/>
              <a:gd name="connsiteY4" fmla="*/ 914400 h 4363483"/>
              <a:gd name="connsiteX5" fmla="*/ 928032 w 928032"/>
              <a:gd name="connsiteY5" fmla="*/ 91440 h 4363483"/>
              <a:gd name="connsiteX6" fmla="*/ 445894 w 928032"/>
              <a:gd name="connsiteY6" fmla="*/ 0 h 4363483"/>
              <a:gd name="connsiteX7" fmla="*/ 504083 w 928032"/>
              <a:gd name="connsiteY7" fmla="*/ 357448 h 4363483"/>
              <a:gd name="connsiteX8" fmla="*/ 420956 w 928032"/>
              <a:gd name="connsiteY8" fmla="*/ 1288473 h 4363483"/>
              <a:gd name="connsiteX9" fmla="*/ 124 w 928032"/>
              <a:gd name="connsiteY9" fmla="*/ 4358121 h 4363483"/>
              <a:gd name="connsiteX0" fmla="*/ 124 w 928032"/>
              <a:gd name="connsiteY0" fmla="*/ 4358121 h 4363483"/>
              <a:gd name="connsiteX1" fmla="*/ 384934 w 928032"/>
              <a:gd name="connsiteY1" fmla="*/ 4361238 h 4363483"/>
              <a:gd name="connsiteX2" fmla="*/ 448492 w 928032"/>
              <a:gd name="connsiteY2" fmla="*/ 3866025 h 4363483"/>
              <a:gd name="connsiteX3" fmla="*/ 829059 w 928032"/>
              <a:gd name="connsiteY3" fmla="*/ 1190192 h 4363483"/>
              <a:gd name="connsiteX4" fmla="*/ 928032 w 928032"/>
              <a:gd name="connsiteY4" fmla="*/ 914400 h 4363483"/>
              <a:gd name="connsiteX5" fmla="*/ 928032 w 928032"/>
              <a:gd name="connsiteY5" fmla="*/ 91440 h 4363483"/>
              <a:gd name="connsiteX6" fmla="*/ 445894 w 928032"/>
              <a:gd name="connsiteY6" fmla="*/ 0 h 4363483"/>
              <a:gd name="connsiteX7" fmla="*/ 504083 w 928032"/>
              <a:gd name="connsiteY7" fmla="*/ 357448 h 4363483"/>
              <a:gd name="connsiteX8" fmla="*/ 420956 w 928032"/>
              <a:gd name="connsiteY8" fmla="*/ 1288473 h 4363483"/>
              <a:gd name="connsiteX9" fmla="*/ 124 w 928032"/>
              <a:gd name="connsiteY9" fmla="*/ 4358121 h 4363483"/>
              <a:gd name="connsiteX0" fmla="*/ 124 w 995748"/>
              <a:gd name="connsiteY0" fmla="*/ 4358121 h 4363483"/>
              <a:gd name="connsiteX1" fmla="*/ 384934 w 995748"/>
              <a:gd name="connsiteY1" fmla="*/ 4361238 h 4363483"/>
              <a:gd name="connsiteX2" fmla="*/ 448492 w 995748"/>
              <a:gd name="connsiteY2" fmla="*/ 3866025 h 4363483"/>
              <a:gd name="connsiteX3" fmla="*/ 995747 w 995748"/>
              <a:gd name="connsiteY3" fmla="*/ 1171142 h 4363483"/>
              <a:gd name="connsiteX4" fmla="*/ 928032 w 995748"/>
              <a:gd name="connsiteY4" fmla="*/ 914400 h 4363483"/>
              <a:gd name="connsiteX5" fmla="*/ 928032 w 995748"/>
              <a:gd name="connsiteY5" fmla="*/ 91440 h 4363483"/>
              <a:gd name="connsiteX6" fmla="*/ 445894 w 995748"/>
              <a:gd name="connsiteY6" fmla="*/ 0 h 4363483"/>
              <a:gd name="connsiteX7" fmla="*/ 504083 w 995748"/>
              <a:gd name="connsiteY7" fmla="*/ 357448 h 4363483"/>
              <a:gd name="connsiteX8" fmla="*/ 420956 w 995748"/>
              <a:gd name="connsiteY8" fmla="*/ 1288473 h 4363483"/>
              <a:gd name="connsiteX9" fmla="*/ 124 w 995748"/>
              <a:gd name="connsiteY9" fmla="*/ 4358121 h 4363483"/>
              <a:gd name="connsiteX0" fmla="*/ 124 w 928032"/>
              <a:gd name="connsiteY0" fmla="*/ 4358121 h 4363483"/>
              <a:gd name="connsiteX1" fmla="*/ 384934 w 928032"/>
              <a:gd name="connsiteY1" fmla="*/ 4361238 h 4363483"/>
              <a:gd name="connsiteX2" fmla="*/ 448492 w 928032"/>
              <a:gd name="connsiteY2" fmla="*/ 3866025 h 4363483"/>
              <a:gd name="connsiteX3" fmla="*/ 852872 w 928032"/>
              <a:gd name="connsiteY3" fmla="*/ 1190192 h 4363483"/>
              <a:gd name="connsiteX4" fmla="*/ 928032 w 928032"/>
              <a:gd name="connsiteY4" fmla="*/ 914400 h 4363483"/>
              <a:gd name="connsiteX5" fmla="*/ 928032 w 928032"/>
              <a:gd name="connsiteY5" fmla="*/ 91440 h 4363483"/>
              <a:gd name="connsiteX6" fmla="*/ 445894 w 928032"/>
              <a:gd name="connsiteY6" fmla="*/ 0 h 4363483"/>
              <a:gd name="connsiteX7" fmla="*/ 504083 w 928032"/>
              <a:gd name="connsiteY7" fmla="*/ 357448 h 4363483"/>
              <a:gd name="connsiteX8" fmla="*/ 420956 w 928032"/>
              <a:gd name="connsiteY8" fmla="*/ 1288473 h 4363483"/>
              <a:gd name="connsiteX9" fmla="*/ 124 w 928032"/>
              <a:gd name="connsiteY9" fmla="*/ 4358121 h 4363483"/>
              <a:gd name="connsiteX0" fmla="*/ 124 w 928032"/>
              <a:gd name="connsiteY0" fmla="*/ 4358121 h 4363483"/>
              <a:gd name="connsiteX1" fmla="*/ 384934 w 928032"/>
              <a:gd name="connsiteY1" fmla="*/ 4361238 h 4363483"/>
              <a:gd name="connsiteX2" fmla="*/ 448492 w 928032"/>
              <a:gd name="connsiteY2" fmla="*/ 3866025 h 4363483"/>
              <a:gd name="connsiteX3" fmla="*/ 852872 w 928032"/>
              <a:gd name="connsiteY3" fmla="*/ 1190192 h 4363483"/>
              <a:gd name="connsiteX4" fmla="*/ 928032 w 928032"/>
              <a:gd name="connsiteY4" fmla="*/ 914400 h 4363483"/>
              <a:gd name="connsiteX5" fmla="*/ 928032 w 928032"/>
              <a:gd name="connsiteY5" fmla="*/ 91440 h 4363483"/>
              <a:gd name="connsiteX6" fmla="*/ 445894 w 928032"/>
              <a:gd name="connsiteY6" fmla="*/ 0 h 4363483"/>
              <a:gd name="connsiteX7" fmla="*/ 504083 w 928032"/>
              <a:gd name="connsiteY7" fmla="*/ 357448 h 4363483"/>
              <a:gd name="connsiteX8" fmla="*/ 420956 w 928032"/>
              <a:gd name="connsiteY8" fmla="*/ 1288473 h 4363483"/>
              <a:gd name="connsiteX9" fmla="*/ 124 w 928032"/>
              <a:gd name="connsiteY9" fmla="*/ 4358121 h 4363483"/>
              <a:gd name="connsiteX0" fmla="*/ 124 w 928032"/>
              <a:gd name="connsiteY0" fmla="*/ 4358121 h 4363483"/>
              <a:gd name="connsiteX1" fmla="*/ 384934 w 928032"/>
              <a:gd name="connsiteY1" fmla="*/ 4361238 h 4363483"/>
              <a:gd name="connsiteX2" fmla="*/ 448492 w 928032"/>
              <a:gd name="connsiteY2" fmla="*/ 3866025 h 4363483"/>
              <a:gd name="connsiteX3" fmla="*/ 852872 w 928032"/>
              <a:gd name="connsiteY3" fmla="*/ 1190192 h 4363483"/>
              <a:gd name="connsiteX4" fmla="*/ 928032 w 928032"/>
              <a:gd name="connsiteY4" fmla="*/ 914400 h 4363483"/>
              <a:gd name="connsiteX5" fmla="*/ 928032 w 928032"/>
              <a:gd name="connsiteY5" fmla="*/ 91440 h 4363483"/>
              <a:gd name="connsiteX6" fmla="*/ 445894 w 928032"/>
              <a:gd name="connsiteY6" fmla="*/ 0 h 4363483"/>
              <a:gd name="connsiteX7" fmla="*/ 504083 w 928032"/>
              <a:gd name="connsiteY7" fmla="*/ 357448 h 4363483"/>
              <a:gd name="connsiteX8" fmla="*/ 159019 w 928032"/>
              <a:gd name="connsiteY8" fmla="*/ 1331335 h 4363483"/>
              <a:gd name="connsiteX9" fmla="*/ 124 w 928032"/>
              <a:gd name="connsiteY9" fmla="*/ 4358121 h 4363483"/>
              <a:gd name="connsiteX0" fmla="*/ 124 w 928032"/>
              <a:gd name="connsiteY0" fmla="*/ 4358121 h 4363483"/>
              <a:gd name="connsiteX1" fmla="*/ 384934 w 928032"/>
              <a:gd name="connsiteY1" fmla="*/ 4361238 h 4363483"/>
              <a:gd name="connsiteX2" fmla="*/ 448492 w 928032"/>
              <a:gd name="connsiteY2" fmla="*/ 3866025 h 4363483"/>
              <a:gd name="connsiteX3" fmla="*/ 852872 w 928032"/>
              <a:gd name="connsiteY3" fmla="*/ 1190192 h 4363483"/>
              <a:gd name="connsiteX4" fmla="*/ 928032 w 928032"/>
              <a:gd name="connsiteY4" fmla="*/ 914400 h 4363483"/>
              <a:gd name="connsiteX5" fmla="*/ 928032 w 928032"/>
              <a:gd name="connsiteY5" fmla="*/ 91440 h 4363483"/>
              <a:gd name="connsiteX6" fmla="*/ 445894 w 928032"/>
              <a:gd name="connsiteY6" fmla="*/ 0 h 4363483"/>
              <a:gd name="connsiteX7" fmla="*/ 504083 w 928032"/>
              <a:gd name="connsiteY7" fmla="*/ 357448 h 4363483"/>
              <a:gd name="connsiteX8" fmla="*/ 159019 w 928032"/>
              <a:gd name="connsiteY8" fmla="*/ 1331335 h 4363483"/>
              <a:gd name="connsiteX9" fmla="*/ 124 w 928032"/>
              <a:gd name="connsiteY9" fmla="*/ 4358121 h 4363483"/>
              <a:gd name="connsiteX0" fmla="*/ 124 w 928032"/>
              <a:gd name="connsiteY0" fmla="*/ 4358121 h 4363483"/>
              <a:gd name="connsiteX1" fmla="*/ 384934 w 928032"/>
              <a:gd name="connsiteY1" fmla="*/ 4361238 h 4363483"/>
              <a:gd name="connsiteX2" fmla="*/ 448492 w 928032"/>
              <a:gd name="connsiteY2" fmla="*/ 3866025 h 4363483"/>
              <a:gd name="connsiteX3" fmla="*/ 852872 w 928032"/>
              <a:gd name="connsiteY3" fmla="*/ 1190192 h 4363483"/>
              <a:gd name="connsiteX4" fmla="*/ 928032 w 928032"/>
              <a:gd name="connsiteY4" fmla="*/ 914400 h 4363483"/>
              <a:gd name="connsiteX5" fmla="*/ 928032 w 928032"/>
              <a:gd name="connsiteY5" fmla="*/ 91440 h 4363483"/>
              <a:gd name="connsiteX6" fmla="*/ 445894 w 928032"/>
              <a:gd name="connsiteY6" fmla="*/ 0 h 4363483"/>
              <a:gd name="connsiteX7" fmla="*/ 504083 w 928032"/>
              <a:gd name="connsiteY7" fmla="*/ 357448 h 4363483"/>
              <a:gd name="connsiteX8" fmla="*/ 411431 w 928032"/>
              <a:gd name="connsiteY8" fmla="*/ 1278948 h 4363483"/>
              <a:gd name="connsiteX9" fmla="*/ 124 w 928032"/>
              <a:gd name="connsiteY9" fmla="*/ 4358121 h 4363483"/>
              <a:gd name="connsiteX0" fmla="*/ 124 w 928032"/>
              <a:gd name="connsiteY0" fmla="*/ 4266681 h 4272043"/>
              <a:gd name="connsiteX1" fmla="*/ 384934 w 928032"/>
              <a:gd name="connsiteY1" fmla="*/ 4269798 h 4272043"/>
              <a:gd name="connsiteX2" fmla="*/ 448492 w 928032"/>
              <a:gd name="connsiteY2" fmla="*/ 3774585 h 4272043"/>
              <a:gd name="connsiteX3" fmla="*/ 852872 w 928032"/>
              <a:gd name="connsiteY3" fmla="*/ 1098752 h 4272043"/>
              <a:gd name="connsiteX4" fmla="*/ 928032 w 928032"/>
              <a:gd name="connsiteY4" fmla="*/ 822960 h 4272043"/>
              <a:gd name="connsiteX5" fmla="*/ 928032 w 928032"/>
              <a:gd name="connsiteY5" fmla="*/ 0 h 4272043"/>
              <a:gd name="connsiteX6" fmla="*/ 504083 w 928032"/>
              <a:gd name="connsiteY6" fmla="*/ 266008 h 4272043"/>
              <a:gd name="connsiteX7" fmla="*/ 411431 w 928032"/>
              <a:gd name="connsiteY7" fmla="*/ 1187508 h 4272043"/>
              <a:gd name="connsiteX8" fmla="*/ 124 w 928032"/>
              <a:gd name="connsiteY8" fmla="*/ 4266681 h 4272043"/>
              <a:gd name="connsiteX0" fmla="*/ 124 w 928032"/>
              <a:gd name="connsiteY0" fmla="*/ 4266681 h 4272043"/>
              <a:gd name="connsiteX1" fmla="*/ 384934 w 928032"/>
              <a:gd name="connsiteY1" fmla="*/ 4269798 h 4272043"/>
              <a:gd name="connsiteX2" fmla="*/ 448492 w 928032"/>
              <a:gd name="connsiteY2" fmla="*/ 3774585 h 4272043"/>
              <a:gd name="connsiteX3" fmla="*/ 852872 w 928032"/>
              <a:gd name="connsiteY3" fmla="*/ 1098752 h 4272043"/>
              <a:gd name="connsiteX4" fmla="*/ 928032 w 928032"/>
              <a:gd name="connsiteY4" fmla="*/ 822960 h 4272043"/>
              <a:gd name="connsiteX5" fmla="*/ 928032 w 928032"/>
              <a:gd name="connsiteY5" fmla="*/ 0 h 4272043"/>
              <a:gd name="connsiteX6" fmla="*/ 408833 w 928032"/>
              <a:gd name="connsiteY6" fmla="*/ 818458 h 4272043"/>
              <a:gd name="connsiteX7" fmla="*/ 411431 w 928032"/>
              <a:gd name="connsiteY7" fmla="*/ 1187508 h 4272043"/>
              <a:gd name="connsiteX8" fmla="*/ 124 w 928032"/>
              <a:gd name="connsiteY8" fmla="*/ 4266681 h 4272043"/>
              <a:gd name="connsiteX0" fmla="*/ 124 w 928032"/>
              <a:gd name="connsiteY0" fmla="*/ 4266681 h 4272043"/>
              <a:gd name="connsiteX1" fmla="*/ 384934 w 928032"/>
              <a:gd name="connsiteY1" fmla="*/ 4269798 h 4272043"/>
              <a:gd name="connsiteX2" fmla="*/ 448492 w 928032"/>
              <a:gd name="connsiteY2" fmla="*/ 3774585 h 4272043"/>
              <a:gd name="connsiteX3" fmla="*/ 852872 w 928032"/>
              <a:gd name="connsiteY3" fmla="*/ 1098752 h 4272043"/>
              <a:gd name="connsiteX4" fmla="*/ 928032 w 928032"/>
              <a:gd name="connsiteY4" fmla="*/ 822960 h 4272043"/>
              <a:gd name="connsiteX5" fmla="*/ 928032 w 928032"/>
              <a:gd name="connsiteY5" fmla="*/ 0 h 4272043"/>
              <a:gd name="connsiteX6" fmla="*/ 408833 w 928032"/>
              <a:gd name="connsiteY6" fmla="*/ 818458 h 4272043"/>
              <a:gd name="connsiteX7" fmla="*/ 411431 w 928032"/>
              <a:gd name="connsiteY7" fmla="*/ 1187508 h 4272043"/>
              <a:gd name="connsiteX8" fmla="*/ 124 w 928032"/>
              <a:gd name="connsiteY8" fmla="*/ 4266681 h 4272043"/>
              <a:gd name="connsiteX0" fmla="*/ 124 w 928032"/>
              <a:gd name="connsiteY0" fmla="*/ 4266682 h 4272044"/>
              <a:gd name="connsiteX1" fmla="*/ 384934 w 928032"/>
              <a:gd name="connsiteY1" fmla="*/ 4269799 h 4272044"/>
              <a:gd name="connsiteX2" fmla="*/ 448492 w 928032"/>
              <a:gd name="connsiteY2" fmla="*/ 3774586 h 4272044"/>
              <a:gd name="connsiteX3" fmla="*/ 852872 w 928032"/>
              <a:gd name="connsiteY3" fmla="*/ 1098753 h 4272044"/>
              <a:gd name="connsiteX4" fmla="*/ 928032 w 928032"/>
              <a:gd name="connsiteY4" fmla="*/ 822961 h 4272044"/>
              <a:gd name="connsiteX5" fmla="*/ 928032 w 928032"/>
              <a:gd name="connsiteY5" fmla="*/ 1 h 4272044"/>
              <a:gd name="connsiteX6" fmla="*/ 408833 w 928032"/>
              <a:gd name="connsiteY6" fmla="*/ 818459 h 4272044"/>
              <a:gd name="connsiteX7" fmla="*/ 411431 w 928032"/>
              <a:gd name="connsiteY7" fmla="*/ 1187509 h 4272044"/>
              <a:gd name="connsiteX8" fmla="*/ 124 w 928032"/>
              <a:gd name="connsiteY8" fmla="*/ 4266682 h 4272044"/>
              <a:gd name="connsiteX0" fmla="*/ 124 w 928032"/>
              <a:gd name="connsiteY0" fmla="*/ 4266682 h 4272044"/>
              <a:gd name="connsiteX1" fmla="*/ 384934 w 928032"/>
              <a:gd name="connsiteY1" fmla="*/ 4269799 h 4272044"/>
              <a:gd name="connsiteX2" fmla="*/ 448492 w 928032"/>
              <a:gd name="connsiteY2" fmla="*/ 3774586 h 4272044"/>
              <a:gd name="connsiteX3" fmla="*/ 852872 w 928032"/>
              <a:gd name="connsiteY3" fmla="*/ 1098753 h 4272044"/>
              <a:gd name="connsiteX4" fmla="*/ 928032 w 928032"/>
              <a:gd name="connsiteY4" fmla="*/ 822961 h 4272044"/>
              <a:gd name="connsiteX5" fmla="*/ 928032 w 928032"/>
              <a:gd name="connsiteY5" fmla="*/ 1 h 4272044"/>
              <a:gd name="connsiteX6" fmla="*/ 408833 w 928032"/>
              <a:gd name="connsiteY6" fmla="*/ 818459 h 4272044"/>
              <a:gd name="connsiteX7" fmla="*/ 411431 w 928032"/>
              <a:gd name="connsiteY7" fmla="*/ 1187509 h 4272044"/>
              <a:gd name="connsiteX8" fmla="*/ 124 w 928032"/>
              <a:gd name="connsiteY8" fmla="*/ 4266682 h 4272044"/>
              <a:gd name="connsiteX0" fmla="*/ 124 w 928032"/>
              <a:gd name="connsiteY0" fmla="*/ 4266682 h 4272044"/>
              <a:gd name="connsiteX1" fmla="*/ 384934 w 928032"/>
              <a:gd name="connsiteY1" fmla="*/ 4269799 h 4272044"/>
              <a:gd name="connsiteX2" fmla="*/ 448492 w 928032"/>
              <a:gd name="connsiteY2" fmla="*/ 3774586 h 4272044"/>
              <a:gd name="connsiteX3" fmla="*/ 852872 w 928032"/>
              <a:gd name="connsiteY3" fmla="*/ 1098753 h 4272044"/>
              <a:gd name="connsiteX4" fmla="*/ 928032 w 928032"/>
              <a:gd name="connsiteY4" fmla="*/ 822961 h 4272044"/>
              <a:gd name="connsiteX5" fmla="*/ 928032 w 928032"/>
              <a:gd name="connsiteY5" fmla="*/ 1 h 4272044"/>
              <a:gd name="connsiteX6" fmla="*/ 408833 w 928032"/>
              <a:gd name="connsiteY6" fmla="*/ 818459 h 4272044"/>
              <a:gd name="connsiteX7" fmla="*/ 411431 w 928032"/>
              <a:gd name="connsiteY7" fmla="*/ 1187509 h 4272044"/>
              <a:gd name="connsiteX8" fmla="*/ 124 w 928032"/>
              <a:gd name="connsiteY8" fmla="*/ 4266682 h 4272044"/>
              <a:gd name="connsiteX0" fmla="*/ 124 w 928032"/>
              <a:gd name="connsiteY0" fmla="*/ 4266682 h 4272044"/>
              <a:gd name="connsiteX1" fmla="*/ 384934 w 928032"/>
              <a:gd name="connsiteY1" fmla="*/ 4269799 h 4272044"/>
              <a:gd name="connsiteX2" fmla="*/ 448492 w 928032"/>
              <a:gd name="connsiteY2" fmla="*/ 3774586 h 4272044"/>
              <a:gd name="connsiteX3" fmla="*/ 852872 w 928032"/>
              <a:gd name="connsiteY3" fmla="*/ 1098753 h 4272044"/>
              <a:gd name="connsiteX4" fmla="*/ 928032 w 928032"/>
              <a:gd name="connsiteY4" fmla="*/ 822961 h 4272044"/>
              <a:gd name="connsiteX5" fmla="*/ 928032 w 928032"/>
              <a:gd name="connsiteY5" fmla="*/ 1 h 4272044"/>
              <a:gd name="connsiteX6" fmla="*/ 375495 w 928032"/>
              <a:gd name="connsiteY6" fmla="*/ 489847 h 4272044"/>
              <a:gd name="connsiteX7" fmla="*/ 411431 w 928032"/>
              <a:gd name="connsiteY7" fmla="*/ 1187509 h 4272044"/>
              <a:gd name="connsiteX8" fmla="*/ 124 w 928032"/>
              <a:gd name="connsiteY8" fmla="*/ 4266682 h 4272044"/>
              <a:gd name="connsiteX0" fmla="*/ 124 w 928032"/>
              <a:gd name="connsiteY0" fmla="*/ 4266682 h 4272044"/>
              <a:gd name="connsiteX1" fmla="*/ 384934 w 928032"/>
              <a:gd name="connsiteY1" fmla="*/ 4269799 h 4272044"/>
              <a:gd name="connsiteX2" fmla="*/ 448492 w 928032"/>
              <a:gd name="connsiteY2" fmla="*/ 3774586 h 4272044"/>
              <a:gd name="connsiteX3" fmla="*/ 852872 w 928032"/>
              <a:gd name="connsiteY3" fmla="*/ 1098753 h 4272044"/>
              <a:gd name="connsiteX4" fmla="*/ 928032 w 928032"/>
              <a:gd name="connsiteY4" fmla="*/ 822961 h 4272044"/>
              <a:gd name="connsiteX5" fmla="*/ 928032 w 928032"/>
              <a:gd name="connsiteY5" fmla="*/ 1 h 4272044"/>
              <a:gd name="connsiteX6" fmla="*/ 375495 w 928032"/>
              <a:gd name="connsiteY6" fmla="*/ 489847 h 4272044"/>
              <a:gd name="connsiteX7" fmla="*/ 411431 w 928032"/>
              <a:gd name="connsiteY7" fmla="*/ 1187509 h 4272044"/>
              <a:gd name="connsiteX8" fmla="*/ 124 w 928032"/>
              <a:gd name="connsiteY8" fmla="*/ 4266682 h 4272044"/>
              <a:gd name="connsiteX0" fmla="*/ 124 w 928032"/>
              <a:gd name="connsiteY0" fmla="*/ 4266682 h 4272044"/>
              <a:gd name="connsiteX1" fmla="*/ 384934 w 928032"/>
              <a:gd name="connsiteY1" fmla="*/ 4269799 h 4272044"/>
              <a:gd name="connsiteX2" fmla="*/ 448492 w 928032"/>
              <a:gd name="connsiteY2" fmla="*/ 3774586 h 4272044"/>
              <a:gd name="connsiteX3" fmla="*/ 852872 w 928032"/>
              <a:gd name="connsiteY3" fmla="*/ 1098753 h 4272044"/>
              <a:gd name="connsiteX4" fmla="*/ 928032 w 928032"/>
              <a:gd name="connsiteY4" fmla="*/ 822961 h 4272044"/>
              <a:gd name="connsiteX5" fmla="*/ 928032 w 928032"/>
              <a:gd name="connsiteY5" fmla="*/ 1 h 4272044"/>
              <a:gd name="connsiteX6" fmla="*/ 423120 w 928032"/>
              <a:gd name="connsiteY6" fmla="*/ 1032772 h 4272044"/>
              <a:gd name="connsiteX7" fmla="*/ 411431 w 928032"/>
              <a:gd name="connsiteY7" fmla="*/ 1187509 h 4272044"/>
              <a:gd name="connsiteX8" fmla="*/ 124 w 928032"/>
              <a:gd name="connsiteY8" fmla="*/ 4266682 h 4272044"/>
              <a:gd name="connsiteX0" fmla="*/ 124 w 928032"/>
              <a:gd name="connsiteY0" fmla="*/ 4266682 h 4272044"/>
              <a:gd name="connsiteX1" fmla="*/ 384934 w 928032"/>
              <a:gd name="connsiteY1" fmla="*/ 4269799 h 4272044"/>
              <a:gd name="connsiteX2" fmla="*/ 448492 w 928032"/>
              <a:gd name="connsiteY2" fmla="*/ 3774586 h 4272044"/>
              <a:gd name="connsiteX3" fmla="*/ 814772 w 928032"/>
              <a:gd name="connsiteY3" fmla="*/ 1413078 h 4272044"/>
              <a:gd name="connsiteX4" fmla="*/ 928032 w 928032"/>
              <a:gd name="connsiteY4" fmla="*/ 822961 h 4272044"/>
              <a:gd name="connsiteX5" fmla="*/ 928032 w 928032"/>
              <a:gd name="connsiteY5" fmla="*/ 1 h 4272044"/>
              <a:gd name="connsiteX6" fmla="*/ 423120 w 928032"/>
              <a:gd name="connsiteY6" fmla="*/ 1032772 h 4272044"/>
              <a:gd name="connsiteX7" fmla="*/ 411431 w 928032"/>
              <a:gd name="connsiteY7" fmla="*/ 1187509 h 4272044"/>
              <a:gd name="connsiteX8" fmla="*/ 124 w 928032"/>
              <a:gd name="connsiteY8" fmla="*/ 4266682 h 4272044"/>
              <a:gd name="connsiteX0" fmla="*/ 124 w 949285"/>
              <a:gd name="connsiteY0" fmla="*/ 4266682 h 4272044"/>
              <a:gd name="connsiteX1" fmla="*/ 384934 w 949285"/>
              <a:gd name="connsiteY1" fmla="*/ 4269799 h 4272044"/>
              <a:gd name="connsiteX2" fmla="*/ 448492 w 949285"/>
              <a:gd name="connsiteY2" fmla="*/ 3774586 h 4272044"/>
              <a:gd name="connsiteX3" fmla="*/ 814772 w 949285"/>
              <a:gd name="connsiteY3" fmla="*/ 1413078 h 4272044"/>
              <a:gd name="connsiteX4" fmla="*/ 928032 w 949285"/>
              <a:gd name="connsiteY4" fmla="*/ 1 h 4272044"/>
              <a:gd name="connsiteX5" fmla="*/ 423120 w 949285"/>
              <a:gd name="connsiteY5" fmla="*/ 1032772 h 4272044"/>
              <a:gd name="connsiteX6" fmla="*/ 411431 w 949285"/>
              <a:gd name="connsiteY6" fmla="*/ 1187509 h 4272044"/>
              <a:gd name="connsiteX7" fmla="*/ 124 w 949285"/>
              <a:gd name="connsiteY7" fmla="*/ 4266682 h 4272044"/>
              <a:gd name="connsiteX0" fmla="*/ 124 w 893143"/>
              <a:gd name="connsiteY0" fmla="*/ 3258957 h 3264319"/>
              <a:gd name="connsiteX1" fmla="*/ 384934 w 893143"/>
              <a:gd name="connsiteY1" fmla="*/ 3262074 h 3264319"/>
              <a:gd name="connsiteX2" fmla="*/ 448492 w 893143"/>
              <a:gd name="connsiteY2" fmla="*/ 2766861 h 3264319"/>
              <a:gd name="connsiteX3" fmla="*/ 814772 w 893143"/>
              <a:gd name="connsiteY3" fmla="*/ 405353 h 3264319"/>
              <a:gd name="connsiteX4" fmla="*/ 856595 w 893143"/>
              <a:gd name="connsiteY4" fmla="*/ 20976 h 3264319"/>
              <a:gd name="connsiteX5" fmla="*/ 423120 w 893143"/>
              <a:gd name="connsiteY5" fmla="*/ 25047 h 3264319"/>
              <a:gd name="connsiteX6" fmla="*/ 411431 w 893143"/>
              <a:gd name="connsiteY6" fmla="*/ 179784 h 3264319"/>
              <a:gd name="connsiteX7" fmla="*/ 124 w 893143"/>
              <a:gd name="connsiteY7" fmla="*/ 3258957 h 3264319"/>
              <a:gd name="connsiteX0" fmla="*/ 124 w 861625"/>
              <a:gd name="connsiteY0" fmla="*/ 3286204 h 3291566"/>
              <a:gd name="connsiteX1" fmla="*/ 384934 w 861625"/>
              <a:gd name="connsiteY1" fmla="*/ 3289321 h 3291566"/>
              <a:gd name="connsiteX2" fmla="*/ 448492 w 861625"/>
              <a:gd name="connsiteY2" fmla="*/ 2794108 h 3291566"/>
              <a:gd name="connsiteX3" fmla="*/ 814772 w 861625"/>
              <a:gd name="connsiteY3" fmla="*/ 432600 h 3291566"/>
              <a:gd name="connsiteX4" fmla="*/ 856595 w 861625"/>
              <a:gd name="connsiteY4" fmla="*/ 48223 h 3291566"/>
              <a:gd name="connsiteX5" fmla="*/ 423120 w 861625"/>
              <a:gd name="connsiteY5" fmla="*/ 52294 h 3291566"/>
              <a:gd name="connsiteX6" fmla="*/ 411431 w 861625"/>
              <a:gd name="connsiteY6" fmla="*/ 207031 h 3291566"/>
              <a:gd name="connsiteX7" fmla="*/ 124 w 861625"/>
              <a:gd name="connsiteY7" fmla="*/ 3286204 h 3291566"/>
              <a:gd name="connsiteX0" fmla="*/ 124 w 856595"/>
              <a:gd name="connsiteY0" fmla="*/ 3238009 h 3243371"/>
              <a:gd name="connsiteX1" fmla="*/ 384934 w 856595"/>
              <a:gd name="connsiteY1" fmla="*/ 3241126 h 3243371"/>
              <a:gd name="connsiteX2" fmla="*/ 448492 w 856595"/>
              <a:gd name="connsiteY2" fmla="*/ 2745913 h 3243371"/>
              <a:gd name="connsiteX3" fmla="*/ 814772 w 856595"/>
              <a:gd name="connsiteY3" fmla="*/ 384405 h 3243371"/>
              <a:gd name="connsiteX4" fmla="*/ 856595 w 856595"/>
              <a:gd name="connsiteY4" fmla="*/ 28 h 3243371"/>
              <a:gd name="connsiteX5" fmla="*/ 423120 w 856595"/>
              <a:gd name="connsiteY5" fmla="*/ 4099 h 3243371"/>
              <a:gd name="connsiteX6" fmla="*/ 411431 w 856595"/>
              <a:gd name="connsiteY6" fmla="*/ 158836 h 3243371"/>
              <a:gd name="connsiteX7" fmla="*/ 124 w 856595"/>
              <a:gd name="connsiteY7" fmla="*/ 3238009 h 3243371"/>
              <a:gd name="connsiteX0" fmla="*/ 124 w 856595"/>
              <a:gd name="connsiteY0" fmla="*/ 3238009 h 3243371"/>
              <a:gd name="connsiteX1" fmla="*/ 384934 w 856595"/>
              <a:gd name="connsiteY1" fmla="*/ 3241126 h 3243371"/>
              <a:gd name="connsiteX2" fmla="*/ 448492 w 856595"/>
              <a:gd name="connsiteY2" fmla="*/ 2745913 h 3243371"/>
              <a:gd name="connsiteX3" fmla="*/ 814772 w 856595"/>
              <a:gd name="connsiteY3" fmla="*/ 384405 h 3243371"/>
              <a:gd name="connsiteX4" fmla="*/ 856595 w 856595"/>
              <a:gd name="connsiteY4" fmla="*/ 28 h 3243371"/>
              <a:gd name="connsiteX5" fmla="*/ 423120 w 856595"/>
              <a:gd name="connsiteY5" fmla="*/ 4099 h 3243371"/>
              <a:gd name="connsiteX6" fmla="*/ 411431 w 856595"/>
              <a:gd name="connsiteY6" fmla="*/ 158836 h 3243371"/>
              <a:gd name="connsiteX7" fmla="*/ 124 w 856595"/>
              <a:gd name="connsiteY7" fmla="*/ 3238009 h 3243371"/>
              <a:gd name="connsiteX0" fmla="*/ 124 w 856595"/>
              <a:gd name="connsiteY0" fmla="*/ 3238009 h 3243371"/>
              <a:gd name="connsiteX1" fmla="*/ 384934 w 856595"/>
              <a:gd name="connsiteY1" fmla="*/ 3241126 h 3243371"/>
              <a:gd name="connsiteX2" fmla="*/ 448492 w 856595"/>
              <a:gd name="connsiteY2" fmla="*/ 2745913 h 3243371"/>
              <a:gd name="connsiteX3" fmla="*/ 814772 w 856595"/>
              <a:gd name="connsiteY3" fmla="*/ 384405 h 3243371"/>
              <a:gd name="connsiteX4" fmla="*/ 856595 w 856595"/>
              <a:gd name="connsiteY4" fmla="*/ 28 h 3243371"/>
              <a:gd name="connsiteX5" fmla="*/ 423120 w 856595"/>
              <a:gd name="connsiteY5" fmla="*/ 4099 h 3243371"/>
              <a:gd name="connsiteX6" fmla="*/ 411431 w 856595"/>
              <a:gd name="connsiteY6" fmla="*/ 158836 h 3243371"/>
              <a:gd name="connsiteX7" fmla="*/ 124 w 856595"/>
              <a:gd name="connsiteY7" fmla="*/ 3238009 h 3243371"/>
              <a:gd name="connsiteX0" fmla="*/ 124 w 1233906"/>
              <a:gd name="connsiteY0" fmla="*/ 3238009 h 3243371"/>
              <a:gd name="connsiteX1" fmla="*/ 384934 w 1233906"/>
              <a:gd name="connsiteY1" fmla="*/ 3241126 h 3243371"/>
              <a:gd name="connsiteX2" fmla="*/ 448492 w 1233906"/>
              <a:gd name="connsiteY2" fmla="*/ 2745913 h 3243371"/>
              <a:gd name="connsiteX3" fmla="*/ 1233872 w 1233906"/>
              <a:gd name="connsiteY3" fmla="*/ 427268 h 3243371"/>
              <a:gd name="connsiteX4" fmla="*/ 856595 w 1233906"/>
              <a:gd name="connsiteY4" fmla="*/ 28 h 3243371"/>
              <a:gd name="connsiteX5" fmla="*/ 423120 w 1233906"/>
              <a:gd name="connsiteY5" fmla="*/ 4099 h 3243371"/>
              <a:gd name="connsiteX6" fmla="*/ 411431 w 1233906"/>
              <a:gd name="connsiteY6" fmla="*/ 158836 h 3243371"/>
              <a:gd name="connsiteX7" fmla="*/ 124 w 1233906"/>
              <a:gd name="connsiteY7" fmla="*/ 3238009 h 3243371"/>
              <a:gd name="connsiteX0" fmla="*/ 124 w 856595"/>
              <a:gd name="connsiteY0" fmla="*/ 3238009 h 3243371"/>
              <a:gd name="connsiteX1" fmla="*/ 384934 w 856595"/>
              <a:gd name="connsiteY1" fmla="*/ 3241126 h 3243371"/>
              <a:gd name="connsiteX2" fmla="*/ 448492 w 856595"/>
              <a:gd name="connsiteY2" fmla="*/ 2745913 h 3243371"/>
              <a:gd name="connsiteX3" fmla="*/ 819534 w 856595"/>
              <a:gd name="connsiteY3" fmla="*/ 370118 h 3243371"/>
              <a:gd name="connsiteX4" fmla="*/ 856595 w 856595"/>
              <a:gd name="connsiteY4" fmla="*/ 28 h 3243371"/>
              <a:gd name="connsiteX5" fmla="*/ 423120 w 856595"/>
              <a:gd name="connsiteY5" fmla="*/ 4099 h 3243371"/>
              <a:gd name="connsiteX6" fmla="*/ 411431 w 856595"/>
              <a:gd name="connsiteY6" fmla="*/ 158836 h 3243371"/>
              <a:gd name="connsiteX7" fmla="*/ 124 w 856595"/>
              <a:gd name="connsiteY7" fmla="*/ 3238009 h 3243371"/>
              <a:gd name="connsiteX0" fmla="*/ 124 w 1080432"/>
              <a:gd name="connsiteY0" fmla="*/ 3318961 h 3324323"/>
              <a:gd name="connsiteX1" fmla="*/ 384934 w 1080432"/>
              <a:gd name="connsiteY1" fmla="*/ 3322078 h 3324323"/>
              <a:gd name="connsiteX2" fmla="*/ 448492 w 1080432"/>
              <a:gd name="connsiteY2" fmla="*/ 2826865 h 3324323"/>
              <a:gd name="connsiteX3" fmla="*/ 819534 w 1080432"/>
              <a:gd name="connsiteY3" fmla="*/ 451070 h 3324323"/>
              <a:gd name="connsiteX4" fmla="*/ 1080432 w 1080432"/>
              <a:gd name="connsiteY4" fmla="*/ 17 h 3324323"/>
              <a:gd name="connsiteX5" fmla="*/ 423120 w 1080432"/>
              <a:gd name="connsiteY5" fmla="*/ 85051 h 3324323"/>
              <a:gd name="connsiteX6" fmla="*/ 411431 w 1080432"/>
              <a:gd name="connsiteY6" fmla="*/ 239788 h 3324323"/>
              <a:gd name="connsiteX7" fmla="*/ 124 w 1080432"/>
              <a:gd name="connsiteY7" fmla="*/ 3318961 h 3324323"/>
              <a:gd name="connsiteX0" fmla="*/ 124 w 1080449"/>
              <a:gd name="connsiteY0" fmla="*/ 3319651 h 3325013"/>
              <a:gd name="connsiteX1" fmla="*/ 384934 w 1080449"/>
              <a:gd name="connsiteY1" fmla="*/ 3322768 h 3325013"/>
              <a:gd name="connsiteX2" fmla="*/ 448492 w 1080449"/>
              <a:gd name="connsiteY2" fmla="*/ 2827555 h 3325013"/>
              <a:gd name="connsiteX3" fmla="*/ 819534 w 1080449"/>
              <a:gd name="connsiteY3" fmla="*/ 451760 h 3325013"/>
              <a:gd name="connsiteX4" fmla="*/ 1080432 w 1080449"/>
              <a:gd name="connsiteY4" fmla="*/ 707 h 3325013"/>
              <a:gd name="connsiteX5" fmla="*/ 423120 w 1080449"/>
              <a:gd name="connsiteY5" fmla="*/ 85741 h 3325013"/>
              <a:gd name="connsiteX6" fmla="*/ 411431 w 1080449"/>
              <a:gd name="connsiteY6" fmla="*/ 240478 h 3325013"/>
              <a:gd name="connsiteX7" fmla="*/ 124 w 1080449"/>
              <a:gd name="connsiteY7" fmla="*/ 3319651 h 3325013"/>
              <a:gd name="connsiteX0" fmla="*/ 124 w 880431"/>
              <a:gd name="connsiteY0" fmla="*/ 3236313 h 3241675"/>
              <a:gd name="connsiteX1" fmla="*/ 384934 w 880431"/>
              <a:gd name="connsiteY1" fmla="*/ 3239430 h 3241675"/>
              <a:gd name="connsiteX2" fmla="*/ 448492 w 880431"/>
              <a:gd name="connsiteY2" fmla="*/ 2744217 h 3241675"/>
              <a:gd name="connsiteX3" fmla="*/ 819534 w 880431"/>
              <a:gd name="connsiteY3" fmla="*/ 368422 h 3241675"/>
              <a:gd name="connsiteX4" fmla="*/ 880407 w 880431"/>
              <a:gd name="connsiteY4" fmla="*/ 3094 h 3241675"/>
              <a:gd name="connsiteX5" fmla="*/ 423120 w 880431"/>
              <a:gd name="connsiteY5" fmla="*/ 2403 h 3241675"/>
              <a:gd name="connsiteX6" fmla="*/ 411431 w 880431"/>
              <a:gd name="connsiteY6" fmla="*/ 157140 h 3241675"/>
              <a:gd name="connsiteX7" fmla="*/ 124 w 880431"/>
              <a:gd name="connsiteY7" fmla="*/ 3236313 h 3241675"/>
              <a:gd name="connsiteX0" fmla="*/ 124 w 819613"/>
              <a:gd name="connsiteY0" fmla="*/ 3233910 h 3239272"/>
              <a:gd name="connsiteX1" fmla="*/ 384934 w 819613"/>
              <a:gd name="connsiteY1" fmla="*/ 3237027 h 3239272"/>
              <a:gd name="connsiteX2" fmla="*/ 448492 w 819613"/>
              <a:gd name="connsiteY2" fmla="*/ 2741814 h 3239272"/>
              <a:gd name="connsiteX3" fmla="*/ 819534 w 819613"/>
              <a:gd name="connsiteY3" fmla="*/ 366019 h 3239272"/>
              <a:gd name="connsiteX4" fmla="*/ 670857 w 819613"/>
              <a:gd name="connsiteY4" fmla="*/ 291204 h 3239272"/>
              <a:gd name="connsiteX5" fmla="*/ 423120 w 819613"/>
              <a:gd name="connsiteY5" fmla="*/ 0 h 3239272"/>
              <a:gd name="connsiteX6" fmla="*/ 411431 w 819613"/>
              <a:gd name="connsiteY6" fmla="*/ 154737 h 3239272"/>
              <a:gd name="connsiteX7" fmla="*/ 124 w 819613"/>
              <a:gd name="connsiteY7" fmla="*/ 3233910 h 3239272"/>
              <a:gd name="connsiteX0" fmla="*/ 124 w 880431"/>
              <a:gd name="connsiteY0" fmla="*/ 3233910 h 3239272"/>
              <a:gd name="connsiteX1" fmla="*/ 384934 w 880431"/>
              <a:gd name="connsiteY1" fmla="*/ 3237027 h 3239272"/>
              <a:gd name="connsiteX2" fmla="*/ 448492 w 880431"/>
              <a:gd name="connsiteY2" fmla="*/ 2741814 h 3239272"/>
              <a:gd name="connsiteX3" fmla="*/ 819534 w 880431"/>
              <a:gd name="connsiteY3" fmla="*/ 366019 h 3239272"/>
              <a:gd name="connsiteX4" fmla="*/ 880407 w 880431"/>
              <a:gd name="connsiteY4" fmla="*/ 5454 h 3239272"/>
              <a:gd name="connsiteX5" fmla="*/ 423120 w 880431"/>
              <a:gd name="connsiteY5" fmla="*/ 0 h 3239272"/>
              <a:gd name="connsiteX6" fmla="*/ 411431 w 880431"/>
              <a:gd name="connsiteY6" fmla="*/ 154737 h 3239272"/>
              <a:gd name="connsiteX7" fmla="*/ 124 w 880431"/>
              <a:gd name="connsiteY7" fmla="*/ 3233910 h 3239272"/>
              <a:gd name="connsiteX0" fmla="*/ 124 w 880431"/>
              <a:gd name="connsiteY0" fmla="*/ 3233910 h 3239272"/>
              <a:gd name="connsiteX1" fmla="*/ 384934 w 880431"/>
              <a:gd name="connsiteY1" fmla="*/ 3237027 h 3239272"/>
              <a:gd name="connsiteX2" fmla="*/ 299878 w 880431"/>
              <a:gd name="connsiteY2" fmla="*/ 2165615 h 3239272"/>
              <a:gd name="connsiteX3" fmla="*/ 819534 w 880431"/>
              <a:gd name="connsiteY3" fmla="*/ 366019 h 3239272"/>
              <a:gd name="connsiteX4" fmla="*/ 880407 w 880431"/>
              <a:gd name="connsiteY4" fmla="*/ 5454 h 3239272"/>
              <a:gd name="connsiteX5" fmla="*/ 423120 w 880431"/>
              <a:gd name="connsiteY5" fmla="*/ 0 h 3239272"/>
              <a:gd name="connsiteX6" fmla="*/ 411431 w 880431"/>
              <a:gd name="connsiteY6" fmla="*/ 154737 h 3239272"/>
              <a:gd name="connsiteX7" fmla="*/ 124 w 880431"/>
              <a:gd name="connsiteY7" fmla="*/ 3233910 h 3239272"/>
              <a:gd name="connsiteX0" fmla="*/ 158 w 880465"/>
              <a:gd name="connsiteY0" fmla="*/ 3233910 h 3235208"/>
              <a:gd name="connsiteX1" fmla="*/ 325522 w 880465"/>
              <a:gd name="connsiteY1" fmla="*/ 3188105 h 3235208"/>
              <a:gd name="connsiteX2" fmla="*/ 299912 w 880465"/>
              <a:gd name="connsiteY2" fmla="*/ 2165615 h 3235208"/>
              <a:gd name="connsiteX3" fmla="*/ 819568 w 880465"/>
              <a:gd name="connsiteY3" fmla="*/ 366019 h 3235208"/>
              <a:gd name="connsiteX4" fmla="*/ 880441 w 880465"/>
              <a:gd name="connsiteY4" fmla="*/ 5454 h 3235208"/>
              <a:gd name="connsiteX5" fmla="*/ 423154 w 880465"/>
              <a:gd name="connsiteY5" fmla="*/ 0 h 3235208"/>
              <a:gd name="connsiteX6" fmla="*/ 411465 w 880465"/>
              <a:gd name="connsiteY6" fmla="*/ 154737 h 3235208"/>
              <a:gd name="connsiteX7" fmla="*/ 158 w 880465"/>
              <a:gd name="connsiteY7" fmla="*/ 3233910 h 3235208"/>
              <a:gd name="connsiteX0" fmla="*/ 933 w 702902"/>
              <a:gd name="connsiteY0" fmla="*/ 3179553 h 3188105"/>
              <a:gd name="connsiteX1" fmla="*/ 147959 w 702902"/>
              <a:gd name="connsiteY1" fmla="*/ 3188105 h 3188105"/>
              <a:gd name="connsiteX2" fmla="*/ 122349 w 702902"/>
              <a:gd name="connsiteY2" fmla="*/ 2165615 h 3188105"/>
              <a:gd name="connsiteX3" fmla="*/ 642005 w 702902"/>
              <a:gd name="connsiteY3" fmla="*/ 366019 h 3188105"/>
              <a:gd name="connsiteX4" fmla="*/ 702878 w 702902"/>
              <a:gd name="connsiteY4" fmla="*/ 5454 h 3188105"/>
              <a:gd name="connsiteX5" fmla="*/ 245591 w 702902"/>
              <a:gd name="connsiteY5" fmla="*/ 0 h 3188105"/>
              <a:gd name="connsiteX6" fmla="*/ 233902 w 702902"/>
              <a:gd name="connsiteY6" fmla="*/ 154737 h 3188105"/>
              <a:gd name="connsiteX7" fmla="*/ 933 w 702902"/>
              <a:gd name="connsiteY7" fmla="*/ 3179553 h 3188105"/>
              <a:gd name="connsiteX0" fmla="*/ 67917 w 769886"/>
              <a:gd name="connsiteY0" fmla="*/ 3179553 h 3188105"/>
              <a:gd name="connsiteX1" fmla="*/ 214943 w 769886"/>
              <a:gd name="connsiteY1" fmla="*/ 3188105 h 3188105"/>
              <a:gd name="connsiteX2" fmla="*/ 189333 w 769886"/>
              <a:gd name="connsiteY2" fmla="*/ 2165615 h 3188105"/>
              <a:gd name="connsiteX3" fmla="*/ 708989 w 769886"/>
              <a:gd name="connsiteY3" fmla="*/ 366019 h 3188105"/>
              <a:gd name="connsiteX4" fmla="*/ 769862 w 769886"/>
              <a:gd name="connsiteY4" fmla="*/ 5454 h 3188105"/>
              <a:gd name="connsiteX5" fmla="*/ 312575 w 769886"/>
              <a:gd name="connsiteY5" fmla="*/ 0 h 3188105"/>
              <a:gd name="connsiteX6" fmla="*/ 28425 w 769886"/>
              <a:gd name="connsiteY6" fmla="*/ 1323444 h 3188105"/>
              <a:gd name="connsiteX7" fmla="*/ 67917 w 769886"/>
              <a:gd name="connsiteY7" fmla="*/ 3179553 h 3188105"/>
              <a:gd name="connsiteX0" fmla="*/ 39521 w 741490"/>
              <a:gd name="connsiteY0" fmla="*/ 3179553 h 3188105"/>
              <a:gd name="connsiteX1" fmla="*/ 186547 w 741490"/>
              <a:gd name="connsiteY1" fmla="*/ 3188105 h 3188105"/>
              <a:gd name="connsiteX2" fmla="*/ 160937 w 741490"/>
              <a:gd name="connsiteY2" fmla="*/ 2165615 h 3188105"/>
              <a:gd name="connsiteX3" fmla="*/ 680593 w 741490"/>
              <a:gd name="connsiteY3" fmla="*/ 366019 h 3188105"/>
              <a:gd name="connsiteX4" fmla="*/ 741466 w 741490"/>
              <a:gd name="connsiteY4" fmla="*/ 5454 h 3188105"/>
              <a:gd name="connsiteX5" fmla="*/ 284179 w 741490"/>
              <a:gd name="connsiteY5" fmla="*/ 0 h 3188105"/>
              <a:gd name="connsiteX6" fmla="*/ 29 w 741490"/>
              <a:gd name="connsiteY6" fmla="*/ 1323444 h 3188105"/>
              <a:gd name="connsiteX7" fmla="*/ 39521 w 741490"/>
              <a:gd name="connsiteY7" fmla="*/ 3179553 h 3188105"/>
              <a:gd name="connsiteX0" fmla="*/ 39521 w 741490"/>
              <a:gd name="connsiteY0" fmla="*/ 3179553 h 3188105"/>
              <a:gd name="connsiteX1" fmla="*/ 186547 w 741490"/>
              <a:gd name="connsiteY1" fmla="*/ 3188105 h 3188105"/>
              <a:gd name="connsiteX2" fmla="*/ 160937 w 741490"/>
              <a:gd name="connsiteY2" fmla="*/ 2165615 h 3188105"/>
              <a:gd name="connsiteX3" fmla="*/ 259516 w 741490"/>
              <a:gd name="connsiteY3" fmla="*/ 1306421 h 3188105"/>
              <a:gd name="connsiteX4" fmla="*/ 741466 w 741490"/>
              <a:gd name="connsiteY4" fmla="*/ 5454 h 3188105"/>
              <a:gd name="connsiteX5" fmla="*/ 284179 w 741490"/>
              <a:gd name="connsiteY5" fmla="*/ 0 h 3188105"/>
              <a:gd name="connsiteX6" fmla="*/ 29 w 741490"/>
              <a:gd name="connsiteY6" fmla="*/ 1323444 h 3188105"/>
              <a:gd name="connsiteX7" fmla="*/ 39521 w 741490"/>
              <a:gd name="connsiteY7" fmla="*/ 3179553 h 3188105"/>
              <a:gd name="connsiteX0" fmla="*/ 49427 w 751396"/>
              <a:gd name="connsiteY0" fmla="*/ 3179553 h 3188105"/>
              <a:gd name="connsiteX1" fmla="*/ 196453 w 751396"/>
              <a:gd name="connsiteY1" fmla="*/ 3188105 h 3188105"/>
              <a:gd name="connsiteX2" fmla="*/ 170843 w 751396"/>
              <a:gd name="connsiteY2" fmla="*/ 2165615 h 3188105"/>
              <a:gd name="connsiteX3" fmla="*/ 269422 w 751396"/>
              <a:gd name="connsiteY3" fmla="*/ 1306421 h 3188105"/>
              <a:gd name="connsiteX4" fmla="*/ 751372 w 751396"/>
              <a:gd name="connsiteY4" fmla="*/ 5454 h 3188105"/>
              <a:gd name="connsiteX5" fmla="*/ 294085 w 751396"/>
              <a:gd name="connsiteY5" fmla="*/ 0 h 3188105"/>
              <a:gd name="connsiteX6" fmla="*/ 27 w 751396"/>
              <a:gd name="connsiteY6" fmla="*/ 1301700 h 3188105"/>
              <a:gd name="connsiteX7" fmla="*/ 49427 w 751396"/>
              <a:gd name="connsiteY7" fmla="*/ 3179553 h 3188105"/>
              <a:gd name="connsiteX0" fmla="*/ 49400 w 751345"/>
              <a:gd name="connsiteY0" fmla="*/ 3174106 h 3182658"/>
              <a:gd name="connsiteX1" fmla="*/ 196426 w 751345"/>
              <a:gd name="connsiteY1" fmla="*/ 3182658 h 3182658"/>
              <a:gd name="connsiteX2" fmla="*/ 170816 w 751345"/>
              <a:gd name="connsiteY2" fmla="*/ 2160168 h 3182658"/>
              <a:gd name="connsiteX3" fmla="*/ 269395 w 751345"/>
              <a:gd name="connsiteY3" fmla="*/ 1300974 h 3182658"/>
              <a:gd name="connsiteX4" fmla="*/ 751345 w 751345"/>
              <a:gd name="connsiteY4" fmla="*/ 7 h 3182658"/>
              <a:gd name="connsiteX5" fmla="*/ 0 w 751345"/>
              <a:gd name="connsiteY5" fmla="*/ 1296253 h 3182658"/>
              <a:gd name="connsiteX6" fmla="*/ 49400 w 751345"/>
              <a:gd name="connsiteY6" fmla="*/ 3174106 h 3182658"/>
              <a:gd name="connsiteX0" fmla="*/ 49400 w 269962"/>
              <a:gd name="connsiteY0" fmla="*/ 2052633 h 2061185"/>
              <a:gd name="connsiteX1" fmla="*/ 196426 w 269962"/>
              <a:gd name="connsiteY1" fmla="*/ 2061185 h 2061185"/>
              <a:gd name="connsiteX2" fmla="*/ 170816 w 269962"/>
              <a:gd name="connsiteY2" fmla="*/ 1038695 h 2061185"/>
              <a:gd name="connsiteX3" fmla="*/ 269395 w 269962"/>
              <a:gd name="connsiteY3" fmla="*/ 179501 h 2061185"/>
              <a:gd name="connsiteX4" fmla="*/ 0 w 269962"/>
              <a:gd name="connsiteY4" fmla="*/ 174780 h 2061185"/>
              <a:gd name="connsiteX5" fmla="*/ 49400 w 269962"/>
              <a:gd name="connsiteY5" fmla="*/ 2052633 h 2061185"/>
              <a:gd name="connsiteX0" fmla="*/ 49400 w 269962"/>
              <a:gd name="connsiteY0" fmla="*/ 2017178 h 2025730"/>
              <a:gd name="connsiteX1" fmla="*/ 196426 w 269962"/>
              <a:gd name="connsiteY1" fmla="*/ 2025730 h 2025730"/>
              <a:gd name="connsiteX2" fmla="*/ 170816 w 269962"/>
              <a:gd name="connsiteY2" fmla="*/ 1003240 h 2025730"/>
              <a:gd name="connsiteX3" fmla="*/ 269395 w 269962"/>
              <a:gd name="connsiteY3" fmla="*/ 144046 h 2025730"/>
              <a:gd name="connsiteX4" fmla="*/ 0 w 269962"/>
              <a:gd name="connsiteY4" fmla="*/ 139325 h 2025730"/>
              <a:gd name="connsiteX5" fmla="*/ 49400 w 269962"/>
              <a:gd name="connsiteY5" fmla="*/ 2017178 h 2025730"/>
              <a:gd name="connsiteX0" fmla="*/ 49400 w 269962"/>
              <a:gd name="connsiteY0" fmla="*/ 1877882 h 1886434"/>
              <a:gd name="connsiteX1" fmla="*/ 196426 w 269962"/>
              <a:gd name="connsiteY1" fmla="*/ 1886434 h 1886434"/>
              <a:gd name="connsiteX2" fmla="*/ 170816 w 269962"/>
              <a:gd name="connsiteY2" fmla="*/ 863944 h 1886434"/>
              <a:gd name="connsiteX3" fmla="*/ 269395 w 269962"/>
              <a:gd name="connsiteY3" fmla="*/ 4750 h 1886434"/>
              <a:gd name="connsiteX4" fmla="*/ 0 w 269962"/>
              <a:gd name="connsiteY4" fmla="*/ 29 h 1886434"/>
              <a:gd name="connsiteX5" fmla="*/ 49400 w 269962"/>
              <a:gd name="connsiteY5" fmla="*/ 1877882 h 1886434"/>
              <a:gd name="connsiteX0" fmla="*/ 49400 w 269962"/>
              <a:gd name="connsiteY0" fmla="*/ 1899625 h 1908177"/>
              <a:gd name="connsiteX1" fmla="*/ 196426 w 269962"/>
              <a:gd name="connsiteY1" fmla="*/ 1908177 h 1908177"/>
              <a:gd name="connsiteX2" fmla="*/ 170816 w 269962"/>
              <a:gd name="connsiteY2" fmla="*/ 885687 h 1908177"/>
              <a:gd name="connsiteX3" fmla="*/ 269395 w 269962"/>
              <a:gd name="connsiteY3" fmla="*/ 26493 h 1908177"/>
              <a:gd name="connsiteX4" fmla="*/ 0 w 269962"/>
              <a:gd name="connsiteY4" fmla="*/ 28 h 1908177"/>
              <a:gd name="connsiteX5" fmla="*/ 49400 w 269962"/>
              <a:gd name="connsiteY5" fmla="*/ 1899625 h 1908177"/>
              <a:gd name="connsiteX0" fmla="*/ 49400 w 265078"/>
              <a:gd name="connsiteY0" fmla="*/ 1899625 h 1908177"/>
              <a:gd name="connsiteX1" fmla="*/ 196426 w 265078"/>
              <a:gd name="connsiteY1" fmla="*/ 1908177 h 1908177"/>
              <a:gd name="connsiteX2" fmla="*/ 170816 w 265078"/>
              <a:gd name="connsiteY2" fmla="*/ 885687 h 1908177"/>
              <a:gd name="connsiteX3" fmla="*/ 264442 w 265078"/>
              <a:gd name="connsiteY3" fmla="*/ 4749 h 1908177"/>
              <a:gd name="connsiteX4" fmla="*/ 0 w 265078"/>
              <a:gd name="connsiteY4" fmla="*/ 28 h 1908177"/>
              <a:gd name="connsiteX5" fmla="*/ 49400 w 265078"/>
              <a:gd name="connsiteY5" fmla="*/ 1899625 h 1908177"/>
              <a:gd name="connsiteX0" fmla="*/ 49400 w 264666"/>
              <a:gd name="connsiteY0" fmla="*/ 1899625 h 1908177"/>
              <a:gd name="connsiteX1" fmla="*/ 196426 w 264666"/>
              <a:gd name="connsiteY1" fmla="*/ 1908177 h 1908177"/>
              <a:gd name="connsiteX2" fmla="*/ 170816 w 264666"/>
              <a:gd name="connsiteY2" fmla="*/ 885687 h 1908177"/>
              <a:gd name="connsiteX3" fmla="*/ 264442 w 264666"/>
              <a:gd name="connsiteY3" fmla="*/ 4749 h 1908177"/>
              <a:gd name="connsiteX4" fmla="*/ 0 w 264666"/>
              <a:gd name="connsiteY4" fmla="*/ 28 h 1908177"/>
              <a:gd name="connsiteX5" fmla="*/ 49400 w 264666"/>
              <a:gd name="connsiteY5" fmla="*/ 1899625 h 1908177"/>
              <a:gd name="connsiteX0" fmla="*/ 49400 w 264666"/>
              <a:gd name="connsiteY0" fmla="*/ 1899625 h 1908177"/>
              <a:gd name="connsiteX1" fmla="*/ 196426 w 264666"/>
              <a:gd name="connsiteY1" fmla="*/ 1908177 h 1908177"/>
              <a:gd name="connsiteX2" fmla="*/ 170816 w 264666"/>
              <a:gd name="connsiteY2" fmla="*/ 885687 h 1908177"/>
              <a:gd name="connsiteX3" fmla="*/ 264442 w 264666"/>
              <a:gd name="connsiteY3" fmla="*/ 4749 h 1908177"/>
              <a:gd name="connsiteX4" fmla="*/ 0 w 264666"/>
              <a:gd name="connsiteY4" fmla="*/ 28 h 1908177"/>
              <a:gd name="connsiteX5" fmla="*/ 49400 w 264666"/>
              <a:gd name="connsiteY5" fmla="*/ 1899625 h 1908177"/>
              <a:gd name="connsiteX0" fmla="*/ 49400 w 244900"/>
              <a:gd name="connsiteY0" fmla="*/ 1899625 h 1908177"/>
              <a:gd name="connsiteX1" fmla="*/ 196426 w 244900"/>
              <a:gd name="connsiteY1" fmla="*/ 1908177 h 1908177"/>
              <a:gd name="connsiteX2" fmla="*/ 170816 w 244900"/>
              <a:gd name="connsiteY2" fmla="*/ 885687 h 1908177"/>
              <a:gd name="connsiteX3" fmla="*/ 244627 w 244900"/>
              <a:gd name="connsiteY3" fmla="*/ 4749 h 1908177"/>
              <a:gd name="connsiteX4" fmla="*/ 0 w 244900"/>
              <a:gd name="connsiteY4" fmla="*/ 28 h 1908177"/>
              <a:gd name="connsiteX5" fmla="*/ 49400 w 244900"/>
              <a:gd name="connsiteY5" fmla="*/ 1899625 h 1908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4900" h="1908177">
                <a:moveTo>
                  <a:pt x="49400" y="1899625"/>
                </a:moveTo>
                <a:cubicBezTo>
                  <a:pt x="42732" y="1910189"/>
                  <a:pt x="69744" y="1907138"/>
                  <a:pt x="196426" y="1908177"/>
                </a:cubicBezTo>
                <a:cubicBezTo>
                  <a:pt x="196974" y="1908206"/>
                  <a:pt x="170268" y="857083"/>
                  <a:pt x="170816" y="885687"/>
                </a:cubicBezTo>
                <a:cubicBezTo>
                  <a:pt x="161797" y="391027"/>
                  <a:pt x="250428" y="1386"/>
                  <a:pt x="244627" y="4749"/>
                </a:cubicBezTo>
                <a:cubicBezTo>
                  <a:pt x="181479" y="7531"/>
                  <a:pt x="110974" y="3119"/>
                  <a:pt x="0" y="28"/>
                </a:cubicBezTo>
                <a:cubicBezTo>
                  <a:pt x="5176" y="-7237"/>
                  <a:pt x="55404" y="1387498"/>
                  <a:pt x="49400" y="1899625"/>
                </a:cubicBezTo>
                <a:close/>
              </a:path>
            </a:pathLst>
          </a:custGeom>
          <a:solidFill>
            <a:srgbClr val="FFFF00">
              <a:alpha val="60000"/>
            </a:srgbClr>
          </a:solidFill>
          <a:ln w="38100" cmpd="sng">
            <a:solidFill>
              <a:srgbClr val="0070C0"/>
            </a:solidFill>
            <a:tailEnd type="arrow"/>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TextBox 11"/>
          <p:cNvSpPr txBox="1"/>
          <p:nvPr/>
        </p:nvSpPr>
        <p:spPr>
          <a:xfrm>
            <a:off x="1223675" y="4805416"/>
            <a:ext cx="3455145" cy="1295739"/>
          </a:xfrm>
          <a:prstGeom prst="rect">
            <a:avLst/>
          </a:prstGeom>
          <a:solidFill>
            <a:schemeClr val="accent6">
              <a:lumMod val="60000"/>
              <a:lumOff val="40000"/>
            </a:schemeClr>
          </a:solidFill>
          <a:ln w="25400" cmpd="sng">
            <a:solidFill>
              <a:srgbClr val="7030A0"/>
            </a:solidFill>
          </a:ln>
        </p:spPr>
        <p:txBody>
          <a:bodyPr wrap="square" lIns="9144" tIns="9144" rIns="9144" bIns="9144" rtlCol="0">
            <a:spAutoFit/>
          </a:bodyPr>
          <a:lstStyle/>
          <a:p>
            <a:pPr marL="91440" lvl="1"/>
            <a:r>
              <a:rPr lang="en-US" sz="1400" b="1" dirty="0">
                <a:latin typeface="+mj-lt"/>
              </a:rPr>
              <a:t>SN 016-0461 – WB I-290 Viaduct Over </a:t>
            </a:r>
          </a:p>
          <a:p>
            <a:pPr marL="91440" lvl="1"/>
            <a:r>
              <a:rPr lang="en-US" sz="1400" b="1" dirty="0">
                <a:latin typeface="+mj-lt"/>
              </a:rPr>
              <a:t>Des Plaines St to Canal St</a:t>
            </a:r>
          </a:p>
          <a:p>
            <a:pPr marL="262890" lvl="1" indent="-171450">
              <a:buFont typeface="Arial" panose="020B0604020202020204" pitchFamily="34" charset="0"/>
              <a:buChar char="•"/>
            </a:pPr>
            <a:r>
              <a:rPr lang="en-US" sz="1100" b="1" dirty="0">
                <a:latin typeface="+mj-lt"/>
              </a:rPr>
              <a:t>New Steel Superstructure – 239’ Long, 3 Spans</a:t>
            </a:r>
          </a:p>
          <a:p>
            <a:pPr marL="262890" lvl="1" indent="-171450">
              <a:buFont typeface="Arial" panose="020B0604020202020204" pitchFamily="34" charset="0"/>
              <a:buChar char="•"/>
            </a:pPr>
            <a:r>
              <a:rPr lang="en-US" sz="1100" b="1" dirty="0">
                <a:latin typeface="+mj-lt"/>
              </a:rPr>
              <a:t>Modify/Reconstruct 3 piers (C1, C2, C4)</a:t>
            </a:r>
          </a:p>
          <a:p>
            <a:pPr marL="262890" lvl="1" indent="-171450">
              <a:buFont typeface="Arial" panose="020B0604020202020204" pitchFamily="34" charset="0"/>
              <a:buChar char="•"/>
            </a:pPr>
            <a:r>
              <a:rPr lang="en-US" sz="1100" b="1" dirty="0">
                <a:latin typeface="+mj-lt"/>
              </a:rPr>
              <a:t>1 Drilled Shaft </a:t>
            </a:r>
          </a:p>
          <a:p>
            <a:pPr marL="262890" lvl="1" indent="-171450">
              <a:buFont typeface="Arial" panose="020B0604020202020204" pitchFamily="34" charset="0"/>
              <a:buChar char="•"/>
            </a:pPr>
            <a:r>
              <a:rPr lang="en-US" sz="1100" b="1" dirty="0">
                <a:latin typeface="+mj-lt"/>
              </a:rPr>
              <a:t>Repairs of Existing Substructure</a:t>
            </a:r>
          </a:p>
          <a:p>
            <a:pPr marL="262890" lvl="1" indent="-171450">
              <a:buFont typeface="Arial" panose="020B0604020202020204" pitchFamily="34" charset="0"/>
              <a:buChar char="•"/>
            </a:pPr>
            <a:r>
              <a:rPr lang="en-US" sz="1100" b="1" dirty="0">
                <a:latin typeface="+mj-lt"/>
              </a:rPr>
              <a:t>Remove and Replace 20,151 SF of Deck</a:t>
            </a:r>
          </a:p>
        </p:txBody>
      </p:sp>
      <p:cxnSp>
        <p:nvCxnSpPr>
          <p:cNvPr id="14" name="Straight Arrow Connector 13"/>
          <p:cNvCxnSpPr>
            <a:stCxn id="12" idx="3"/>
          </p:cNvCxnSpPr>
          <p:nvPr/>
        </p:nvCxnSpPr>
        <p:spPr>
          <a:xfrm flipV="1">
            <a:off x="4678820" y="4524375"/>
            <a:ext cx="1815760" cy="928911"/>
          </a:xfrm>
          <a:prstGeom prst="straightConnector1">
            <a:avLst/>
          </a:prstGeom>
          <a:ln w="12700">
            <a:solidFill>
              <a:srgbClr val="7030A0"/>
            </a:solidFill>
            <a:tailEnd type="triangle" w="med" len="lg"/>
          </a:ln>
        </p:spPr>
        <p:style>
          <a:lnRef idx="2">
            <a:schemeClr val="accent1"/>
          </a:lnRef>
          <a:fillRef idx="0">
            <a:schemeClr val="accent1"/>
          </a:fillRef>
          <a:effectRef idx="1">
            <a:schemeClr val="accent1"/>
          </a:effectRef>
          <a:fontRef idx="minor">
            <a:schemeClr val="tx1"/>
          </a:fontRef>
        </p:style>
      </p:cxnSp>
      <p:grpSp>
        <p:nvGrpSpPr>
          <p:cNvPr id="15" name="Group 14"/>
          <p:cNvGrpSpPr>
            <a:grpSpLocks noChangeAspect="1"/>
          </p:cNvGrpSpPr>
          <p:nvPr/>
        </p:nvGrpSpPr>
        <p:grpSpPr>
          <a:xfrm>
            <a:off x="7772400" y="1371600"/>
            <a:ext cx="823544" cy="429348"/>
            <a:chOff x="845722" y="1278363"/>
            <a:chExt cx="1041400" cy="542925"/>
          </a:xfrm>
        </p:grpSpPr>
        <p:sp>
          <p:nvSpPr>
            <p:cNvPr id="16" name="Rounded Rectangle 15"/>
            <p:cNvSpPr/>
            <p:nvPr/>
          </p:nvSpPr>
          <p:spPr>
            <a:xfrm>
              <a:off x="845722" y="1278363"/>
              <a:ext cx="1041400" cy="542925"/>
            </a:xfrm>
            <a:prstGeom prst="roundRect">
              <a:avLst/>
            </a:prstGeom>
            <a:solidFill>
              <a:srgbClr val="3A68AF">
                <a:alpha val="70000"/>
              </a:srgbClr>
            </a:solidFill>
            <a:scene3d>
              <a:camera prst="orthographicFront"/>
              <a:lightRig rig="threePt" dir="t"/>
            </a:scene3d>
            <a:sp3d>
              <a:bevelT w="50800" h="5080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17" name="Group 16"/>
            <p:cNvGrpSpPr/>
            <p:nvPr/>
          </p:nvGrpSpPr>
          <p:grpSpPr>
            <a:xfrm>
              <a:off x="927525" y="1339429"/>
              <a:ext cx="571022" cy="422804"/>
              <a:chOff x="4552203" y="470641"/>
              <a:chExt cx="571022" cy="422804"/>
            </a:xfrm>
            <a:solidFill>
              <a:schemeClr val="tx1">
                <a:lumMod val="65000"/>
                <a:lumOff val="35000"/>
              </a:schemeClr>
            </a:solidFill>
          </p:grpSpPr>
          <p:sp>
            <p:nvSpPr>
              <p:cNvPr id="19" name="Freeform 18"/>
              <p:cNvSpPr>
                <a:spLocks noChangeAspect="1"/>
              </p:cNvSpPr>
              <p:nvPr/>
            </p:nvSpPr>
            <p:spPr>
              <a:xfrm>
                <a:off x="4552203" y="678286"/>
                <a:ext cx="564356" cy="215159"/>
              </a:xfrm>
              <a:custGeom>
                <a:avLst/>
                <a:gdLst>
                  <a:gd name="connsiteX0" fmla="*/ 180975 w 554832"/>
                  <a:gd name="connsiteY0" fmla="*/ 0 h 219075"/>
                  <a:gd name="connsiteX1" fmla="*/ 554832 w 554832"/>
                  <a:gd name="connsiteY1" fmla="*/ 7144 h 219075"/>
                  <a:gd name="connsiteX2" fmla="*/ 0 w 554832"/>
                  <a:gd name="connsiteY2" fmla="*/ 219075 h 219075"/>
                  <a:gd name="connsiteX3" fmla="*/ 180975 w 554832"/>
                  <a:gd name="connsiteY3" fmla="*/ 0 h 219075"/>
                </a:gdLst>
                <a:ahLst/>
                <a:cxnLst>
                  <a:cxn ang="0">
                    <a:pos x="connsiteX0" y="connsiteY0"/>
                  </a:cxn>
                  <a:cxn ang="0">
                    <a:pos x="connsiteX1" y="connsiteY1"/>
                  </a:cxn>
                  <a:cxn ang="0">
                    <a:pos x="connsiteX2" y="connsiteY2"/>
                  </a:cxn>
                  <a:cxn ang="0">
                    <a:pos x="connsiteX3" y="connsiteY3"/>
                  </a:cxn>
                </a:cxnLst>
                <a:rect l="l" t="t" r="r" b="b"/>
                <a:pathLst>
                  <a:path w="554832" h="219075">
                    <a:moveTo>
                      <a:pt x="180975" y="0"/>
                    </a:moveTo>
                    <a:lnTo>
                      <a:pt x="554832" y="7144"/>
                    </a:lnTo>
                    <a:lnTo>
                      <a:pt x="0" y="219075"/>
                    </a:lnTo>
                    <a:lnTo>
                      <a:pt x="180975" y="0"/>
                    </a:lnTo>
                    <a:close/>
                  </a:path>
                </a:pathLst>
              </a:custGeom>
              <a:grp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20" name="Straight Connector 19"/>
              <p:cNvCxnSpPr/>
              <p:nvPr/>
            </p:nvCxnSpPr>
            <p:spPr>
              <a:xfrm flipV="1">
                <a:off x="4552203" y="682043"/>
                <a:ext cx="571022" cy="211402"/>
              </a:xfrm>
              <a:prstGeom prst="line">
                <a:avLst/>
              </a:prstGeom>
              <a:grpFill/>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flipV="1">
                <a:off x="4552203" y="470641"/>
                <a:ext cx="571022" cy="211402"/>
              </a:xfrm>
              <a:prstGeom prst="line">
                <a:avLst/>
              </a:prstGeom>
              <a:grpFill/>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a:off x="4552203" y="470641"/>
                <a:ext cx="192078" cy="211402"/>
              </a:xfrm>
              <a:prstGeom prst="line">
                <a:avLst/>
              </a:prstGeom>
              <a:grpFill/>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V="1">
                <a:off x="4552203" y="682043"/>
                <a:ext cx="192078" cy="211402"/>
              </a:xfrm>
              <a:prstGeom prst="line">
                <a:avLst/>
              </a:prstGeom>
              <a:grpFill/>
              <a:ln>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18" name="TextBox 17"/>
            <p:cNvSpPr txBox="1">
              <a:spLocks noChangeAspect="1"/>
            </p:cNvSpPr>
            <p:nvPr/>
          </p:nvSpPr>
          <p:spPr>
            <a:xfrm rot="16200000">
              <a:off x="1464736" y="1424256"/>
              <a:ext cx="373063" cy="369331"/>
            </a:xfrm>
            <a:prstGeom prst="rect">
              <a:avLst/>
            </a:prstGeom>
            <a:noFill/>
          </p:spPr>
          <p:txBody>
            <a:bodyPr wrap="square" rtlCol="0">
              <a:spAutoFit/>
            </a:bodyPr>
            <a:lstStyle/>
            <a:p>
              <a:r>
                <a:rPr lang="en-US" dirty="0">
                  <a:latin typeface="Arial Black" pitchFamily="34" charset="0"/>
                </a:rPr>
                <a:t>N</a:t>
              </a:r>
            </a:p>
          </p:txBody>
        </p:sp>
      </p:grpSp>
    </p:spTree>
    <p:extLst>
      <p:ext uri="{BB962C8B-B14F-4D97-AF65-F5344CB8AC3E}">
        <p14:creationId xmlns:p14="http://schemas.microsoft.com/office/powerpoint/2010/main" val="407436414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fade">
                                      <p:cBhvr>
                                        <p:cTn id="13" dur="500"/>
                                        <p:tgtEl>
                                          <p:spTgt spid="24"/>
                                        </p:tgtEl>
                                      </p:cBhvr>
                                    </p:animEffect>
                                  </p:childTnLst>
                                </p:cTn>
                              </p:par>
                              <p:par>
                                <p:cTn id="14" presetID="10" presetClass="entr" presetSubtype="0" fill="hold" nodeType="with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fade">
                                      <p:cBhvr>
                                        <p:cTn id="16" dur="500"/>
                                        <p:tgtEl>
                                          <p:spTgt spid="25"/>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par>
                                <p:cTn id="20" presetID="10" presetClass="entr" presetSubtype="0" fill="hold"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4" grpId="0" animBg="1"/>
      <p:bldP spid="1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9768" y="256032"/>
            <a:ext cx="7551034" cy="823148"/>
          </a:xfrm>
        </p:spPr>
        <p:txBody>
          <a:bodyPr>
            <a:normAutofit/>
          </a:bodyPr>
          <a:lstStyle/>
          <a:p>
            <a:r>
              <a:rPr lang="en-US" sz="2500" dirty="0"/>
              <a:t>Project Overview</a:t>
            </a:r>
            <a:br>
              <a:rPr lang="en-US" dirty="0"/>
            </a:br>
            <a:r>
              <a:rPr lang="en-US" sz="1800" dirty="0"/>
              <a:t>60X93 - Misc. Interchange Ramps at Various Locations</a:t>
            </a:r>
            <a:endParaRPr lang="en-US" sz="1900" dirty="0"/>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546932" y="1133422"/>
            <a:ext cx="8263777" cy="5347150"/>
          </a:xfrm>
          <a:prstGeom prst="rect">
            <a:avLst/>
          </a:prstGeom>
          <a:noFill/>
          <a:extLst>
            <a:ext uri="{909E8E84-426E-40DD-AFC4-6F175D3DCCD1}">
              <a14:hiddenFill xmlns:a14="http://schemas.microsoft.com/office/drawing/2010/main">
                <a:solidFill>
                  <a:srgbClr val="FFFFFF"/>
                </a:solidFill>
              </a14:hiddenFill>
            </a:ext>
          </a:extLst>
        </p:spPr>
      </p:pic>
      <p:sp>
        <p:nvSpPr>
          <p:cNvPr id="13" name="Freeform 12"/>
          <p:cNvSpPr/>
          <p:nvPr/>
        </p:nvSpPr>
        <p:spPr>
          <a:xfrm>
            <a:off x="5799100" y="1778241"/>
            <a:ext cx="1871388" cy="1255066"/>
          </a:xfrm>
          <a:custGeom>
            <a:avLst/>
            <a:gdLst>
              <a:gd name="connsiteX0" fmla="*/ 0 w 756458"/>
              <a:gd name="connsiteY0" fmla="*/ 3034146 h 3208713"/>
              <a:gd name="connsiteX1" fmla="*/ 365760 w 756458"/>
              <a:gd name="connsiteY1" fmla="*/ 3208713 h 3208713"/>
              <a:gd name="connsiteX2" fmla="*/ 648392 w 756458"/>
              <a:gd name="connsiteY2" fmla="*/ 1346662 h 3208713"/>
              <a:gd name="connsiteX3" fmla="*/ 756458 w 756458"/>
              <a:gd name="connsiteY3" fmla="*/ 914400 h 3208713"/>
              <a:gd name="connsiteX4" fmla="*/ 756458 w 756458"/>
              <a:gd name="connsiteY4" fmla="*/ 91440 h 3208713"/>
              <a:gd name="connsiteX5" fmla="*/ 274320 w 756458"/>
              <a:gd name="connsiteY5" fmla="*/ 0 h 3208713"/>
              <a:gd name="connsiteX6" fmla="*/ 332509 w 756458"/>
              <a:gd name="connsiteY6" fmla="*/ 357448 h 3208713"/>
              <a:gd name="connsiteX7" fmla="*/ 249382 w 756458"/>
              <a:gd name="connsiteY7" fmla="*/ 1288473 h 3208713"/>
              <a:gd name="connsiteX8" fmla="*/ 0 w 756458"/>
              <a:gd name="connsiteY8" fmla="*/ 3034146 h 3208713"/>
              <a:gd name="connsiteX0" fmla="*/ 0 w 756458"/>
              <a:gd name="connsiteY0" fmla="*/ 3034146 h 4361238"/>
              <a:gd name="connsiteX1" fmla="*/ 208597 w 756458"/>
              <a:gd name="connsiteY1" fmla="*/ 4361238 h 4361238"/>
              <a:gd name="connsiteX2" fmla="*/ 648392 w 756458"/>
              <a:gd name="connsiteY2" fmla="*/ 1346662 h 4361238"/>
              <a:gd name="connsiteX3" fmla="*/ 756458 w 756458"/>
              <a:gd name="connsiteY3" fmla="*/ 914400 h 4361238"/>
              <a:gd name="connsiteX4" fmla="*/ 756458 w 756458"/>
              <a:gd name="connsiteY4" fmla="*/ 91440 h 4361238"/>
              <a:gd name="connsiteX5" fmla="*/ 274320 w 756458"/>
              <a:gd name="connsiteY5" fmla="*/ 0 h 4361238"/>
              <a:gd name="connsiteX6" fmla="*/ 332509 w 756458"/>
              <a:gd name="connsiteY6" fmla="*/ 357448 h 4361238"/>
              <a:gd name="connsiteX7" fmla="*/ 249382 w 756458"/>
              <a:gd name="connsiteY7" fmla="*/ 1288473 h 4361238"/>
              <a:gd name="connsiteX8" fmla="*/ 0 w 756458"/>
              <a:gd name="connsiteY8" fmla="*/ 3034146 h 4361238"/>
              <a:gd name="connsiteX0" fmla="*/ 0 w 927908"/>
              <a:gd name="connsiteY0" fmla="*/ 4353359 h 4361238"/>
              <a:gd name="connsiteX1" fmla="*/ 380047 w 927908"/>
              <a:gd name="connsiteY1" fmla="*/ 4361238 h 4361238"/>
              <a:gd name="connsiteX2" fmla="*/ 819842 w 927908"/>
              <a:gd name="connsiteY2" fmla="*/ 1346662 h 4361238"/>
              <a:gd name="connsiteX3" fmla="*/ 927908 w 927908"/>
              <a:gd name="connsiteY3" fmla="*/ 914400 h 4361238"/>
              <a:gd name="connsiteX4" fmla="*/ 927908 w 927908"/>
              <a:gd name="connsiteY4" fmla="*/ 91440 h 4361238"/>
              <a:gd name="connsiteX5" fmla="*/ 445770 w 927908"/>
              <a:gd name="connsiteY5" fmla="*/ 0 h 4361238"/>
              <a:gd name="connsiteX6" fmla="*/ 503959 w 927908"/>
              <a:gd name="connsiteY6" fmla="*/ 357448 h 4361238"/>
              <a:gd name="connsiteX7" fmla="*/ 420832 w 927908"/>
              <a:gd name="connsiteY7" fmla="*/ 1288473 h 4361238"/>
              <a:gd name="connsiteX8" fmla="*/ 0 w 927908"/>
              <a:gd name="connsiteY8" fmla="*/ 4353359 h 4361238"/>
              <a:gd name="connsiteX0" fmla="*/ 0 w 927908"/>
              <a:gd name="connsiteY0" fmla="*/ 4358121 h 4361238"/>
              <a:gd name="connsiteX1" fmla="*/ 380047 w 927908"/>
              <a:gd name="connsiteY1" fmla="*/ 4361238 h 4361238"/>
              <a:gd name="connsiteX2" fmla="*/ 819842 w 927908"/>
              <a:gd name="connsiteY2" fmla="*/ 1346662 h 4361238"/>
              <a:gd name="connsiteX3" fmla="*/ 927908 w 927908"/>
              <a:gd name="connsiteY3" fmla="*/ 914400 h 4361238"/>
              <a:gd name="connsiteX4" fmla="*/ 927908 w 927908"/>
              <a:gd name="connsiteY4" fmla="*/ 91440 h 4361238"/>
              <a:gd name="connsiteX5" fmla="*/ 445770 w 927908"/>
              <a:gd name="connsiteY5" fmla="*/ 0 h 4361238"/>
              <a:gd name="connsiteX6" fmla="*/ 503959 w 927908"/>
              <a:gd name="connsiteY6" fmla="*/ 357448 h 4361238"/>
              <a:gd name="connsiteX7" fmla="*/ 420832 w 927908"/>
              <a:gd name="connsiteY7" fmla="*/ 1288473 h 4361238"/>
              <a:gd name="connsiteX8" fmla="*/ 0 w 927908"/>
              <a:gd name="connsiteY8" fmla="*/ 4358121 h 4361238"/>
              <a:gd name="connsiteX0" fmla="*/ 0 w 927908"/>
              <a:gd name="connsiteY0" fmla="*/ 4358121 h 4361238"/>
              <a:gd name="connsiteX1" fmla="*/ 380047 w 927908"/>
              <a:gd name="connsiteY1" fmla="*/ 4361238 h 4361238"/>
              <a:gd name="connsiteX2" fmla="*/ 819842 w 927908"/>
              <a:gd name="connsiteY2" fmla="*/ 1346662 h 4361238"/>
              <a:gd name="connsiteX3" fmla="*/ 927908 w 927908"/>
              <a:gd name="connsiteY3" fmla="*/ 914400 h 4361238"/>
              <a:gd name="connsiteX4" fmla="*/ 927908 w 927908"/>
              <a:gd name="connsiteY4" fmla="*/ 91440 h 4361238"/>
              <a:gd name="connsiteX5" fmla="*/ 445770 w 927908"/>
              <a:gd name="connsiteY5" fmla="*/ 0 h 4361238"/>
              <a:gd name="connsiteX6" fmla="*/ 503959 w 927908"/>
              <a:gd name="connsiteY6" fmla="*/ 357448 h 4361238"/>
              <a:gd name="connsiteX7" fmla="*/ 420832 w 927908"/>
              <a:gd name="connsiteY7" fmla="*/ 1288473 h 4361238"/>
              <a:gd name="connsiteX8" fmla="*/ 0 w 927908"/>
              <a:gd name="connsiteY8" fmla="*/ 4358121 h 4361238"/>
              <a:gd name="connsiteX0" fmla="*/ 125 w 928033"/>
              <a:gd name="connsiteY0" fmla="*/ 4358121 h 4363483"/>
              <a:gd name="connsiteX1" fmla="*/ 380172 w 928033"/>
              <a:gd name="connsiteY1" fmla="*/ 4361238 h 4363483"/>
              <a:gd name="connsiteX2" fmla="*/ 819967 w 928033"/>
              <a:gd name="connsiteY2" fmla="*/ 1346662 h 4363483"/>
              <a:gd name="connsiteX3" fmla="*/ 928033 w 928033"/>
              <a:gd name="connsiteY3" fmla="*/ 914400 h 4363483"/>
              <a:gd name="connsiteX4" fmla="*/ 928033 w 928033"/>
              <a:gd name="connsiteY4" fmla="*/ 91440 h 4363483"/>
              <a:gd name="connsiteX5" fmla="*/ 445895 w 928033"/>
              <a:gd name="connsiteY5" fmla="*/ 0 h 4363483"/>
              <a:gd name="connsiteX6" fmla="*/ 504084 w 928033"/>
              <a:gd name="connsiteY6" fmla="*/ 357448 h 4363483"/>
              <a:gd name="connsiteX7" fmla="*/ 420957 w 928033"/>
              <a:gd name="connsiteY7" fmla="*/ 1288473 h 4363483"/>
              <a:gd name="connsiteX8" fmla="*/ 125 w 928033"/>
              <a:gd name="connsiteY8" fmla="*/ 4358121 h 4363483"/>
              <a:gd name="connsiteX0" fmla="*/ 124 w 928032"/>
              <a:gd name="connsiteY0" fmla="*/ 4358121 h 4363483"/>
              <a:gd name="connsiteX1" fmla="*/ 384934 w 928032"/>
              <a:gd name="connsiteY1" fmla="*/ 4361238 h 4363483"/>
              <a:gd name="connsiteX2" fmla="*/ 819966 w 928032"/>
              <a:gd name="connsiteY2" fmla="*/ 1346662 h 4363483"/>
              <a:gd name="connsiteX3" fmla="*/ 928032 w 928032"/>
              <a:gd name="connsiteY3" fmla="*/ 914400 h 4363483"/>
              <a:gd name="connsiteX4" fmla="*/ 928032 w 928032"/>
              <a:gd name="connsiteY4" fmla="*/ 91440 h 4363483"/>
              <a:gd name="connsiteX5" fmla="*/ 445894 w 928032"/>
              <a:gd name="connsiteY5" fmla="*/ 0 h 4363483"/>
              <a:gd name="connsiteX6" fmla="*/ 504083 w 928032"/>
              <a:gd name="connsiteY6" fmla="*/ 357448 h 4363483"/>
              <a:gd name="connsiteX7" fmla="*/ 420956 w 928032"/>
              <a:gd name="connsiteY7" fmla="*/ 1288473 h 4363483"/>
              <a:gd name="connsiteX8" fmla="*/ 124 w 928032"/>
              <a:gd name="connsiteY8" fmla="*/ 4358121 h 4363483"/>
              <a:gd name="connsiteX0" fmla="*/ 124 w 1272404"/>
              <a:gd name="connsiteY0" fmla="*/ 4358121 h 4363483"/>
              <a:gd name="connsiteX1" fmla="*/ 384934 w 1272404"/>
              <a:gd name="connsiteY1" fmla="*/ 4361238 h 4363483"/>
              <a:gd name="connsiteX2" fmla="*/ 1272404 w 1272404"/>
              <a:gd name="connsiteY2" fmla="*/ 1160925 h 4363483"/>
              <a:gd name="connsiteX3" fmla="*/ 928032 w 1272404"/>
              <a:gd name="connsiteY3" fmla="*/ 914400 h 4363483"/>
              <a:gd name="connsiteX4" fmla="*/ 928032 w 1272404"/>
              <a:gd name="connsiteY4" fmla="*/ 91440 h 4363483"/>
              <a:gd name="connsiteX5" fmla="*/ 445894 w 1272404"/>
              <a:gd name="connsiteY5" fmla="*/ 0 h 4363483"/>
              <a:gd name="connsiteX6" fmla="*/ 504083 w 1272404"/>
              <a:gd name="connsiteY6" fmla="*/ 357448 h 4363483"/>
              <a:gd name="connsiteX7" fmla="*/ 420956 w 1272404"/>
              <a:gd name="connsiteY7" fmla="*/ 1288473 h 4363483"/>
              <a:gd name="connsiteX8" fmla="*/ 124 w 1272404"/>
              <a:gd name="connsiteY8" fmla="*/ 4358121 h 4363483"/>
              <a:gd name="connsiteX0" fmla="*/ 124 w 1272404"/>
              <a:gd name="connsiteY0" fmla="*/ 4358121 h 4363483"/>
              <a:gd name="connsiteX1" fmla="*/ 384934 w 1272404"/>
              <a:gd name="connsiteY1" fmla="*/ 4361238 h 4363483"/>
              <a:gd name="connsiteX2" fmla="*/ 1272404 w 1272404"/>
              <a:gd name="connsiteY2" fmla="*/ 1160925 h 4363483"/>
              <a:gd name="connsiteX3" fmla="*/ 928032 w 1272404"/>
              <a:gd name="connsiteY3" fmla="*/ 914400 h 4363483"/>
              <a:gd name="connsiteX4" fmla="*/ 928032 w 1272404"/>
              <a:gd name="connsiteY4" fmla="*/ 91440 h 4363483"/>
              <a:gd name="connsiteX5" fmla="*/ 445894 w 1272404"/>
              <a:gd name="connsiteY5" fmla="*/ 0 h 4363483"/>
              <a:gd name="connsiteX6" fmla="*/ 504083 w 1272404"/>
              <a:gd name="connsiteY6" fmla="*/ 357448 h 4363483"/>
              <a:gd name="connsiteX7" fmla="*/ 420956 w 1272404"/>
              <a:gd name="connsiteY7" fmla="*/ 1288473 h 4363483"/>
              <a:gd name="connsiteX8" fmla="*/ 124 w 1272404"/>
              <a:gd name="connsiteY8" fmla="*/ 4358121 h 4363483"/>
              <a:gd name="connsiteX0" fmla="*/ 124 w 1272404"/>
              <a:gd name="connsiteY0" fmla="*/ 4358121 h 4363483"/>
              <a:gd name="connsiteX1" fmla="*/ 384934 w 1272404"/>
              <a:gd name="connsiteY1" fmla="*/ 4361238 h 4363483"/>
              <a:gd name="connsiteX2" fmla="*/ 1272404 w 1272404"/>
              <a:gd name="connsiteY2" fmla="*/ 1160925 h 4363483"/>
              <a:gd name="connsiteX3" fmla="*/ 928032 w 1272404"/>
              <a:gd name="connsiteY3" fmla="*/ 914400 h 4363483"/>
              <a:gd name="connsiteX4" fmla="*/ 928032 w 1272404"/>
              <a:gd name="connsiteY4" fmla="*/ 91440 h 4363483"/>
              <a:gd name="connsiteX5" fmla="*/ 445894 w 1272404"/>
              <a:gd name="connsiteY5" fmla="*/ 0 h 4363483"/>
              <a:gd name="connsiteX6" fmla="*/ 504083 w 1272404"/>
              <a:gd name="connsiteY6" fmla="*/ 357448 h 4363483"/>
              <a:gd name="connsiteX7" fmla="*/ 420956 w 1272404"/>
              <a:gd name="connsiteY7" fmla="*/ 1288473 h 4363483"/>
              <a:gd name="connsiteX8" fmla="*/ 124 w 1272404"/>
              <a:gd name="connsiteY8" fmla="*/ 4358121 h 4363483"/>
              <a:gd name="connsiteX0" fmla="*/ 124 w 960370"/>
              <a:gd name="connsiteY0" fmla="*/ 4358121 h 4363483"/>
              <a:gd name="connsiteX1" fmla="*/ 384934 w 960370"/>
              <a:gd name="connsiteY1" fmla="*/ 4361238 h 4363483"/>
              <a:gd name="connsiteX2" fmla="*/ 819967 w 960370"/>
              <a:gd name="connsiteY2" fmla="*/ 1222838 h 4363483"/>
              <a:gd name="connsiteX3" fmla="*/ 928032 w 960370"/>
              <a:gd name="connsiteY3" fmla="*/ 914400 h 4363483"/>
              <a:gd name="connsiteX4" fmla="*/ 928032 w 960370"/>
              <a:gd name="connsiteY4" fmla="*/ 91440 h 4363483"/>
              <a:gd name="connsiteX5" fmla="*/ 445894 w 960370"/>
              <a:gd name="connsiteY5" fmla="*/ 0 h 4363483"/>
              <a:gd name="connsiteX6" fmla="*/ 504083 w 960370"/>
              <a:gd name="connsiteY6" fmla="*/ 357448 h 4363483"/>
              <a:gd name="connsiteX7" fmla="*/ 420956 w 960370"/>
              <a:gd name="connsiteY7" fmla="*/ 1288473 h 4363483"/>
              <a:gd name="connsiteX8" fmla="*/ 124 w 960370"/>
              <a:gd name="connsiteY8" fmla="*/ 4358121 h 4363483"/>
              <a:gd name="connsiteX0" fmla="*/ 124 w 960370"/>
              <a:gd name="connsiteY0" fmla="*/ 4358121 h 4363483"/>
              <a:gd name="connsiteX1" fmla="*/ 384934 w 960370"/>
              <a:gd name="connsiteY1" fmla="*/ 4361238 h 4363483"/>
              <a:gd name="connsiteX2" fmla="*/ 819967 w 960370"/>
              <a:gd name="connsiteY2" fmla="*/ 1222838 h 4363483"/>
              <a:gd name="connsiteX3" fmla="*/ 928032 w 960370"/>
              <a:gd name="connsiteY3" fmla="*/ 914400 h 4363483"/>
              <a:gd name="connsiteX4" fmla="*/ 928032 w 960370"/>
              <a:gd name="connsiteY4" fmla="*/ 91440 h 4363483"/>
              <a:gd name="connsiteX5" fmla="*/ 445894 w 960370"/>
              <a:gd name="connsiteY5" fmla="*/ 0 h 4363483"/>
              <a:gd name="connsiteX6" fmla="*/ 504083 w 960370"/>
              <a:gd name="connsiteY6" fmla="*/ 357448 h 4363483"/>
              <a:gd name="connsiteX7" fmla="*/ 420956 w 960370"/>
              <a:gd name="connsiteY7" fmla="*/ 1288473 h 4363483"/>
              <a:gd name="connsiteX8" fmla="*/ 124 w 960370"/>
              <a:gd name="connsiteY8" fmla="*/ 4358121 h 4363483"/>
              <a:gd name="connsiteX0" fmla="*/ 124 w 942640"/>
              <a:gd name="connsiteY0" fmla="*/ 4358121 h 4363483"/>
              <a:gd name="connsiteX1" fmla="*/ 384934 w 942640"/>
              <a:gd name="connsiteY1" fmla="*/ 4361238 h 4363483"/>
              <a:gd name="connsiteX2" fmla="*/ 448492 w 942640"/>
              <a:gd name="connsiteY2" fmla="*/ 3866025 h 4363483"/>
              <a:gd name="connsiteX3" fmla="*/ 928032 w 942640"/>
              <a:gd name="connsiteY3" fmla="*/ 914400 h 4363483"/>
              <a:gd name="connsiteX4" fmla="*/ 928032 w 942640"/>
              <a:gd name="connsiteY4" fmla="*/ 91440 h 4363483"/>
              <a:gd name="connsiteX5" fmla="*/ 445894 w 942640"/>
              <a:gd name="connsiteY5" fmla="*/ 0 h 4363483"/>
              <a:gd name="connsiteX6" fmla="*/ 504083 w 942640"/>
              <a:gd name="connsiteY6" fmla="*/ 357448 h 4363483"/>
              <a:gd name="connsiteX7" fmla="*/ 420956 w 942640"/>
              <a:gd name="connsiteY7" fmla="*/ 1288473 h 4363483"/>
              <a:gd name="connsiteX8" fmla="*/ 124 w 942640"/>
              <a:gd name="connsiteY8" fmla="*/ 4358121 h 4363483"/>
              <a:gd name="connsiteX0" fmla="*/ 124 w 928032"/>
              <a:gd name="connsiteY0" fmla="*/ 4358121 h 4363483"/>
              <a:gd name="connsiteX1" fmla="*/ 384934 w 928032"/>
              <a:gd name="connsiteY1" fmla="*/ 4361238 h 4363483"/>
              <a:gd name="connsiteX2" fmla="*/ 448492 w 928032"/>
              <a:gd name="connsiteY2" fmla="*/ 3866025 h 4363483"/>
              <a:gd name="connsiteX3" fmla="*/ 776671 w 928032"/>
              <a:gd name="connsiteY3" fmla="*/ 2176029 h 4363483"/>
              <a:gd name="connsiteX4" fmla="*/ 928032 w 928032"/>
              <a:gd name="connsiteY4" fmla="*/ 914400 h 4363483"/>
              <a:gd name="connsiteX5" fmla="*/ 928032 w 928032"/>
              <a:gd name="connsiteY5" fmla="*/ 91440 h 4363483"/>
              <a:gd name="connsiteX6" fmla="*/ 445894 w 928032"/>
              <a:gd name="connsiteY6" fmla="*/ 0 h 4363483"/>
              <a:gd name="connsiteX7" fmla="*/ 504083 w 928032"/>
              <a:gd name="connsiteY7" fmla="*/ 357448 h 4363483"/>
              <a:gd name="connsiteX8" fmla="*/ 420956 w 928032"/>
              <a:gd name="connsiteY8" fmla="*/ 1288473 h 4363483"/>
              <a:gd name="connsiteX9" fmla="*/ 124 w 928032"/>
              <a:gd name="connsiteY9" fmla="*/ 4358121 h 4363483"/>
              <a:gd name="connsiteX0" fmla="*/ 124 w 928032"/>
              <a:gd name="connsiteY0" fmla="*/ 4358121 h 4363483"/>
              <a:gd name="connsiteX1" fmla="*/ 384934 w 928032"/>
              <a:gd name="connsiteY1" fmla="*/ 4361238 h 4363483"/>
              <a:gd name="connsiteX2" fmla="*/ 448492 w 928032"/>
              <a:gd name="connsiteY2" fmla="*/ 3866025 h 4363483"/>
              <a:gd name="connsiteX3" fmla="*/ 829059 w 928032"/>
              <a:gd name="connsiteY3" fmla="*/ 1190192 h 4363483"/>
              <a:gd name="connsiteX4" fmla="*/ 928032 w 928032"/>
              <a:gd name="connsiteY4" fmla="*/ 914400 h 4363483"/>
              <a:gd name="connsiteX5" fmla="*/ 928032 w 928032"/>
              <a:gd name="connsiteY5" fmla="*/ 91440 h 4363483"/>
              <a:gd name="connsiteX6" fmla="*/ 445894 w 928032"/>
              <a:gd name="connsiteY6" fmla="*/ 0 h 4363483"/>
              <a:gd name="connsiteX7" fmla="*/ 504083 w 928032"/>
              <a:gd name="connsiteY7" fmla="*/ 357448 h 4363483"/>
              <a:gd name="connsiteX8" fmla="*/ 420956 w 928032"/>
              <a:gd name="connsiteY8" fmla="*/ 1288473 h 4363483"/>
              <a:gd name="connsiteX9" fmla="*/ 124 w 928032"/>
              <a:gd name="connsiteY9" fmla="*/ 4358121 h 4363483"/>
              <a:gd name="connsiteX0" fmla="*/ 124 w 928032"/>
              <a:gd name="connsiteY0" fmla="*/ 4358121 h 4363483"/>
              <a:gd name="connsiteX1" fmla="*/ 384934 w 928032"/>
              <a:gd name="connsiteY1" fmla="*/ 4361238 h 4363483"/>
              <a:gd name="connsiteX2" fmla="*/ 448492 w 928032"/>
              <a:gd name="connsiteY2" fmla="*/ 3866025 h 4363483"/>
              <a:gd name="connsiteX3" fmla="*/ 829059 w 928032"/>
              <a:gd name="connsiteY3" fmla="*/ 1190192 h 4363483"/>
              <a:gd name="connsiteX4" fmla="*/ 928032 w 928032"/>
              <a:gd name="connsiteY4" fmla="*/ 914400 h 4363483"/>
              <a:gd name="connsiteX5" fmla="*/ 928032 w 928032"/>
              <a:gd name="connsiteY5" fmla="*/ 91440 h 4363483"/>
              <a:gd name="connsiteX6" fmla="*/ 445894 w 928032"/>
              <a:gd name="connsiteY6" fmla="*/ 0 h 4363483"/>
              <a:gd name="connsiteX7" fmla="*/ 504083 w 928032"/>
              <a:gd name="connsiteY7" fmla="*/ 357448 h 4363483"/>
              <a:gd name="connsiteX8" fmla="*/ 420956 w 928032"/>
              <a:gd name="connsiteY8" fmla="*/ 1288473 h 4363483"/>
              <a:gd name="connsiteX9" fmla="*/ 124 w 928032"/>
              <a:gd name="connsiteY9" fmla="*/ 4358121 h 4363483"/>
              <a:gd name="connsiteX0" fmla="*/ 124 w 928032"/>
              <a:gd name="connsiteY0" fmla="*/ 4358121 h 4363483"/>
              <a:gd name="connsiteX1" fmla="*/ 384934 w 928032"/>
              <a:gd name="connsiteY1" fmla="*/ 4361238 h 4363483"/>
              <a:gd name="connsiteX2" fmla="*/ 448492 w 928032"/>
              <a:gd name="connsiteY2" fmla="*/ 3866025 h 4363483"/>
              <a:gd name="connsiteX3" fmla="*/ 829059 w 928032"/>
              <a:gd name="connsiteY3" fmla="*/ 1190192 h 4363483"/>
              <a:gd name="connsiteX4" fmla="*/ 928032 w 928032"/>
              <a:gd name="connsiteY4" fmla="*/ 914400 h 4363483"/>
              <a:gd name="connsiteX5" fmla="*/ 928032 w 928032"/>
              <a:gd name="connsiteY5" fmla="*/ 91440 h 4363483"/>
              <a:gd name="connsiteX6" fmla="*/ 445894 w 928032"/>
              <a:gd name="connsiteY6" fmla="*/ 0 h 4363483"/>
              <a:gd name="connsiteX7" fmla="*/ 504083 w 928032"/>
              <a:gd name="connsiteY7" fmla="*/ 357448 h 4363483"/>
              <a:gd name="connsiteX8" fmla="*/ 420956 w 928032"/>
              <a:gd name="connsiteY8" fmla="*/ 1288473 h 4363483"/>
              <a:gd name="connsiteX9" fmla="*/ 124 w 928032"/>
              <a:gd name="connsiteY9" fmla="*/ 4358121 h 4363483"/>
              <a:gd name="connsiteX0" fmla="*/ 124 w 928032"/>
              <a:gd name="connsiteY0" fmla="*/ 4358121 h 4363483"/>
              <a:gd name="connsiteX1" fmla="*/ 384934 w 928032"/>
              <a:gd name="connsiteY1" fmla="*/ 4361238 h 4363483"/>
              <a:gd name="connsiteX2" fmla="*/ 448492 w 928032"/>
              <a:gd name="connsiteY2" fmla="*/ 3866025 h 4363483"/>
              <a:gd name="connsiteX3" fmla="*/ 829059 w 928032"/>
              <a:gd name="connsiteY3" fmla="*/ 1190192 h 4363483"/>
              <a:gd name="connsiteX4" fmla="*/ 928032 w 928032"/>
              <a:gd name="connsiteY4" fmla="*/ 914400 h 4363483"/>
              <a:gd name="connsiteX5" fmla="*/ 928032 w 928032"/>
              <a:gd name="connsiteY5" fmla="*/ 91440 h 4363483"/>
              <a:gd name="connsiteX6" fmla="*/ 445894 w 928032"/>
              <a:gd name="connsiteY6" fmla="*/ 0 h 4363483"/>
              <a:gd name="connsiteX7" fmla="*/ 504083 w 928032"/>
              <a:gd name="connsiteY7" fmla="*/ 357448 h 4363483"/>
              <a:gd name="connsiteX8" fmla="*/ 420956 w 928032"/>
              <a:gd name="connsiteY8" fmla="*/ 1288473 h 4363483"/>
              <a:gd name="connsiteX9" fmla="*/ 124 w 928032"/>
              <a:gd name="connsiteY9" fmla="*/ 4358121 h 4363483"/>
              <a:gd name="connsiteX0" fmla="*/ 124 w 995748"/>
              <a:gd name="connsiteY0" fmla="*/ 4358121 h 4363483"/>
              <a:gd name="connsiteX1" fmla="*/ 384934 w 995748"/>
              <a:gd name="connsiteY1" fmla="*/ 4361238 h 4363483"/>
              <a:gd name="connsiteX2" fmla="*/ 448492 w 995748"/>
              <a:gd name="connsiteY2" fmla="*/ 3866025 h 4363483"/>
              <a:gd name="connsiteX3" fmla="*/ 995747 w 995748"/>
              <a:gd name="connsiteY3" fmla="*/ 1171142 h 4363483"/>
              <a:gd name="connsiteX4" fmla="*/ 928032 w 995748"/>
              <a:gd name="connsiteY4" fmla="*/ 914400 h 4363483"/>
              <a:gd name="connsiteX5" fmla="*/ 928032 w 995748"/>
              <a:gd name="connsiteY5" fmla="*/ 91440 h 4363483"/>
              <a:gd name="connsiteX6" fmla="*/ 445894 w 995748"/>
              <a:gd name="connsiteY6" fmla="*/ 0 h 4363483"/>
              <a:gd name="connsiteX7" fmla="*/ 504083 w 995748"/>
              <a:gd name="connsiteY7" fmla="*/ 357448 h 4363483"/>
              <a:gd name="connsiteX8" fmla="*/ 420956 w 995748"/>
              <a:gd name="connsiteY8" fmla="*/ 1288473 h 4363483"/>
              <a:gd name="connsiteX9" fmla="*/ 124 w 995748"/>
              <a:gd name="connsiteY9" fmla="*/ 4358121 h 4363483"/>
              <a:gd name="connsiteX0" fmla="*/ 124 w 928032"/>
              <a:gd name="connsiteY0" fmla="*/ 4358121 h 4363483"/>
              <a:gd name="connsiteX1" fmla="*/ 384934 w 928032"/>
              <a:gd name="connsiteY1" fmla="*/ 4361238 h 4363483"/>
              <a:gd name="connsiteX2" fmla="*/ 448492 w 928032"/>
              <a:gd name="connsiteY2" fmla="*/ 3866025 h 4363483"/>
              <a:gd name="connsiteX3" fmla="*/ 852872 w 928032"/>
              <a:gd name="connsiteY3" fmla="*/ 1190192 h 4363483"/>
              <a:gd name="connsiteX4" fmla="*/ 928032 w 928032"/>
              <a:gd name="connsiteY4" fmla="*/ 914400 h 4363483"/>
              <a:gd name="connsiteX5" fmla="*/ 928032 w 928032"/>
              <a:gd name="connsiteY5" fmla="*/ 91440 h 4363483"/>
              <a:gd name="connsiteX6" fmla="*/ 445894 w 928032"/>
              <a:gd name="connsiteY6" fmla="*/ 0 h 4363483"/>
              <a:gd name="connsiteX7" fmla="*/ 504083 w 928032"/>
              <a:gd name="connsiteY7" fmla="*/ 357448 h 4363483"/>
              <a:gd name="connsiteX8" fmla="*/ 420956 w 928032"/>
              <a:gd name="connsiteY8" fmla="*/ 1288473 h 4363483"/>
              <a:gd name="connsiteX9" fmla="*/ 124 w 928032"/>
              <a:gd name="connsiteY9" fmla="*/ 4358121 h 4363483"/>
              <a:gd name="connsiteX0" fmla="*/ 124 w 928032"/>
              <a:gd name="connsiteY0" fmla="*/ 4358121 h 4363483"/>
              <a:gd name="connsiteX1" fmla="*/ 384934 w 928032"/>
              <a:gd name="connsiteY1" fmla="*/ 4361238 h 4363483"/>
              <a:gd name="connsiteX2" fmla="*/ 448492 w 928032"/>
              <a:gd name="connsiteY2" fmla="*/ 3866025 h 4363483"/>
              <a:gd name="connsiteX3" fmla="*/ 852872 w 928032"/>
              <a:gd name="connsiteY3" fmla="*/ 1190192 h 4363483"/>
              <a:gd name="connsiteX4" fmla="*/ 928032 w 928032"/>
              <a:gd name="connsiteY4" fmla="*/ 914400 h 4363483"/>
              <a:gd name="connsiteX5" fmla="*/ 928032 w 928032"/>
              <a:gd name="connsiteY5" fmla="*/ 91440 h 4363483"/>
              <a:gd name="connsiteX6" fmla="*/ 445894 w 928032"/>
              <a:gd name="connsiteY6" fmla="*/ 0 h 4363483"/>
              <a:gd name="connsiteX7" fmla="*/ 504083 w 928032"/>
              <a:gd name="connsiteY7" fmla="*/ 357448 h 4363483"/>
              <a:gd name="connsiteX8" fmla="*/ 420956 w 928032"/>
              <a:gd name="connsiteY8" fmla="*/ 1288473 h 4363483"/>
              <a:gd name="connsiteX9" fmla="*/ 124 w 928032"/>
              <a:gd name="connsiteY9" fmla="*/ 4358121 h 4363483"/>
              <a:gd name="connsiteX0" fmla="*/ 124 w 928032"/>
              <a:gd name="connsiteY0" fmla="*/ 4358121 h 4363483"/>
              <a:gd name="connsiteX1" fmla="*/ 384934 w 928032"/>
              <a:gd name="connsiteY1" fmla="*/ 4361238 h 4363483"/>
              <a:gd name="connsiteX2" fmla="*/ 448492 w 928032"/>
              <a:gd name="connsiteY2" fmla="*/ 3866025 h 4363483"/>
              <a:gd name="connsiteX3" fmla="*/ 852872 w 928032"/>
              <a:gd name="connsiteY3" fmla="*/ 1190192 h 4363483"/>
              <a:gd name="connsiteX4" fmla="*/ 928032 w 928032"/>
              <a:gd name="connsiteY4" fmla="*/ 914400 h 4363483"/>
              <a:gd name="connsiteX5" fmla="*/ 928032 w 928032"/>
              <a:gd name="connsiteY5" fmla="*/ 91440 h 4363483"/>
              <a:gd name="connsiteX6" fmla="*/ 445894 w 928032"/>
              <a:gd name="connsiteY6" fmla="*/ 0 h 4363483"/>
              <a:gd name="connsiteX7" fmla="*/ 504083 w 928032"/>
              <a:gd name="connsiteY7" fmla="*/ 357448 h 4363483"/>
              <a:gd name="connsiteX8" fmla="*/ 159019 w 928032"/>
              <a:gd name="connsiteY8" fmla="*/ 1331335 h 4363483"/>
              <a:gd name="connsiteX9" fmla="*/ 124 w 928032"/>
              <a:gd name="connsiteY9" fmla="*/ 4358121 h 4363483"/>
              <a:gd name="connsiteX0" fmla="*/ 124 w 928032"/>
              <a:gd name="connsiteY0" fmla="*/ 4358121 h 4363483"/>
              <a:gd name="connsiteX1" fmla="*/ 384934 w 928032"/>
              <a:gd name="connsiteY1" fmla="*/ 4361238 h 4363483"/>
              <a:gd name="connsiteX2" fmla="*/ 448492 w 928032"/>
              <a:gd name="connsiteY2" fmla="*/ 3866025 h 4363483"/>
              <a:gd name="connsiteX3" fmla="*/ 852872 w 928032"/>
              <a:gd name="connsiteY3" fmla="*/ 1190192 h 4363483"/>
              <a:gd name="connsiteX4" fmla="*/ 928032 w 928032"/>
              <a:gd name="connsiteY4" fmla="*/ 914400 h 4363483"/>
              <a:gd name="connsiteX5" fmla="*/ 928032 w 928032"/>
              <a:gd name="connsiteY5" fmla="*/ 91440 h 4363483"/>
              <a:gd name="connsiteX6" fmla="*/ 445894 w 928032"/>
              <a:gd name="connsiteY6" fmla="*/ 0 h 4363483"/>
              <a:gd name="connsiteX7" fmla="*/ 504083 w 928032"/>
              <a:gd name="connsiteY7" fmla="*/ 357448 h 4363483"/>
              <a:gd name="connsiteX8" fmla="*/ 159019 w 928032"/>
              <a:gd name="connsiteY8" fmla="*/ 1331335 h 4363483"/>
              <a:gd name="connsiteX9" fmla="*/ 124 w 928032"/>
              <a:gd name="connsiteY9" fmla="*/ 4358121 h 4363483"/>
              <a:gd name="connsiteX0" fmla="*/ 124 w 928032"/>
              <a:gd name="connsiteY0" fmla="*/ 4358121 h 4363483"/>
              <a:gd name="connsiteX1" fmla="*/ 384934 w 928032"/>
              <a:gd name="connsiteY1" fmla="*/ 4361238 h 4363483"/>
              <a:gd name="connsiteX2" fmla="*/ 448492 w 928032"/>
              <a:gd name="connsiteY2" fmla="*/ 3866025 h 4363483"/>
              <a:gd name="connsiteX3" fmla="*/ 852872 w 928032"/>
              <a:gd name="connsiteY3" fmla="*/ 1190192 h 4363483"/>
              <a:gd name="connsiteX4" fmla="*/ 928032 w 928032"/>
              <a:gd name="connsiteY4" fmla="*/ 914400 h 4363483"/>
              <a:gd name="connsiteX5" fmla="*/ 928032 w 928032"/>
              <a:gd name="connsiteY5" fmla="*/ 91440 h 4363483"/>
              <a:gd name="connsiteX6" fmla="*/ 445894 w 928032"/>
              <a:gd name="connsiteY6" fmla="*/ 0 h 4363483"/>
              <a:gd name="connsiteX7" fmla="*/ 504083 w 928032"/>
              <a:gd name="connsiteY7" fmla="*/ 357448 h 4363483"/>
              <a:gd name="connsiteX8" fmla="*/ 411431 w 928032"/>
              <a:gd name="connsiteY8" fmla="*/ 1278948 h 4363483"/>
              <a:gd name="connsiteX9" fmla="*/ 124 w 928032"/>
              <a:gd name="connsiteY9" fmla="*/ 4358121 h 4363483"/>
              <a:gd name="connsiteX0" fmla="*/ 124 w 928032"/>
              <a:gd name="connsiteY0" fmla="*/ 4266681 h 4272043"/>
              <a:gd name="connsiteX1" fmla="*/ 384934 w 928032"/>
              <a:gd name="connsiteY1" fmla="*/ 4269798 h 4272043"/>
              <a:gd name="connsiteX2" fmla="*/ 448492 w 928032"/>
              <a:gd name="connsiteY2" fmla="*/ 3774585 h 4272043"/>
              <a:gd name="connsiteX3" fmla="*/ 852872 w 928032"/>
              <a:gd name="connsiteY3" fmla="*/ 1098752 h 4272043"/>
              <a:gd name="connsiteX4" fmla="*/ 928032 w 928032"/>
              <a:gd name="connsiteY4" fmla="*/ 822960 h 4272043"/>
              <a:gd name="connsiteX5" fmla="*/ 928032 w 928032"/>
              <a:gd name="connsiteY5" fmla="*/ 0 h 4272043"/>
              <a:gd name="connsiteX6" fmla="*/ 504083 w 928032"/>
              <a:gd name="connsiteY6" fmla="*/ 266008 h 4272043"/>
              <a:gd name="connsiteX7" fmla="*/ 411431 w 928032"/>
              <a:gd name="connsiteY7" fmla="*/ 1187508 h 4272043"/>
              <a:gd name="connsiteX8" fmla="*/ 124 w 928032"/>
              <a:gd name="connsiteY8" fmla="*/ 4266681 h 4272043"/>
              <a:gd name="connsiteX0" fmla="*/ 124 w 928032"/>
              <a:gd name="connsiteY0" fmla="*/ 4266681 h 4272043"/>
              <a:gd name="connsiteX1" fmla="*/ 384934 w 928032"/>
              <a:gd name="connsiteY1" fmla="*/ 4269798 h 4272043"/>
              <a:gd name="connsiteX2" fmla="*/ 448492 w 928032"/>
              <a:gd name="connsiteY2" fmla="*/ 3774585 h 4272043"/>
              <a:gd name="connsiteX3" fmla="*/ 852872 w 928032"/>
              <a:gd name="connsiteY3" fmla="*/ 1098752 h 4272043"/>
              <a:gd name="connsiteX4" fmla="*/ 928032 w 928032"/>
              <a:gd name="connsiteY4" fmla="*/ 822960 h 4272043"/>
              <a:gd name="connsiteX5" fmla="*/ 928032 w 928032"/>
              <a:gd name="connsiteY5" fmla="*/ 0 h 4272043"/>
              <a:gd name="connsiteX6" fmla="*/ 408833 w 928032"/>
              <a:gd name="connsiteY6" fmla="*/ 818458 h 4272043"/>
              <a:gd name="connsiteX7" fmla="*/ 411431 w 928032"/>
              <a:gd name="connsiteY7" fmla="*/ 1187508 h 4272043"/>
              <a:gd name="connsiteX8" fmla="*/ 124 w 928032"/>
              <a:gd name="connsiteY8" fmla="*/ 4266681 h 4272043"/>
              <a:gd name="connsiteX0" fmla="*/ 124 w 928032"/>
              <a:gd name="connsiteY0" fmla="*/ 4266681 h 4272043"/>
              <a:gd name="connsiteX1" fmla="*/ 384934 w 928032"/>
              <a:gd name="connsiteY1" fmla="*/ 4269798 h 4272043"/>
              <a:gd name="connsiteX2" fmla="*/ 448492 w 928032"/>
              <a:gd name="connsiteY2" fmla="*/ 3774585 h 4272043"/>
              <a:gd name="connsiteX3" fmla="*/ 852872 w 928032"/>
              <a:gd name="connsiteY3" fmla="*/ 1098752 h 4272043"/>
              <a:gd name="connsiteX4" fmla="*/ 928032 w 928032"/>
              <a:gd name="connsiteY4" fmla="*/ 822960 h 4272043"/>
              <a:gd name="connsiteX5" fmla="*/ 928032 w 928032"/>
              <a:gd name="connsiteY5" fmla="*/ 0 h 4272043"/>
              <a:gd name="connsiteX6" fmla="*/ 408833 w 928032"/>
              <a:gd name="connsiteY6" fmla="*/ 818458 h 4272043"/>
              <a:gd name="connsiteX7" fmla="*/ 411431 w 928032"/>
              <a:gd name="connsiteY7" fmla="*/ 1187508 h 4272043"/>
              <a:gd name="connsiteX8" fmla="*/ 124 w 928032"/>
              <a:gd name="connsiteY8" fmla="*/ 4266681 h 4272043"/>
              <a:gd name="connsiteX0" fmla="*/ 124 w 928032"/>
              <a:gd name="connsiteY0" fmla="*/ 4266682 h 4272044"/>
              <a:gd name="connsiteX1" fmla="*/ 384934 w 928032"/>
              <a:gd name="connsiteY1" fmla="*/ 4269799 h 4272044"/>
              <a:gd name="connsiteX2" fmla="*/ 448492 w 928032"/>
              <a:gd name="connsiteY2" fmla="*/ 3774586 h 4272044"/>
              <a:gd name="connsiteX3" fmla="*/ 852872 w 928032"/>
              <a:gd name="connsiteY3" fmla="*/ 1098753 h 4272044"/>
              <a:gd name="connsiteX4" fmla="*/ 928032 w 928032"/>
              <a:gd name="connsiteY4" fmla="*/ 822961 h 4272044"/>
              <a:gd name="connsiteX5" fmla="*/ 928032 w 928032"/>
              <a:gd name="connsiteY5" fmla="*/ 1 h 4272044"/>
              <a:gd name="connsiteX6" fmla="*/ 408833 w 928032"/>
              <a:gd name="connsiteY6" fmla="*/ 818459 h 4272044"/>
              <a:gd name="connsiteX7" fmla="*/ 411431 w 928032"/>
              <a:gd name="connsiteY7" fmla="*/ 1187509 h 4272044"/>
              <a:gd name="connsiteX8" fmla="*/ 124 w 928032"/>
              <a:gd name="connsiteY8" fmla="*/ 4266682 h 4272044"/>
              <a:gd name="connsiteX0" fmla="*/ 124 w 928032"/>
              <a:gd name="connsiteY0" fmla="*/ 4266682 h 4272044"/>
              <a:gd name="connsiteX1" fmla="*/ 384934 w 928032"/>
              <a:gd name="connsiteY1" fmla="*/ 4269799 h 4272044"/>
              <a:gd name="connsiteX2" fmla="*/ 448492 w 928032"/>
              <a:gd name="connsiteY2" fmla="*/ 3774586 h 4272044"/>
              <a:gd name="connsiteX3" fmla="*/ 852872 w 928032"/>
              <a:gd name="connsiteY3" fmla="*/ 1098753 h 4272044"/>
              <a:gd name="connsiteX4" fmla="*/ 928032 w 928032"/>
              <a:gd name="connsiteY4" fmla="*/ 822961 h 4272044"/>
              <a:gd name="connsiteX5" fmla="*/ 928032 w 928032"/>
              <a:gd name="connsiteY5" fmla="*/ 1 h 4272044"/>
              <a:gd name="connsiteX6" fmla="*/ 408833 w 928032"/>
              <a:gd name="connsiteY6" fmla="*/ 818459 h 4272044"/>
              <a:gd name="connsiteX7" fmla="*/ 411431 w 928032"/>
              <a:gd name="connsiteY7" fmla="*/ 1187509 h 4272044"/>
              <a:gd name="connsiteX8" fmla="*/ 124 w 928032"/>
              <a:gd name="connsiteY8" fmla="*/ 4266682 h 4272044"/>
              <a:gd name="connsiteX0" fmla="*/ 124 w 928032"/>
              <a:gd name="connsiteY0" fmla="*/ 4266682 h 4272044"/>
              <a:gd name="connsiteX1" fmla="*/ 384934 w 928032"/>
              <a:gd name="connsiteY1" fmla="*/ 4269799 h 4272044"/>
              <a:gd name="connsiteX2" fmla="*/ 448492 w 928032"/>
              <a:gd name="connsiteY2" fmla="*/ 3774586 h 4272044"/>
              <a:gd name="connsiteX3" fmla="*/ 852872 w 928032"/>
              <a:gd name="connsiteY3" fmla="*/ 1098753 h 4272044"/>
              <a:gd name="connsiteX4" fmla="*/ 928032 w 928032"/>
              <a:gd name="connsiteY4" fmla="*/ 822961 h 4272044"/>
              <a:gd name="connsiteX5" fmla="*/ 928032 w 928032"/>
              <a:gd name="connsiteY5" fmla="*/ 1 h 4272044"/>
              <a:gd name="connsiteX6" fmla="*/ 408833 w 928032"/>
              <a:gd name="connsiteY6" fmla="*/ 818459 h 4272044"/>
              <a:gd name="connsiteX7" fmla="*/ 411431 w 928032"/>
              <a:gd name="connsiteY7" fmla="*/ 1187509 h 4272044"/>
              <a:gd name="connsiteX8" fmla="*/ 124 w 928032"/>
              <a:gd name="connsiteY8" fmla="*/ 4266682 h 4272044"/>
              <a:gd name="connsiteX0" fmla="*/ 124 w 928032"/>
              <a:gd name="connsiteY0" fmla="*/ 4266682 h 4272044"/>
              <a:gd name="connsiteX1" fmla="*/ 384934 w 928032"/>
              <a:gd name="connsiteY1" fmla="*/ 4269799 h 4272044"/>
              <a:gd name="connsiteX2" fmla="*/ 448492 w 928032"/>
              <a:gd name="connsiteY2" fmla="*/ 3774586 h 4272044"/>
              <a:gd name="connsiteX3" fmla="*/ 852872 w 928032"/>
              <a:gd name="connsiteY3" fmla="*/ 1098753 h 4272044"/>
              <a:gd name="connsiteX4" fmla="*/ 928032 w 928032"/>
              <a:gd name="connsiteY4" fmla="*/ 822961 h 4272044"/>
              <a:gd name="connsiteX5" fmla="*/ 928032 w 928032"/>
              <a:gd name="connsiteY5" fmla="*/ 1 h 4272044"/>
              <a:gd name="connsiteX6" fmla="*/ 375495 w 928032"/>
              <a:gd name="connsiteY6" fmla="*/ 489847 h 4272044"/>
              <a:gd name="connsiteX7" fmla="*/ 411431 w 928032"/>
              <a:gd name="connsiteY7" fmla="*/ 1187509 h 4272044"/>
              <a:gd name="connsiteX8" fmla="*/ 124 w 928032"/>
              <a:gd name="connsiteY8" fmla="*/ 4266682 h 4272044"/>
              <a:gd name="connsiteX0" fmla="*/ 124 w 928032"/>
              <a:gd name="connsiteY0" fmla="*/ 4266682 h 4272044"/>
              <a:gd name="connsiteX1" fmla="*/ 384934 w 928032"/>
              <a:gd name="connsiteY1" fmla="*/ 4269799 h 4272044"/>
              <a:gd name="connsiteX2" fmla="*/ 448492 w 928032"/>
              <a:gd name="connsiteY2" fmla="*/ 3774586 h 4272044"/>
              <a:gd name="connsiteX3" fmla="*/ 852872 w 928032"/>
              <a:gd name="connsiteY3" fmla="*/ 1098753 h 4272044"/>
              <a:gd name="connsiteX4" fmla="*/ 928032 w 928032"/>
              <a:gd name="connsiteY4" fmla="*/ 822961 h 4272044"/>
              <a:gd name="connsiteX5" fmla="*/ 928032 w 928032"/>
              <a:gd name="connsiteY5" fmla="*/ 1 h 4272044"/>
              <a:gd name="connsiteX6" fmla="*/ 375495 w 928032"/>
              <a:gd name="connsiteY6" fmla="*/ 489847 h 4272044"/>
              <a:gd name="connsiteX7" fmla="*/ 411431 w 928032"/>
              <a:gd name="connsiteY7" fmla="*/ 1187509 h 4272044"/>
              <a:gd name="connsiteX8" fmla="*/ 124 w 928032"/>
              <a:gd name="connsiteY8" fmla="*/ 4266682 h 4272044"/>
              <a:gd name="connsiteX0" fmla="*/ 124 w 928032"/>
              <a:gd name="connsiteY0" fmla="*/ 4266682 h 4272044"/>
              <a:gd name="connsiteX1" fmla="*/ 384934 w 928032"/>
              <a:gd name="connsiteY1" fmla="*/ 4269799 h 4272044"/>
              <a:gd name="connsiteX2" fmla="*/ 448492 w 928032"/>
              <a:gd name="connsiteY2" fmla="*/ 3774586 h 4272044"/>
              <a:gd name="connsiteX3" fmla="*/ 852872 w 928032"/>
              <a:gd name="connsiteY3" fmla="*/ 1098753 h 4272044"/>
              <a:gd name="connsiteX4" fmla="*/ 928032 w 928032"/>
              <a:gd name="connsiteY4" fmla="*/ 822961 h 4272044"/>
              <a:gd name="connsiteX5" fmla="*/ 928032 w 928032"/>
              <a:gd name="connsiteY5" fmla="*/ 1 h 4272044"/>
              <a:gd name="connsiteX6" fmla="*/ 423120 w 928032"/>
              <a:gd name="connsiteY6" fmla="*/ 1032772 h 4272044"/>
              <a:gd name="connsiteX7" fmla="*/ 411431 w 928032"/>
              <a:gd name="connsiteY7" fmla="*/ 1187509 h 4272044"/>
              <a:gd name="connsiteX8" fmla="*/ 124 w 928032"/>
              <a:gd name="connsiteY8" fmla="*/ 4266682 h 4272044"/>
              <a:gd name="connsiteX0" fmla="*/ 124 w 928032"/>
              <a:gd name="connsiteY0" fmla="*/ 4266682 h 4272044"/>
              <a:gd name="connsiteX1" fmla="*/ 384934 w 928032"/>
              <a:gd name="connsiteY1" fmla="*/ 4269799 h 4272044"/>
              <a:gd name="connsiteX2" fmla="*/ 448492 w 928032"/>
              <a:gd name="connsiteY2" fmla="*/ 3774586 h 4272044"/>
              <a:gd name="connsiteX3" fmla="*/ 814772 w 928032"/>
              <a:gd name="connsiteY3" fmla="*/ 1413078 h 4272044"/>
              <a:gd name="connsiteX4" fmla="*/ 928032 w 928032"/>
              <a:gd name="connsiteY4" fmla="*/ 822961 h 4272044"/>
              <a:gd name="connsiteX5" fmla="*/ 928032 w 928032"/>
              <a:gd name="connsiteY5" fmla="*/ 1 h 4272044"/>
              <a:gd name="connsiteX6" fmla="*/ 423120 w 928032"/>
              <a:gd name="connsiteY6" fmla="*/ 1032772 h 4272044"/>
              <a:gd name="connsiteX7" fmla="*/ 411431 w 928032"/>
              <a:gd name="connsiteY7" fmla="*/ 1187509 h 4272044"/>
              <a:gd name="connsiteX8" fmla="*/ 124 w 928032"/>
              <a:gd name="connsiteY8" fmla="*/ 4266682 h 4272044"/>
              <a:gd name="connsiteX0" fmla="*/ 124 w 949285"/>
              <a:gd name="connsiteY0" fmla="*/ 4266682 h 4272044"/>
              <a:gd name="connsiteX1" fmla="*/ 384934 w 949285"/>
              <a:gd name="connsiteY1" fmla="*/ 4269799 h 4272044"/>
              <a:gd name="connsiteX2" fmla="*/ 448492 w 949285"/>
              <a:gd name="connsiteY2" fmla="*/ 3774586 h 4272044"/>
              <a:gd name="connsiteX3" fmla="*/ 814772 w 949285"/>
              <a:gd name="connsiteY3" fmla="*/ 1413078 h 4272044"/>
              <a:gd name="connsiteX4" fmla="*/ 928032 w 949285"/>
              <a:gd name="connsiteY4" fmla="*/ 1 h 4272044"/>
              <a:gd name="connsiteX5" fmla="*/ 423120 w 949285"/>
              <a:gd name="connsiteY5" fmla="*/ 1032772 h 4272044"/>
              <a:gd name="connsiteX6" fmla="*/ 411431 w 949285"/>
              <a:gd name="connsiteY6" fmla="*/ 1187509 h 4272044"/>
              <a:gd name="connsiteX7" fmla="*/ 124 w 949285"/>
              <a:gd name="connsiteY7" fmla="*/ 4266682 h 4272044"/>
              <a:gd name="connsiteX0" fmla="*/ 124 w 893143"/>
              <a:gd name="connsiteY0" fmla="*/ 3258957 h 3264319"/>
              <a:gd name="connsiteX1" fmla="*/ 384934 w 893143"/>
              <a:gd name="connsiteY1" fmla="*/ 3262074 h 3264319"/>
              <a:gd name="connsiteX2" fmla="*/ 448492 w 893143"/>
              <a:gd name="connsiteY2" fmla="*/ 2766861 h 3264319"/>
              <a:gd name="connsiteX3" fmla="*/ 814772 w 893143"/>
              <a:gd name="connsiteY3" fmla="*/ 405353 h 3264319"/>
              <a:gd name="connsiteX4" fmla="*/ 856595 w 893143"/>
              <a:gd name="connsiteY4" fmla="*/ 20976 h 3264319"/>
              <a:gd name="connsiteX5" fmla="*/ 423120 w 893143"/>
              <a:gd name="connsiteY5" fmla="*/ 25047 h 3264319"/>
              <a:gd name="connsiteX6" fmla="*/ 411431 w 893143"/>
              <a:gd name="connsiteY6" fmla="*/ 179784 h 3264319"/>
              <a:gd name="connsiteX7" fmla="*/ 124 w 893143"/>
              <a:gd name="connsiteY7" fmla="*/ 3258957 h 3264319"/>
              <a:gd name="connsiteX0" fmla="*/ 124 w 861625"/>
              <a:gd name="connsiteY0" fmla="*/ 3286204 h 3291566"/>
              <a:gd name="connsiteX1" fmla="*/ 384934 w 861625"/>
              <a:gd name="connsiteY1" fmla="*/ 3289321 h 3291566"/>
              <a:gd name="connsiteX2" fmla="*/ 448492 w 861625"/>
              <a:gd name="connsiteY2" fmla="*/ 2794108 h 3291566"/>
              <a:gd name="connsiteX3" fmla="*/ 814772 w 861625"/>
              <a:gd name="connsiteY3" fmla="*/ 432600 h 3291566"/>
              <a:gd name="connsiteX4" fmla="*/ 856595 w 861625"/>
              <a:gd name="connsiteY4" fmla="*/ 48223 h 3291566"/>
              <a:gd name="connsiteX5" fmla="*/ 423120 w 861625"/>
              <a:gd name="connsiteY5" fmla="*/ 52294 h 3291566"/>
              <a:gd name="connsiteX6" fmla="*/ 411431 w 861625"/>
              <a:gd name="connsiteY6" fmla="*/ 207031 h 3291566"/>
              <a:gd name="connsiteX7" fmla="*/ 124 w 861625"/>
              <a:gd name="connsiteY7" fmla="*/ 3286204 h 3291566"/>
              <a:gd name="connsiteX0" fmla="*/ 124 w 856595"/>
              <a:gd name="connsiteY0" fmla="*/ 3238009 h 3243371"/>
              <a:gd name="connsiteX1" fmla="*/ 384934 w 856595"/>
              <a:gd name="connsiteY1" fmla="*/ 3241126 h 3243371"/>
              <a:gd name="connsiteX2" fmla="*/ 448492 w 856595"/>
              <a:gd name="connsiteY2" fmla="*/ 2745913 h 3243371"/>
              <a:gd name="connsiteX3" fmla="*/ 814772 w 856595"/>
              <a:gd name="connsiteY3" fmla="*/ 384405 h 3243371"/>
              <a:gd name="connsiteX4" fmla="*/ 856595 w 856595"/>
              <a:gd name="connsiteY4" fmla="*/ 28 h 3243371"/>
              <a:gd name="connsiteX5" fmla="*/ 423120 w 856595"/>
              <a:gd name="connsiteY5" fmla="*/ 4099 h 3243371"/>
              <a:gd name="connsiteX6" fmla="*/ 411431 w 856595"/>
              <a:gd name="connsiteY6" fmla="*/ 158836 h 3243371"/>
              <a:gd name="connsiteX7" fmla="*/ 124 w 856595"/>
              <a:gd name="connsiteY7" fmla="*/ 3238009 h 3243371"/>
              <a:gd name="connsiteX0" fmla="*/ 124 w 856595"/>
              <a:gd name="connsiteY0" fmla="*/ 3238009 h 3243371"/>
              <a:gd name="connsiteX1" fmla="*/ 384934 w 856595"/>
              <a:gd name="connsiteY1" fmla="*/ 3241126 h 3243371"/>
              <a:gd name="connsiteX2" fmla="*/ 448492 w 856595"/>
              <a:gd name="connsiteY2" fmla="*/ 2745913 h 3243371"/>
              <a:gd name="connsiteX3" fmla="*/ 814772 w 856595"/>
              <a:gd name="connsiteY3" fmla="*/ 384405 h 3243371"/>
              <a:gd name="connsiteX4" fmla="*/ 856595 w 856595"/>
              <a:gd name="connsiteY4" fmla="*/ 28 h 3243371"/>
              <a:gd name="connsiteX5" fmla="*/ 423120 w 856595"/>
              <a:gd name="connsiteY5" fmla="*/ 4099 h 3243371"/>
              <a:gd name="connsiteX6" fmla="*/ 411431 w 856595"/>
              <a:gd name="connsiteY6" fmla="*/ 158836 h 3243371"/>
              <a:gd name="connsiteX7" fmla="*/ 124 w 856595"/>
              <a:gd name="connsiteY7" fmla="*/ 3238009 h 3243371"/>
              <a:gd name="connsiteX0" fmla="*/ 124 w 856595"/>
              <a:gd name="connsiteY0" fmla="*/ 3238009 h 3243371"/>
              <a:gd name="connsiteX1" fmla="*/ 384934 w 856595"/>
              <a:gd name="connsiteY1" fmla="*/ 3241126 h 3243371"/>
              <a:gd name="connsiteX2" fmla="*/ 448492 w 856595"/>
              <a:gd name="connsiteY2" fmla="*/ 2745913 h 3243371"/>
              <a:gd name="connsiteX3" fmla="*/ 814772 w 856595"/>
              <a:gd name="connsiteY3" fmla="*/ 384405 h 3243371"/>
              <a:gd name="connsiteX4" fmla="*/ 856595 w 856595"/>
              <a:gd name="connsiteY4" fmla="*/ 28 h 3243371"/>
              <a:gd name="connsiteX5" fmla="*/ 423120 w 856595"/>
              <a:gd name="connsiteY5" fmla="*/ 4099 h 3243371"/>
              <a:gd name="connsiteX6" fmla="*/ 411431 w 856595"/>
              <a:gd name="connsiteY6" fmla="*/ 158836 h 3243371"/>
              <a:gd name="connsiteX7" fmla="*/ 124 w 856595"/>
              <a:gd name="connsiteY7" fmla="*/ 3238009 h 3243371"/>
              <a:gd name="connsiteX0" fmla="*/ 124 w 1233906"/>
              <a:gd name="connsiteY0" fmla="*/ 3238009 h 3243371"/>
              <a:gd name="connsiteX1" fmla="*/ 384934 w 1233906"/>
              <a:gd name="connsiteY1" fmla="*/ 3241126 h 3243371"/>
              <a:gd name="connsiteX2" fmla="*/ 448492 w 1233906"/>
              <a:gd name="connsiteY2" fmla="*/ 2745913 h 3243371"/>
              <a:gd name="connsiteX3" fmla="*/ 1233872 w 1233906"/>
              <a:gd name="connsiteY3" fmla="*/ 427268 h 3243371"/>
              <a:gd name="connsiteX4" fmla="*/ 856595 w 1233906"/>
              <a:gd name="connsiteY4" fmla="*/ 28 h 3243371"/>
              <a:gd name="connsiteX5" fmla="*/ 423120 w 1233906"/>
              <a:gd name="connsiteY5" fmla="*/ 4099 h 3243371"/>
              <a:gd name="connsiteX6" fmla="*/ 411431 w 1233906"/>
              <a:gd name="connsiteY6" fmla="*/ 158836 h 3243371"/>
              <a:gd name="connsiteX7" fmla="*/ 124 w 1233906"/>
              <a:gd name="connsiteY7" fmla="*/ 3238009 h 3243371"/>
              <a:gd name="connsiteX0" fmla="*/ 124 w 856595"/>
              <a:gd name="connsiteY0" fmla="*/ 3238009 h 3243371"/>
              <a:gd name="connsiteX1" fmla="*/ 384934 w 856595"/>
              <a:gd name="connsiteY1" fmla="*/ 3241126 h 3243371"/>
              <a:gd name="connsiteX2" fmla="*/ 448492 w 856595"/>
              <a:gd name="connsiteY2" fmla="*/ 2745913 h 3243371"/>
              <a:gd name="connsiteX3" fmla="*/ 819534 w 856595"/>
              <a:gd name="connsiteY3" fmla="*/ 370118 h 3243371"/>
              <a:gd name="connsiteX4" fmla="*/ 856595 w 856595"/>
              <a:gd name="connsiteY4" fmla="*/ 28 h 3243371"/>
              <a:gd name="connsiteX5" fmla="*/ 423120 w 856595"/>
              <a:gd name="connsiteY5" fmla="*/ 4099 h 3243371"/>
              <a:gd name="connsiteX6" fmla="*/ 411431 w 856595"/>
              <a:gd name="connsiteY6" fmla="*/ 158836 h 3243371"/>
              <a:gd name="connsiteX7" fmla="*/ 124 w 856595"/>
              <a:gd name="connsiteY7" fmla="*/ 3238009 h 3243371"/>
              <a:gd name="connsiteX0" fmla="*/ 124 w 1080432"/>
              <a:gd name="connsiteY0" fmla="*/ 3318961 h 3324323"/>
              <a:gd name="connsiteX1" fmla="*/ 384934 w 1080432"/>
              <a:gd name="connsiteY1" fmla="*/ 3322078 h 3324323"/>
              <a:gd name="connsiteX2" fmla="*/ 448492 w 1080432"/>
              <a:gd name="connsiteY2" fmla="*/ 2826865 h 3324323"/>
              <a:gd name="connsiteX3" fmla="*/ 819534 w 1080432"/>
              <a:gd name="connsiteY3" fmla="*/ 451070 h 3324323"/>
              <a:gd name="connsiteX4" fmla="*/ 1080432 w 1080432"/>
              <a:gd name="connsiteY4" fmla="*/ 17 h 3324323"/>
              <a:gd name="connsiteX5" fmla="*/ 423120 w 1080432"/>
              <a:gd name="connsiteY5" fmla="*/ 85051 h 3324323"/>
              <a:gd name="connsiteX6" fmla="*/ 411431 w 1080432"/>
              <a:gd name="connsiteY6" fmla="*/ 239788 h 3324323"/>
              <a:gd name="connsiteX7" fmla="*/ 124 w 1080432"/>
              <a:gd name="connsiteY7" fmla="*/ 3318961 h 3324323"/>
              <a:gd name="connsiteX0" fmla="*/ 124 w 1080449"/>
              <a:gd name="connsiteY0" fmla="*/ 3319651 h 3325013"/>
              <a:gd name="connsiteX1" fmla="*/ 384934 w 1080449"/>
              <a:gd name="connsiteY1" fmla="*/ 3322768 h 3325013"/>
              <a:gd name="connsiteX2" fmla="*/ 448492 w 1080449"/>
              <a:gd name="connsiteY2" fmla="*/ 2827555 h 3325013"/>
              <a:gd name="connsiteX3" fmla="*/ 819534 w 1080449"/>
              <a:gd name="connsiteY3" fmla="*/ 451760 h 3325013"/>
              <a:gd name="connsiteX4" fmla="*/ 1080432 w 1080449"/>
              <a:gd name="connsiteY4" fmla="*/ 707 h 3325013"/>
              <a:gd name="connsiteX5" fmla="*/ 423120 w 1080449"/>
              <a:gd name="connsiteY5" fmla="*/ 85741 h 3325013"/>
              <a:gd name="connsiteX6" fmla="*/ 411431 w 1080449"/>
              <a:gd name="connsiteY6" fmla="*/ 240478 h 3325013"/>
              <a:gd name="connsiteX7" fmla="*/ 124 w 1080449"/>
              <a:gd name="connsiteY7" fmla="*/ 3319651 h 3325013"/>
              <a:gd name="connsiteX0" fmla="*/ 124 w 880431"/>
              <a:gd name="connsiteY0" fmla="*/ 3236313 h 3241675"/>
              <a:gd name="connsiteX1" fmla="*/ 384934 w 880431"/>
              <a:gd name="connsiteY1" fmla="*/ 3239430 h 3241675"/>
              <a:gd name="connsiteX2" fmla="*/ 448492 w 880431"/>
              <a:gd name="connsiteY2" fmla="*/ 2744217 h 3241675"/>
              <a:gd name="connsiteX3" fmla="*/ 819534 w 880431"/>
              <a:gd name="connsiteY3" fmla="*/ 368422 h 3241675"/>
              <a:gd name="connsiteX4" fmla="*/ 880407 w 880431"/>
              <a:gd name="connsiteY4" fmla="*/ 3094 h 3241675"/>
              <a:gd name="connsiteX5" fmla="*/ 423120 w 880431"/>
              <a:gd name="connsiteY5" fmla="*/ 2403 h 3241675"/>
              <a:gd name="connsiteX6" fmla="*/ 411431 w 880431"/>
              <a:gd name="connsiteY6" fmla="*/ 157140 h 3241675"/>
              <a:gd name="connsiteX7" fmla="*/ 124 w 880431"/>
              <a:gd name="connsiteY7" fmla="*/ 3236313 h 3241675"/>
              <a:gd name="connsiteX0" fmla="*/ 124 w 819613"/>
              <a:gd name="connsiteY0" fmla="*/ 3233910 h 3239272"/>
              <a:gd name="connsiteX1" fmla="*/ 384934 w 819613"/>
              <a:gd name="connsiteY1" fmla="*/ 3237027 h 3239272"/>
              <a:gd name="connsiteX2" fmla="*/ 448492 w 819613"/>
              <a:gd name="connsiteY2" fmla="*/ 2741814 h 3239272"/>
              <a:gd name="connsiteX3" fmla="*/ 819534 w 819613"/>
              <a:gd name="connsiteY3" fmla="*/ 366019 h 3239272"/>
              <a:gd name="connsiteX4" fmla="*/ 670857 w 819613"/>
              <a:gd name="connsiteY4" fmla="*/ 291204 h 3239272"/>
              <a:gd name="connsiteX5" fmla="*/ 423120 w 819613"/>
              <a:gd name="connsiteY5" fmla="*/ 0 h 3239272"/>
              <a:gd name="connsiteX6" fmla="*/ 411431 w 819613"/>
              <a:gd name="connsiteY6" fmla="*/ 154737 h 3239272"/>
              <a:gd name="connsiteX7" fmla="*/ 124 w 819613"/>
              <a:gd name="connsiteY7" fmla="*/ 3233910 h 3239272"/>
              <a:gd name="connsiteX0" fmla="*/ 124 w 880431"/>
              <a:gd name="connsiteY0" fmla="*/ 3233910 h 3239272"/>
              <a:gd name="connsiteX1" fmla="*/ 384934 w 880431"/>
              <a:gd name="connsiteY1" fmla="*/ 3237027 h 3239272"/>
              <a:gd name="connsiteX2" fmla="*/ 448492 w 880431"/>
              <a:gd name="connsiteY2" fmla="*/ 2741814 h 3239272"/>
              <a:gd name="connsiteX3" fmla="*/ 819534 w 880431"/>
              <a:gd name="connsiteY3" fmla="*/ 366019 h 3239272"/>
              <a:gd name="connsiteX4" fmla="*/ 880407 w 880431"/>
              <a:gd name="connsiteY4" fmla="*/ 5454 h 3239272"/>
              <a:gd name="connsiteX5" fmla="*/ 423120 w 880431"/>
              <a:gd name="connsiteY5" fmla="*/ 0 h 3239272"/>
              <a:gd name="connsiteX6" fmla="*/ 411431 w 880431"/>
              <a:gd name="connsiteY6" fmla="*/ 154737 h 3239272"/>
              <a:gd name="connsiteX7" fmla="*/ 124 w 880431"/>
              <a:gd name="connsiteY7" fmla="*/ 3233910 h 3239272"/>
              <a:gd name="connsiteX0" fmla="*/ 124 w 880431"/>
              <a:gd name="connsiteY0" fmla="*/ 3233910 h 3239272"/>
              <a:gd name="connsiteX1" fmla="*/ 384934 w 880431"/>
              <a:gd name="connsiteY1" fmla="*/ 3237027 h 3239272"/>
              <a:gd name="connsiteX2" fmla="*/ 299878 w 880431"/>
              <a:gd name="connsiteY2" fmla="*/ 2165615 h 3239272"/>
              <a:gd name="connsiteX3" fmla="*/ 819534 w 880431"/>
              <a:gd name="connsiteY3" fmla="*/ 366019 h 3239272"/>
              <a:gd name="connsiteX4" fmla="*/ 880407 w 880431"/>
              <a:gd name="connsiteY4" fmla="*/ 5454 h 3239272"/>
              <a:gd name="connsiteX5" fmla="*/ 423120 w 880431"/>
              <a:gd name="connsiteY5" fmla="*/ 0 h 3239272"/>
              <a:gd name="connsiteX6" fmla="*/ 411431 w 880431"/>
              <a:gd name="connsiteY6" fmla="*/ 154737 h 3239272"/>
              <a:gd name="connsiteX7" fmla="*/ 124 w 880431"/>
              <a:gd name="connsiteY7" fmla="*/ 3233910 h 3239272"/>
              <a:gd name="connsiteX0" fmla="*/ 158 w 880465"/>
              <a:gd name="connsiteY0" fmla="*/ 3233910 h 3235208"/>
              <a:gd name="connsiteX1" fmla="*/ 325522 w 880465"/>
              <a:gd name="connsiteY1" fmla="*/ 3188105 h 3235208"/>
              <a:gd name="connsiteX2" fmla="*/ 299912 w 880465"/>
              <a:gd name="connsiteY2" fmla="*/ 2165615 h 3235208"/>
              <a:gd name="connsiteX3" fmla="*/ 819568 w 880465"/>
              <a:gd name="connsiteY3" fmla="*/ 366019 h 3235208"/>
              <a:gd name="connsiteX4" fmla="*/ 880441 w 880465"/>
              <a:gd name="connsiteY4" fmla="*/ 5454 h 3235208"/>
              <a:gd name="connsiteX5" fmla="*/ 423154 w 880465"/>
              <a:gd name="connsiteY5" fmla="*/ 0 h 3235208"/>
              <a:gd name="connsiteX6" fmla="*/ 411465 w 880465"/>
              <a:gd name="connsiteY6" fmla="*/ 154737 h 3235208"/>
              <a:gd name="connsiteX7" fmla="*/ 158 w 880465"/>
              <a:gd name="connsiteY7" fmla="*/ 3233910 h 3235208"/>
              <a:gd name="connsiteX0" fmla="*/ 933 w 702902"/>
              <a:gd name="connsiteY0" fmla="*/ 3179553 h 3188105"/>
              <a:gd name="connsiteX1" fmla="*/ 147959 w 702902"/>
              <a:gd name="connsiteY1" fmla="*/ 3188105 h 3188105"/>
              <a:gd name="connsiteX2" fmla="*/ 122349 w 702902"/>
              <a:gd name="connsiteY2" fmla="*/ 2165615 h 3188105"/>
              <a:gd name="connsiteX3" fmla="*/ 642005 w 702902"/>
              <a:gd name="connsiteY3" fmla="*/ 366019 h 3188105"/>
              <a:gd name="connsiteX4" fmla="*/ 702878 w 702902"/>
              <a:gd name="connsiteY4" fmla="*/ 5454 h 3188105"/>
              <a:gd name="connsiteX5" fmla="*/ 245591 w 702902"/>
              <a:gd name="connsiteY5" fmla="*/ 0 h 3188105"/>
              <a:gd name="connsiteX6" fmla="*/ 233902 w 702902"/>
              <a:gd name="connsiteY6" fmla="*/ 154737 h 3188105"/>
              <a:gd name="connsiteX7" fmla="*/ 933 w 702902"/>
              <a:gd name="connsiteY7" fmla="*/ 3179553 h 3188105"/>
              <a:gd name="connsiteX0" fmla="*/ 67917 w 769886"/>
              <a:gd name="connsiteY0" fmla="*/ 3179553 h 3188105"/>
              <a:gd name="connsiteX1" fmla="*/ 214943 w 769886"/>
              <a:gd name="connsiteY1" fmla="*/ 3188105 h 3188105"/>
              <a:gd name="connsiteX2" fmla="*/ 189333 w 769886"/>
              <a:gd name="connsiteY2" fmla="*/ 2165615 h 3188105"/>
              <a:gd name="connsiteX3" fmla="*/ 708989 w 769886"/>
              <a:gd name="connsiteY3" fmla="*/ 366019 h 3188105"/>
              <a:gd name="connsiteX4" fmla="*/ 769862 w 769886"/>
              <a:gd name="connsiteY4" fmla="*/ 5454 h 3188105"/>
              <a:gd name="connsiteX5" fmla="*/ 312575 w 769886"/>
              <a:gd name="connsiteY5" fmla="*/ 0 h 3188105"/>
              <a:gd name="connsiteX6" fmla="*/ 28425 w 769886"/>
              <a:gd name="connsiteY6" fmla="*/ 1323444 h 3188105"/>
              <a:gd name="connsiteX7" fmla="*/ 67917 w 769886"/>
              <a:gd name="connsiteY7" fmla="*/ 3179553 h 3188105"/>
              <a:gd name="connsiteX0" fmla="*/ 39521 w 741490"/>
              <a:gd name="connsiteY0" fmla="*/ 3179553 h 3188105"/>
              <a:gd name="connsiteX1" fmla="*/ 186547 w 741490"/>
              <a:gd name="connsiteY1" fmla="*/ 3188105 h 3188105"/>
              <a:gd name="connsiteX2" fmla="*/ 160937 w 741490"/>
              <a:gd name="connsiteY2" fmla="*/ 2165615 h 3188105"/>
              <a:gd name="connsiteX3" fmla="*/ 680593 w 741490"/>
              <a:gd name="connsiteY3" fmla="*/ 366019 h 3188105"/>
              <a:gd name="connsiteX4" fmla="*/ 741466 w 741490"/>
              <a:gd name="connsiteY4" fmla="*/ 5454 h 3188105"/>
              <a:gd name="connsiteX5" fmla="*/ 284179 w 741490"/>
              <a:gd name="connsiteY5" fmla="*/ 0 h 3188105"/>
              <a:gd name="connsiteX6" fmla="*/ 29 w 741490"/>
              <a:gd name="connsiteY6" fmla="*/ 1323444 h 3188105"/>
              <a:gd name="connsiteX7" fmla="*/ 39521 w 741490"/>
              <a:gd name="connsiteY7" fmla="*/ 3179553 h 3188105"/>
              <a:gd name="connsiteX0" fmla="*/ 39521 w 741490"/>
              <a:gd name="connsiteY0" fmla="*/ 3179553 h 3188105"/>
              <a:gd name="connsiteX1" fmla="*/ 186547 w 741490"/>
              <a:gd name="connsiteY1" fmla="*/ 3188105 h 3188105"/>
              <a:gd name="connsiteX2" fmla="*/ 160937 w 741490"/>
              <a:gd name="connsiteY2" fmla="*/ 2165615 h 3188105"/>
              <a:gd name="connsiteX3" fmla="*/ 259516 w 741490"/>
              <a:gd name="connsiteY3" fmla="*/ 1306421 h 3188105"/>
              <a:gd name="connsiteX4" fmla="*/ 741466 w 741490"/>
              <a:gd name="connsiteY4" fmla="*/ 5454 h 3188105"/>
              <a:gd name="connsiteX5" fmla="*/ 284179 w 741490"/>
              <a:gd name="connsiteY5" fmla="*/ 0 h 3188105"/>
              <a:gd name="connsiteX6" fmla="*/ 29 w 741490"/>
              <a:gd name="connsiteY6" fmla="*/ 1323444 h 3188105"/>
              <a:gd name="connsiteX7" fmla="*/ 39521 w 741490"/>
              <a:gd name="connsiteY7" fmla="*/ 3179553 h 3188105"/>
              <a:gd name="connsiteX0" fmla="*/ 49427 w 751396"/>
              <a:gd name="connsiteY0" fmla="*/ 3179553 h 3188105"/>
              <a:gd name="connsiteX1" fmla="*/ 196453 w 751396"/>
              <a:gd name="connsiteY1" fmla="*/ 3188105 h 3188105"/>
              <a:gd name="connsiteX2" fmla="*/ 170843 w 751396"/>
              <a:gd name="connsiteY2" fmla="*/ 2165615 h 3188105"/>
              <a:gd name="connsiteX3" fmla="*/ 269422 w 751396"/>
              <a:gd name="connsiteY3" fmla="*/ 1306421 h 3188105"/>
              <a:gd name="connsiteX4" fmla="*/ 751372 w 751396"/>
              <a:gd name="connsiteY4" fmla="*/ 5454 h 3188105"/>
              <a:gd name="connsiteX5" fmla="*/ 294085 w 751396"/>
              <a:gd name="connsiteY5" fmla="*/ 0 h 3188105"/>
              <a:gd name="connsiteX6" fmla="*/ 27 w 751396"/>
              <a:gd name="connsiteY6" fmla="*/ 1301700 h 3188105"/>
              <a:gd name="connsiteX7" fmla="*/ 49427 w 751396"/>
              <a:gd name="connsiteY7" fmla="*/ 3179553 h 3188105"/>
              <a:gd name="connsiteX0" fmla="*/ 49400 w 751345"/>
              <a:gd name="connsiteY0" fmla="*/ 3174106 h 3182658"/>
              <a:gd name="connsiteX1" fmla="*/ 196426 w 751345"/>
              <a:gd name="connsiteY1" fmla="*/ 3182658 h 3182658"/>
              <a:gd name="connsiteX2" fmla="*/ 170816 w 751345"/>
              <a:gd name="connsiteY2" fmla="*/ 2160168 h 3182658"/>
              <a:gd name="connsiteX3" fmla="*/ 269395 w 751345"/>
              <a:gd name="connsiteY3" fmla="*/ 1300974 h 3182658"/>
              <a:gd name="connsiteX4" fmla="*/ 751345 w 751345"/>
              <a:gd name="connsiteY4" fmla="*/ 7 h 3182658"/>
              <a:gd name="connsiteX5" fmla="*/ 0 w 751345"/>
              <a:gd name="connsiteY5" fmla="*/ 1296253 h 3182658"/>
              <a:gd name="connsiteX6" fmla="*/ 49400 w 751345"/>
              <a:gd name="connsiteY6" fmla="*/ 3174106 h 3182658"/>
              <a:gd name="connsiteX0" fmla="*/ 49400 w 269962"/>
              <a:gd name="connsiteY0" fmla="*/ 2052633 h 2061185"/>
              <a:gd name="connsiteX1" fmla="*/ 196426 w 269962"/>
              <a:gd name="connsiteY1" fmla="*/ 2061185 h 2061185"/>
              <a:gd name="connsiteX2" fmla="*/ 170816 w 269962"/>
              <a:gd name="connsiteY2" fmla="*/ 1038695 h 2061185"/>
              <a:gd name="connsiteX3" fmla="*/ 269395 w 269962"/>
              <a:gd name="connsiteY3" fmla="*/ 179501 h 2061185"/>
              <a:gd name="connsiteX4" fmla="*/ 0 w 269962"/>
              <a:gd name="connsiteY4" fmla="*/ 174780 h 2061185"/>
              <a:gd name="connsiteX5" fmla="*/ 49400 w 269962"/>
              <a:gd name="connsiteY5" fmla="*/ 2052633 h 2061185"/>
              <a:gd name="connsiteX0" fmla="*/ 49400 w 269962"/>
              <a:gd name="connsiteY0" fmla="*/ 2017178 h 2025730"/>
              <a:gd name="connsiteX1" fmla="*/ 196426 w 269962"/>
              <a:gd name="connsiteY1" fmla="*/ 2025730 h 2025730"/>
              <a:gd name="connsiteX2" fmla="*/ 170816 w 269962"/>
              <a:gd name="connsiteY2" fmla="*/ 1003240 h 2025730"/>
              <a:gd name="connsiteX3" fmla="*/ 269395 w 269962"/>
              <a:gd name="connsiteY3" fmla="*/ 144046 h 2025730"/>
              <a:gd name="connsiteX4" fmla="*/ 0 w 269962"/>
              <a:gd name="connsiteY4" fmla="*/ 139325 h 2025730"/>
              <a:gd name="connsiteX5" fmla="*/ 49400 w 269962"/>
              <a:gd name="connsiteY5" fmla="*/ 2017178 h 2025730"/>
              <a:gd name="connsiteX0" fmla="*/ 49400 w 269962"/>
              <a:gd name="connsiteY0" fmla="*/ 1877882 h 1886434"/>
              <a:gd name="connsiteX1" fmla="*/ 196426 w 269962"/>
              <a:gd name="connsiteY1" fmla="*/ 1886434 h 1886434"/>
              <a:gd name="connsiteX2" fmla="*/ 170816 w 269962"/>
              <a:gd name="connsiteY2" fmla="*/ 863944 h 1886434"/>
              <a:gd name="connsiteX3" fmla="*/ 269395 w 269962"/>
              <a:gd name="connsiteY3" fmla="*/ 4750 h 1886434"/>
              <a:gd name="connsiteX4" fmla="*/ 0 w 269962"/>
              <a:gd name="connsiteY4" fmla="*/ 29 h 1886434"/>
              <a:gd name="connsiteX5" fmla="*/ 49400 w 269962"/>
              <a:gd name="connsiteY5" fmla="*/ 1877882 h 1886434"/>
              <a:gd name="connsiteX0" fmla="*/ 49400 w 269962"/>
              <a:gd name="connsiteY0" fmla="*/ 1899625 h 1908177"/>
              <a:gd name="connsiteX1" fmla="*/ 196426 w 269962"/>
              <a:gd name="connsiteY1" fmla="*/ 1908177 h 1908177"/>
              <a:gd name="connsiteX2" fmla="*/ 170816 w 269962"/>
              <a:gd name="connsiteY2" fmla="*/ 885687 h 1908177"/>
              <a:gd name="connsiteX3" fmla="*/ 269395 w 269962"/>
              <a:gd name="connsiteY3" fmla="*/ 26493 h 1908177"/>
              <a:gd name="connsiteX4" fmla="*/ 0 w 269962"/>
              <a:gd name="connsiteY4" fmla="*/ 28 h 1908177"/>
              <a:gd name="connsiteX5" fmla="*/ 49400 w 269962"/>
              <a:gd name="connsiteY5" fmla="*/ 1899625 h 1908177"/>
              <a:gd name="connsiteX0" fmla="*/ 49400 w 265078"/>
              <a:gd name="connsiteY0" fmla="*/ 1899625 h 1908177"/>
              <a:gd name="connsiteX1" fmla="*/ 196426 w 265078"/>
              <a:gd name="connsiteY1" fmla="*/ 1908177 h 1908177"/>
              <a:gd name="connsiteX2" fmla="*/ 170816 w 265078"/>
              <a:gd name="connsiteY2" fmla="*/ 885687 h 1908177"/>
              <a:gd name="connsiteX3" fmla="*/ 264442 w 265078"/>
              <a:gd name="connsiteY3" fmla="*/ 4749 h 1908177"/>
              <a:gd name="connsiteX4" fmla="*/ 0 w 265078"/>
              <a:gd name="connsiteY4" fmla="*/ 28 h 1908177"/>
              <a:gd name="connsiteX5" fmla="*/ 49400 w 265078"/>
              <a:gd name="connsiteY5" fmla="*/ 1899625 h 1908177"/>
              <a:gd name="connsiteX0" fmla="*/ 49400 w 264666"/>
              <a:gd name="connsiteY0" fmla="*/ 1899625 h 1908177"/>
              <a:gd name="connsiteX1" fmla="*/ 196426 w 264666"/>
              <a:gd name="connsiteY1" fmla="*/ 1908177 h 1908177"/>
              <a:gd name="connsiteX2" fmla="*/ 170816 w 264666"/>
              <a:gd name="connsiteY2" fmla="*/ 885687 h 1908177"/>
              <a:gd name="connsiteX3" fmla="*/ 264442 w 264666"/>
              <a:gd name="connsiteY3" fmla="*/ 4749 h 1908177"/>
              <a:gd name="connsiteX4" fmla="*/ 0 w 264666"/>
              <a:gd name="connsiteY4" fmla="*/ 28 h 1908177"/>
              <a:gd name="connsiteX5" fmla="*/ 49400 w 264666"/>
              <a:gd name="connsiteY5" fmla="*/ 1899625 h 1908177"/>
              <a:gd name="connsiteX0" fmla="*/ 49400 w 264666"/>
              <a:gd name="connsiteY0" fmla="*/ 1899625 h 1908177"/>
              <a:gd name="connsiteX1" fmla="*/ 196426 w 264666"/>
              <a:gd name="connsiteY1" fmla="*/ 1908177 h 1908177"/>
              <a:gd name="connsiteX2" fmla="*/ 170816 w 264666"/>
              <a:gd name="connsiteY2" fmla="*/ 885687 h 1908177"/>
              <a:gd name="connsiteX3" fmla="*/ 264442 w 264666"/>
              <a:gd name="connsiteY3" fmla="*/ 4749 h 1908177"/>
              <a:gd name="connsiteX4" fmla="*/ 0 w 264666"/>
              <a:gd name="connsiteY4" fmla="*/ 28 h 1908177"/>
              <a:gd name="connsiteX5" fmla="*/ 49400 w 264666"/>
              <a:gd name="connsiteY5" fmla="*/ 1899625 h 1908177"/>
              <a:gd name="connsiteX0" fmla="*/ 49400 w 244900"/>
              <a:gd name="connsiteY0" fmla="*/ 1899625 h 1908177"/>
              <a:gd name="connsiteX1" fmla="*/ 196426 w 244900"/>
              <a:gd name="connsiteY1" fmla="*/ 1908177 h 1908177"/>
              <a:gd name="connsiteX2" fmla="*/ 170816 w 244900"/>
              <a:gd name="connsiteY2" fmla="*/ 885687 h 1908177"/>
              <a:gd name="connsiteX3" fmla="*/ 244627 w 244900"/>
              <a:gd name="connsiteY3" fmla="*/ 4749 h 1908177"/>
              <a:gd name="connsiteX4" fmla="*/ 0 w 244900"/>
              <a:gd name="connsiteY4" fmla="*/ 28 h 1908177"/>
              <a:gd name="connsiteX5" fmla="*/ 49400 w 244900"/>
              <a:gd name="connsiteY5" fmla="*/ 1899625 h 1908177"/>
              <a:gd name="connsiteX0" fmla="*/ 49400 w 1232840"/>
              <a:gd name="connsiteY0" fmla="*/ 2362985 h 2371537"/>
              <a:gd name="connsiteX1" fmla="*/ 196426 w 1232840"/>
              <a:gd name="connsiteY1" fmla="*/ 2371537 h 2371537"/>
              <a:gd name="connsiteX2" fmla="*/ 170816 w 1232840"/>
              <a:gd name="connsiteY2" fmla="*/ 1349047 h 2371537"/>
              <a:gd name="connsiteX3" fmla="*/ 1232817 w 1232840"/>
              <a:gd name="connsiteY3" fmla="*/ 8 h 2371537"/>
              <a:gd name="connsiteX4" fmla="*/ 0 w 1232840"/>
              <a:gd name="connsiteY4" fmla="*/ 463388 h 2371537"/>
              <a:gd name="connsiteX5" fmla="*/ 49400 w 1232840"/>
              <a:gd name="connsiteY5" fmla="*/ 2362985 h 2371537"/>
              <a:gd name="connsiteX0" fmla="*/ 934 w 1203211"/>
              <a:gd name="connsiteY0" fmla="*/ 2426973 h 2435525"/>
              <a:gd name="connsiteX1" fmla="*/ 147960 w 1203211"/>
              <a:gd name="connsiteY1" fmla="*/ 2435525 h 2435525"/>
              <a:gd name="connsiteX2" fmla="*/ 122350 w 1203211"/>
              <a:gd name="connsiteY2" fmla="*/ 1413035 h 2435525"/>
              <a:gd name="connsiteX3" fmla="*/ 1184351 w 1203211"/>
              <a:gd name="connsiteY3" fmla="*/ 63996 h 2435525"/>
              <a:gd name="connsiteX4" fmla="*/ 1161123 w 1203211"/>
              <a:gd name="connsiteY4" fmla="*/ 21 h 2435525"/>
              <a:gd name="connsiteX5" fmla="*/ 934 w 1203211"/>
              <a:gd name="connsiteY5" fmla="*/ 2426973 h 2435525"/>
              <a:gd name="connsiteX0" fmla="*/ 856364 w 2058642"/>
              <a:gd name="connsiteY0" fmla="*/ 2426973 h 2512066"/>
              <a:gd name="connsiteX1" fmla="*/ 636 w 2058642"/>
              <a:gd name="connsiteY1" fmla="*/ 1668928 h 2512066"/>
              <a:gd name="connsiteX2" fmla="*/ 1003390 w 2058642"/>
              <a:gd name="connsiteY2" fmla="*/ 2435525 h 2512066"/>
              <a:gd name="connsiteX3" fmla="*/ 977780 w 2058642"/>
              <a:gd name="connsiteY3" fmla="*/ 1413035 h 2512066"/>
              <a:gd name="connsiteX4" fmla="*/ 2039781 w 2058642"/>
              <a:gd name="connsiteY4" fmla="*/ 63996 h 2512066"/>
              <a:gd name="connsiteX5" fmla="*/ 2016553 w 2058642"/>
              <a:gd name="connsiteY5" fmla="*/ 21 h 2512066"/>
              <a:gd name="connsiteX6" fmla="*/ 856364 w 2058642"/>
              <a:gd name="connsiteY6" fmla="*/ 2426973 h 2512066"/>
              <a:gd name="connsiteX0" fmla="*/ 913385 w 2115663"/>
              <a:gd name="connsiteY0" fmla="*/ 2426973 h 2512066"/>
              <a:gd name="connsiteX1" fmla="*/ 57657 w 2115663"/>
              <a:gd name="connsiteY1" fmla="*/ 1668928 h 2512066"/>
              <a:gd name="connsiteX2" fmla="*/ 2022 w 2115663"/>
              <a:gd name="connsiteY2" fmla="*/ 966043 h 2512066"/>
              <a:gd name="connsiteX3" fmla="*/ 1034801 w 2115663"/>
              <a:gd name="connsiteY3" fmla="*/ 1413035 h 2512066"/>
              <a:gd name="connsiteX4" fmla="*/ 2096802 w 2115663"/>
              <a:gd name="connsiteY4" fmla="*/ 63996 h 2512066"/>
              <a:gd name="connsiteX5" fmla="*/ 2073574 w 2115663"/>
              <a:gd name="connsiteY5" fmla="*/ 21 h 2512066"/>
              <a:gd name="connsiteX6" fmla="*/ 913385 w 2115663"/>
              <a:gd name="connsiteY6" fmla="*/ 2426973 h 2512066"/>
              <a:gd name="connsiteX0" fmla="*/ 913385 w 2115663"/>
              <a:gd name="connsiteY0" fmla="*/ 2426973 h 2512066"/>
              <a:gd name="connsiteX1" fmla="*/ 57657 w 2115663"/>
              <a:gd name="connsiteY1" fmla="*/ 1668928 h 2512066"/>
              <a:gd name="connsiteX2" fmla="*/ 2022 w 2115663"/>
              <a:gd name="connsiteY2" fmla="*/ 966043 h 2512066"/>
              <a:gd name="connsiteX3" fmla="*/ 646006 w 2115663"/>
              <a:gd name="connsiteY3" fmla="*/ 393878 h 2512066"/>
              <a:gd name="connsiteX4" fmla="*/ 2096802 w 2115663"/>
              <a:gd name="connsiteY4" fmla="*/ 63996 h 2512066"/>
              <a:gd name="connsiteX5" fmla="*/ 2073574 w 2115663"/>
              <a:gd name="connsiteY5" fmla="*/ 21 h 2512066"/>
              <a:gd name="connsiteX6" fmla="*/ 913385 w 2115663"/>
              <a:gd name="connsiteY6" fmla="*/ 2426973 h 2512066"/>
              <a:gd name="connsiteX0" fmla="*/ 913385 w 2224457"/>
              <a:gd name="connsiteY0" fmla="*/ 2390776 h 2475869"/>
              <a:gd name="connsiteX1" fmla="*/ 57657 w 2224457"/>
              <a:gd name="connsiteY1" fmla="*/ 1632731 h 2475869"/>
              <a:gd name="connsiteX2" fmla="*/ 2022 w 2224457"/>
              <a:gd name="connsiteY2" fmla="*/ 929846 h 2475869"/>
              <a:gd name="connsiteX3" fmla="*/ 646006 w 2224457"/>
              <a:gd name="connsiteY3" fmla="*/ 357681 h 2475869"/>
              <a:gd name="connsiteX4" fmla="*/ 2096802 w 2224457"/>
              <a:gd name="connsiteY4" fmla="*/ 27799 h 2475869"/>
              <a:gd name="connsiteX5" fmla="*/ 2197773 w 2224457"/>
              <a:gd name="connsiteY5" fmla="*/ 283791 h 2475869"/>
              <a:gd name="connsiteX6" fmla="*/ 913385 w 2224457"/>
              <a:gd name="connsiteY6" fmla="*/ 2390776 h 2475869"/>
              <a:gd name="connsiteX0" fmla="*/ 913385 w 2226744"/>
              <a:gd name="connsiteY0" fmla="*/ 2457434 h 2542527"/>
              <a:gd name="connsiteX1" fmla="*/ 57657 w 2226744"/>
              <a:gd name="connsiteY1" fmla="*/ 1699389 h 2542527"/>
              <a:gd name="connsiteX2" fmla="*/ 2022 w 2226744"/>
              <a:gd name="connsiteY2" fmla="*/ 996504 h 2542527"/>
              <a:gd name="connsiteX3" fmla="*/ 646006 w 2226744"/>
              <a:gd name="connsiteY3" fmla="*/ 424339 h 2542527"/>
              <a:gd name="connsiteX4" fmla="*/ 2123802 w 2226744"/>
              <a:gd name="connsiteY4" fmla="*/ 5577 h 2542527"/>
              <a:gd name="connsiteX5" fmla="*/ 2197773 w 2226744"/>
              <a:gd name="connsiteY5" fmla="*/ 350449 h 2542527"/>
              <a:gd name="connsiteX6" fmla="*/ 913385 w 2226744"/>
              <a:gd name="connsiteY6" fmla="*/ 2457434 h 2542527"/>
              <a:gd name="connsiteX0" fmla="*/ 913385 w 2226744"/>
              <a:gd name="connsiteY0" fmla="*/ 2451957 h 2537050"/>
              <a:gd name="connsiteX1" fmla="*/ 57657 w 2226744"/>
              <a:gd name="connsiteY1" fmla="*/ 1693912 h 2537050"/>
              <a:gd name="connsiteX2" fmla="*/ 2022 w 2226744"/>
              <a:gd name="connsiteY2" fmla="*/ 991027 h 2537050"/>
              <a:gd name="connsiteX3" fmla="*/ 646006 w 2226744"/>
              <a:gd name="connsiteY3" fmla="*/ 418862 h 2537050"/>
              <a:gd name="connsiteX4" fmla="*/ 2123802 w 2226744"/>
              <a:gd name="connsiteY4" fmla="*/ 100 h 2537050"/>
              <a:gd name="connsiteX5" fmla="*/ 2197773 w 2226744"/>
              <a:gd name="connsiteY5" fmla="*/ 344972 h 2537050"/>
              <a:gd name="connsiteX6" fmla="*/ 913385 w 2226744"/>
              <a:gd name="connsiteY6" fmla="*/ 2451957 h 2537050"/>
              <a:gd name="connsiteX0" fmla="*/ 912325 w 2225684"/>
              <a:gd name="connsiteY0" fmla="*/ 2451956 h 2537756"/>
              <a:gd name="connsiteX1" fmla="*/ 175396 w 2225684"/>
              <a:gd name="connsiteY1" fmla="*/ 1705761 h 2537756"/>
              <a:gd name="connsiteX2" fmla="*/ 962 w 2225684"/>
              <a:gd name="connsiteY2" fmla="*/ 991026 h 2537756"/>
              <a:gd name="connsiteX3" fmla="*/ 644946 w 2225684"/>
              <a:gd name="connsiteY3" fmla="*/ 418861 h 2537756"/>
              <a:gd name="connsiteX4" fmla="*/ 2122742 w 2225684"/>
              <a:gd name="connsiteY4" fmla="*/ 99 h 2537756"/>
              <a:gd name="connsiteX5" fmla="*/ 2196713 w 2225684"/>
              <a:gd name="connsiteY5" fmla="*/ 344971 h 2537756"/>
              <a:gd name="connsiteX6" fmla="*/ 912325 w 2225684"/>
              <a:gd name="connsiteY6" fmla="*/ 2451956 h 2537756"/>
              <a:gd name="connsiteX0" fmla="*/ 880085 w 2193444"/>
              <a:gd name="connsiteY0" fmla="*/ 2451956 h 2537756"/>
              <a:gd name="connsiteX1" fmla="*/ 143156 w 2193444"/>
              <a:gd name="connsiteY1" fmla="*/ 1705761 h 2537756"/>
              <a:gd name="connsiteX2" fmla="*/ 1122 w 2193444"/>
              <a:gd name="connsiteY2" fmla="*/ 1707991 h 2537756"/>
              <a:gd name="connsiteX3" fmla="*/ 612706 w 2193444"/>
              <a:gd name="connsiteY3" fmla="*/ 418861 h 2537756"/>
              <a:gd name="connsiteX4" fmla="*/ 2090502 w 2193444"/>
              <a:gd name="connsiteY4" fmla="*/ 99 h 2537756"/>
              <a:gd name="connsiteX5" fmla="*/ 2164473 w 2193444"/>
              <a:gd name="connsiteY5" fmla="*/ 344971 h 2537756"/>
              <a:gd name="connsiteX6" fmla="*/ 880085 w 2193444"/>
              <a:gd name="connsiteY6" fmla="*/ 2451956 h 2537756"/>
              <a:gd name="connsiteX0" fmla="*/ 766685 w 2193444"/>
              <a:gd name="connsiteY0" fmla="*/ 834338 h 1782426"/>
              <a:gd name="connsiteX1" fmla="*/ 143156 w 2193444"/>
              <a:gd name="connsiteY1" fmla="*/ 1705761 h 1782426"/>
              <a:gd name="connsiteX2" fmla="*/ 1122 w 2193444"/>
              <a:gd name="connsiteY2" fmla="*/ 1707991 h 1782426"/>
              <a:gd name="connsiteX3" fmla="*/ 612706 w 2193444"/>
              <a:gd name="connsiteY3" fmla="*/ 418861 h 1782426"/>
              <a:gd name="connsiteX4" fmla="*/ 2090502 w 2193444"/>
              <a:gd name="connsiteY4" fmla="*/ 99 h 1782426"/>
              <a:gd name="connsiteX5" fmla="*/ 2164473 w 2193444"/>
              <a:gd name="connsiteY5" fmla="*/ 344971 h 1782426"/>
              <a:gd name="connsiteX6" fmla="*/ 766685 w 2193444"/>
              <a:gd name="connsiteY6" fmla="*/ 834338 h 1782426"/>
              <a:gd name="connsiteX0" fmla="*/ 765731 w 2192490"/>
              <a:gd name="connsiteY0" fmla="*/ 834338 h 1707991"/>
              <a:gd name="connsiteX1" fmla="*/ 142202 w 2192490"/>
              <a:gd name="connsiteY1" fmla="*/ 1705761 h 1707991"/>
              <a:gd name="connsiteX2" fmla="*/ 168 w 2192490"/>
              <a:gd name="connsiteY2" fmla="*/ 1707991 h 1707991"/>
              <a:gd name="connsiteX3" fmla="*/ 611752 w 2192490"/>
              <a:gd name="connsiteY3" fmla="*/ 418861 h 1707991"/>
              <a:gd name="connsiteX4" fmla="*/ 2089548 w 2192490"/>
              <a:gd name="connsiteY4" fmla="*/ 99 h 1707991"/>
              <a:gd name="connsiteX5" fmla="*/ 2163519 w 2192490"/>
              <a:gd name="connsiteY5" fmla="*/ 344971 h 1707991"/>
              <a:gd name="connsiteX6" fmla="*/ 765731 w 2192490"/>
              <a:gd name="connsiteY6" fmla="*/ 834338 h 1707991"/>
              <a:gd name="connsiteX0" fmla="*/ 765730 w 2192489"/>
              <a:gd name="connsiteY0" fmla="*/ 834338 h 1707991"/>
              <a:gd name="connsiteX1" fmla="*/ 142201 w 2192489"/>
              <a:gd name="connsiteY1" fmla="*/ 1705761 h 1707991"/>
              <a:gd name="connsiteX2" fmla="*/ 167 w 2192489"/>
              <a:gd name="connsiteY2" fmla="*/ 1707991 h 1707991"/>
              <a:gd name="connsiteX3" fmla="*/ 611751 w 2192489"/>
              <a:gd name="connsiteY3" fmla="*/ 418861 h 1707991"/>
              <a:gd name="connsiteX4" fmla="*/ 2089547 w 2192489"/>
              <a:gd name="connsiteY4" fmla="*/ 99 h 1707991"/>
              <a:gd name="connsiteX5" fmla="*/ 2163518 w 2192489"/>
              <a:gd name="connsiteY5" fmla="*/ 344971 h 1707991"/>
              <a:gd name="connsiteX6" fmla="*/ 765730 w 2192489"/>
              <a:gd name="connsiteY6" fmla="*/ 834338 h 1707991"/>
              <a:gd name="connsiteX0" fmla="*/ 771123 w 2197882"/>
              <a:gd name="connsiteY0" fmla="*/ 834338 h 1705857"/>
              <a:gd name="connsiteX1" fmla="*/ 147594 w 2197882"/>
              <a:gd name="connsiteY1" fmla="*/ 1705761 h 1705857"/>
              <a:gd name="connsiteX2" fmla="*/ 161 w 2197882"/>
              <a:gd name="connsiteY2" fmla="*/ 1696141 h 1705857"/>
              <a:gd name="connsiteX3" fmla="*/ 617144 w 2197882"/>
              <a:gd name="connsiteY3" fmla="*/ 418861 h 1705857"/>
              <a:gd name="connsiteX4" fmla="*/ 2094940 w 2197882"/>
              <a:gd name="connsiteY4" fmla="*/ 99 h 1705857"/>
              <a:gd name="connsiteX5" fmla="*/ 2168911 w 2197882"/>
              <a:gd name="connsiteY5" fmla="*/ 344971 h 1705857"/>
              <a:gd name="connsiteX6" fmla="*/ 771123 w 2197882"/>
              <a:gd name="connsiteY6" fmla="*/ 834338 h 1705857"/>
              <a:gd name="connsiteX0" fmla="*/ 771123 w 2197882"/>
              <a:gd name="connsiteY0" fmla="*/ 834338 h 1705857"/>
              <a:gd name="connsiteX1" fmla="*/ 147594 w 2197882"/>
              <a:gd name="connsiteY1" fmla="*/ 1705761 h 1705857"/>
              <a:gd name="connsiteX2" fmla="*/ 161 w 2197882"/>
              <a:gd name="connsiteY2" fmla="*/ 1696141 h 1705857"/>
              <a:gd name="connsiteX3" fmla="*/ 617144 w 2197882"/>
              <a:gd name="connsiteY3" fmla="*/ 418861 h 1705857"/>
              <a:gd name="connsiteX4" fmla="*/ 2094940 w 2197882"/>
              <a:gd name="connsiteY4" fmla="*/ 99 h 1705857"/>
              <a:gd name="connsiteX5" fmla="*/ 2168911 w 2197882"/>
              <a:gd name="connsiteY5" fmla="*/ 344971 h 1705857"/>
              <a:gd name="connsiteX6" fmla="*/ 771123 w 2197882"/>
              <a:gd name="connsiteY6" fmla="*/ 834338 h 1705857"/>
              <a:gd name="connsiteX0" fmla="*/ 771123 w 2197882"/>
              <a:gd name="connsiteY0" fmla="*/ 834363 h 1705882"/>
              <a:gd name="connsiteX1" fmla="*/ 147594 w 2197882"/>
              <a:gd name="connsiteY1" fmla="*/ 1705786 h 1705882"/>
              <a:gd name="connsiteX2" fmla="*/ 161 w 2197882"/>
              <a:gd name="connsiteY2" fmla="*/ 1696166 h 1705882"/>
              <a:gd name="connsiteX3" fmla="*/ 606344 w 2197882"/>
              <a:gd name="connsiteY3" fmla="*/ 401110 h 1705882"/>
              <a:gd name="connsiteX4" fmla="*/ 2094940 w 2197882"/>
              <a:gd name="connsiteY4" fmla="*/ 124 h 1705882"/>
              <a:gd name="connsiteX5" fmla="*/ 2168911 w 2197882"/>
              <a:gd name="connsiteY5" fmla="*/ 344996 h 1705882"/>
              <a:gd name="connsiteX6" fmla="*/ 771123 w 2197882"/>
              <a:gd name="connsiteY6" fmla="*/ 834363 h 1705882"/>
              <a:gd name="connsiteX0" fmla="*/ 771123 w 2197882"/>
              <a:gd name="connsiteY0" fmla="*/ 835347 h 1706866"/>
              <a:gd name="connsiteX1" fmla="*/ 147594 w 2197882"/>
              <a:gd name="connsiteY1" fmla="*/ 1706770 h 1706866"/>
              <a:gd name="connsiteX2" fmla="*/ 161 w 2197882"/>
              <a:gd name="connsiteY2" fmla="*/ 1697150 h 1706866"/>
              <a:gd name="connsiteX3" fmla="*/ 606344 w 2197882"/>
              <a:gd name="connsiteY3" fmla="*/ 402094 h 1706866"/>
              <a:gd name="connsiteX4" fmla="*/ 2094940 w 2197882"/>
              <a:gd name="connsiteY4" fmla="*/ 1108 h 1706866"/>
              <a:gd name="connsiteX5" fmla="*/ 2168911 w 2197882"/>
              <a:gd name="connsiteY5" fmla="*/ 345980 h 1706866"/>
              <a:gd name="connsiteX6" fmla="*/ 771123 w 2197882"/>
              <a:gd name="connsiteY6" fmla="*/ 835347 h 1706866"/>
              <a:gd name="connsiteX0" fmla="*/ 771123 w 2197882"/>
              <a:gd name="connsiteY0" fmla="*/ 835347 h 1706866"/>
              <a:gd name="connsiteX1" fmla="*/ 147594 w 2197882"/>
              <a:gd name="connsiteY1" fmla="*/ 1706770 h 1706866"/>
              <a:gd name="connsiteX2" fmla="*/ 161 w 2197882"/>
              <a:gd name="connsiteY2" fmla="*/ 1697150 h 1706866"/>
              <a:gd name="connsiteX3" fmla="*/ 606344 w 2197882"/>
              <a:gd name="connsiteY3" fmla="*/ 402094 h 1706866"/>
              <a:gd name="connsiteX4" fmla="*/ 2094940 w 2197882"/>
              <a:gd name="connsiteY4" fmla="*/ 1108 h 1706866"/>
              <a:gd name="connsiteX5" fmla="*/ 2168911 w 2197882"/>
              <a:gd name="connsiteY5" fmla="*/ 345980 h 1706866"/>
              <a:gd name="connsiteX6" fmla="*/ 771123 w 2197882"/>
              <a:gd name="connsiteY6" fmla="*/ 835347 h 1706866"/>
              <a:gd name="connsiteX0" fmla="*/ 828613 w 2255372"/>
              <a:gd name="connsiteY0" fmla="*/ 835347 h 1786404"/>
              <a:gd name="connsiteX1" fmla="*/ 205084 w 2255372"/>
              <a:gd name="connsiteY1" fmla="*/ 1706770 h 1786404"/>
              <a:gd name="connsiteX2" fmla="*/ 57651 w 2255372"/>
              <a:gd name="connsiteY2" fmla="*/ 1697150 h 1786404"/>
              <a:gd name="connsiteX3" fmla="*/ 48481 w 2255372"/>
              <a:gd name="connsiteY3" fmla="*/ 1688994 h 1786404"/>
              <a:gd name="connsiteX4" fmla="*/ 663834 w 2255372"/>
              <a:gd name="connsiteY4" fmla="*/ 402094 h 1786404"/>
              <a:gd name="connsiteX5" fmla="*/ 2152430 w 2255372"/>
              <a:gd name="connsiteY5" fmla="*/ 1108 h 1786404"/>
              <a:gd name="connsiteX6" fmla="*/ 2226401 w 2255372"/>
              <a:gd name="connsiteY6" fmla="*/ 345980 h 1786404"/>
              <a:gd name="connsiteX7" fmla="*/ 828613 w 2255372"/>
              <a:gd name="connsiteY7" fmla="*/ 835347 h 1786404"/>
              <a:gd name="connsiteX0" fmla="*/ 1052727 w 2479486"/>
              <a:gd name="connsiteY0" fmla="*/ 835347 h 1706936"/>
              <a:gd name="connsiteX1" fmla="*/ 429198 w 2479486"/>
              <a:gd name="connsiteY1" fmla="*/ 1706770 h 1706936"/>
              <a:gd name="connsiteX2" fmla="*/ 281765 w 2479486"/>
              <a:gd name="connsiteY2" fmla="*/ 1697150 h 1706936"/>
              <a:gd name="connsiteX3" fmla="*/ 18798 w 2479486"/>
              <a:gd name="connsiteY3" fmla="*/ 1268296 h 1706936"/>
              <a:gd name="connsiteX4" fmla="*/ 887948 w 2479486"/>
              <a:gd name="connsiteY4" fmla="*/ 402094 h 1706936"/>
              <a:gd name="connsiteX5" fmla="*/ 2376544 w 2479486"/>
              <a:gd name="connsiteY5" fmla="*/ 1108 h 1706936"/>
              <a:gd name="connsiteX6" fmla="*/ 2450515 w 2479486"/>
              <a:gd name="connsiteY6" fmla="*/ 345980 h 1706936"/>
              <a:gd name="connsiteX7" fmla="*/ 1052727 w 2479486"/>
              <a:gd name="connsiteY7" fmla="*/ 835347 h 1706936"/>
              <a:gd name="connsiteX0" fmla="*/ 1045699 w 2472458"/>
              <a:gd name="connsiteY0" fmla="*/ 835347 h 1717926"/>
              <a:gd name="connsiteX1" fmla="*/ 422170 w 2472458"/>
              <a:gd name="connsiteY1" fmla="*/ 1706770 h 1717926"/>
              <a:gd name="connsiteX2" fmla="*/ 11770 w 2472458"/>
              <a:gd name="connsiteY2" fmla="*/ 1268296 h 1717926"/>
              <a:gd name="connsiteX3" fmla="*/ 880920 w 2472458"/>
              <a:gd name="connsiteY3" fmla="*/ 402094 h 1717926"/>
              <a:gd name="connsiteX4" fmla="*/ 2369516 w 2472458"/>
              <a:gd name="connsiteY4" fmla="*/ 1108 h 1717926"/>
              <a:gd name="connsiteX5" fmla="*/ 2443487 w 2472458"/>
              <a:gd name="connsiteY5" fmla="*/ 345980 h 1717926"/>
              <a:gd name="connsiteX6" fmla="*/ 1045699 w 2472458"/>
              <a:gd name="connsiteY6" fmla="*/ 835347 h 1717926"/>
              <a:gd name="connsiteX0" fmla="*/ 791807 w 2218566"/>
              <a:gd name="connsiteY0" fmla="*/ 835347 h 1806421"/>
              <a:gd name="connsiteX1" fmla="*/ 168278 w 2218566"/>
              <a:gd name="connsiteY1" fmla="*/ 1706770 h 1806421"/>
              <a:gd name="connsiteX2" fmla="*/ 38675 w 2218566"/>
              <a:gd name="connsiteY2" fmla="*/ 1683070 h 1806421"/>
              <a:gd name="connsiteX3" fmla="*/ 627028 w 2218566"/>
              <a:gd name="connsiteY3" fmla="*/ 402094 h 1806421"/>
              <a:gd name="connsiteX4" fmla="*/ 2115624 w 2218566"/>
              <a:gd name="connsiteY4" fmla="*/ 1108 h 1806421"/>
              <a:gd name="connsiteX5" fmla="*/ 2189595 w 2218566"/>
              <a:gd name="connsiteY5" fmla="*/ 345980 h 1806421"/>
              <a:gd name="connsiteX6" fmla="*/ 791807 w 2218566"/>
              <a:gd name="connsiteY6" fmla="*/ 835347 h 1806421"/>
              <a:gd name="connsiteX0" fmla="*/ 791807 w 2218566"/>
              <a:gd name="connsiteY0" fmla="*/ 835347 h 1806421"/>
              <a:gd name="connsiteX1" fmla="*/ 168278 w 2218566"/>
              <a:gd name="connsiteY1" fmla="*/ 1706770 h 1806421"/>
              <a:gd name="connsiteX2" fmla="*/ 38675 w 2218566"/>
              <a:gd name="connsiteY2" fmla="*/ 1683070 h 1806421"/>
              <a:gd name="connsiteX3" fmla="*/ 627028 w 2218566"/>
              <a:gd name="connsiteY3" fmla="*/ 402094 h 1806421"/>
              <a:gd name="connsiteX4" fmla="*/ 2115624 w 2218566"/>
              <a:gd name="connsiteY4" fmla="*/ 1108 h 1806421"/>
              <a:gd name="connsiteX5" fmla="*/ 2189595 w 2218566"/>
              <a:gd name="connsiteY5" fmla="*/ 345980 h 1806421"/>
              <a:gd name="connsiteX6" fmla="*/ 791807 w 2218566"/>
              <a:gd name="connsiteY6" fmla="*/ 835347 h 1806421"/>
              <a:gd name="connsiteX0" fmla="*/ 791807 w 2218566"/>
              <a:gd name="connsiteY0" fmla="*/ 835347 h 1806421"/>
              <a:gd name="connsiteX1" fmla="*/ 168278 w 2218566"/>
              <a:gd name="connsiteY1" fmla="*/ 1706770 h 1806421"/>
              <a:gd name="connsiteX2" fmla="*/ 38675 w 2218566"/>
              <a:gd name="connsiteY2" fmla="*/ 1683070 h 1806421"/>
              <a:gd name="connsiteX3" fmla="*/ 627028 w 2218566"/>
              <a:gd name="connsiteY3" fmla="*/ 402094 h 1806421"/>
              <a:gd name="connsiteX4" fmla="*/ 2115624 w 2218566"/>
              <a:gd name="connsiteY4" fmla="*/ 1108 h 1806421"/>
              <a:gd name="connsiteX5" fmla="*/ 2189595 w 2218566"/>
              <a:gd name="connsiteY5" fmla="*/ 345980 h 1806421"/>
              <a:gd name="connsiteX6" fmla="*/ 791807 w 2218566"/>
              <a:gd name="connsiteY6" fmla="*/ 835347 h 1806421"/>
              <a:gd name="connsiteX0" fmla="*/ 791807 w 2218566"/>
              <a:gd name="connsiteY0" fmla="*/ 835347 h 1806421"/>
              <a:gd name="connsiteX1" fmla="*/ 168278 w 2218566"/>
              <a:gd name="connsiteY1" fmla="*/ 1706770 h 1806421"/>
              <a:gd name="connsiteX2" fmla="*/ 38675 w 2218566"/>
              <a:gd name="connsiteY2" fmla="*/ 1683070 h 1806421"/>
              <a:gd name="connsiteX3" fmla="*/ 627028 w 2218566"/>
              <a:gd name="connsiteY3" fmla="*/ 402094 h 1806421"/>
              <a:gd name="connsiteX4" fmla="*/ 2115624 w 2218566"/>
              <a:gd name="connsiteY4" fmla="*/ 1108 h 1806421"/>
              <a:gd name="connsiteX5" fmla="*/ 2189595 w 2218566"/>
              <a:gd name="connsiteY5" fmla="*/ 345980 h 1806421"/>
              <a:gd name="connsiteX6" fmla="*/ 791807 w 2218566"/>
              <a:gd name="connsiteY6" fmla="*/ 835347 h 1806421"/>
              <a:gd name="connsiteX0" fmla="*/ 791807 w 2218566"/>
              <a:gd name="connsiteY0" fmla="*/ 835641 h 1806715"/>
              <a:gd name="connsiteX1" fmla="*/ 168278 w 2218566"/>
              <a:gd name="connsiteY1" fmla="*/ 1707064 h 1806715"/>
              <a:gd name="connsiteX2" fmla="*/ 38675 w 2218566"/>
              <a:gd name="connsiteY2" fmla="*/ 1683364 h 1806715"/>
              <a:gd name="connsiteX3" fmla="*/ 600029 w 2218566"/>
              <a:gd name="connsiteY3" fmla="*/ 396462 h 1806715"/>
              <a:gd name="connsiteX4" fmla="*/ 2115624 w 2218566"/>
              <a:gd name="connsiteY4" fmla="*/ 1402 h 1806715"/>
              <a:gd name="connsiteX5" fmla="*/ 2189595 w 2218566"/>
              <a:gd name="connsiteY5" fmla="*/ 346274 h 1806715"/>
              <a:gd name="connsiteX6" fmla="*/ 791807 w 2218566"/>
              <a:gd name="connsiteY6" fmla="*/ 835641 h 1806715"/>
              <a:gd name="connsiteX0" fmla="*/ 791807 w 2218566"/>
              <a:gd name="connsiteY0" fmla="*/ 835115 h 1806189"/>
              <a:gd name="connsiteX1" fmla="*/ 168278 w 2218566"/>
              <a:gd name="connsiteY1" fmla="*/ 1706538 h 1806189"/>
              <a:gd name="connsiteX2" fmla="*/ 38675 w 2218566"/>
              <a:gd name="connsiteY2" fmla="*/ 1682838 h 1806189"/>
              <a:gd name="connsiteX3" fmla="*/ 610828 w 2218566"/>
              <a:gd name="connsiteY3" fmla="*/ 407787 h 1806189"/>
              <a:gd name="connsiteX4" fmla="*/ 2115624 w 2218566"/>
              <a:gd name="connsiteY4" fmla="*/ 876 h 1806189"/>
              <a:gd name="connsiteX5" fmla="*/ 2189595 w 2218566"/>
              <a:gd name="connsiteY5" fmla="*/ 345748 h 1806189"/>
              <a:gd name="connsiteX6" fmla="*/ 791807 w 2218566"/>
              <a:gd name="connsiteY6" fmla="*/ 835115 h 1806189"/>
              <a:gd name="connsiteX0" fmla="*/ 808367 w 2235126"/>
              <a:gd name="connsiteY0" fmla="*/ 835115 h 1809864"/>
              <a:gd name="connsiteX1" fmla="*/ 184838 w 2235126"/>
              <a:gd name="connsiteY1" fmla="*/ 1706538 h 1809864"/>
              <a:gd name="connsiteX2" fmla="*/ 33636 w 2235126"/>
              <a:gd name="connsiteY2" fmla="*/ 1688764 h 1809864"/>
              <a:gd name="connsiteX3" fmla="*/ 627388 w 2235126"/>
              <a:gd name="connsiteY3" fmla="*/ 407787 h 1809864"/>
              <a:gd name="connsiteX4" fmla="*/ 2132184 w 2235126"/>
              <a:gd name="connsiteY4" fmla="*/ 876 h 1809864"/>
              <a:gd name="connsiteX5" fmla="*/ 2206155 w 2235126"/>
              <a:gd name="connsiteY5" fmla="*/ 345748 h 1809864"/>
              <a:gd name="connsiteX6" fmla="*/ 808367 w 2235126"/>
              <a:gd name="connsiteY6" fmla="*/ 835115 h 1809864"/>
              <a:gd name="connsiteX0" fmla="*/ 778575 w 2205334"/>
              <a:gd name="connsiteY0" fmla="*/ 835115 h 1731454"/>
              <a:gd name="connsiteX1" fmla="*/ 155046 w 2205334"/>
              <a:gd name="connsiteY1" fmla="*/ 1706538 h 1731454"/>
              <a:gd name="connsiteX2" fmla="*/ 3844 w 2205334"/>
              <a:gd name="connsiteY2" fmla="*/ 1688764 h 1731454"/>
              <a:gd name="connsiteX3" fmla="*/ 597596 w 2205334"/>
              <a:gd name="connsiteY3" fmla="*/ 407787 h 1731454"/>
              <a:gd name="connsiteX4" fmla="*/ 2102392 w 2205334"/>
              <a:gd name="connsiteY4" fmla="*/ 876 h 1731454"/>
              <a:gd name="connsiteX5" fmla="*/ 2176363 w 2205334"/>
              <a:gd name="connsiteY5" fmla="*/ 345748 h 1731454"/>
              <a:gd name="connsiteX6" fmla="*/ 778575 w 2205334"/>
              <a:gd name="connsiteY6" fmla="*/ 835115 h 1731454"/>
              <a:gd name="connsiteX0" fmla="*/ 778575 w 2205334"/>
              <a:gd name="connsiteY0" fmla="*/ 835115 h 1706538"/>
              <a:gd name="connsiteX1" fmla="*/ 155046 w 2205334"/>
              <a:gd name="connsiteY1" fmla="*/ 1706538 h 1706538"/>
              <a:gd name="connsiteX2" fmla="*/ 3844 w 2205334"/>
              <a:gd name="connsiteY2" fmla="*/ 1688764 h 1706538"/>
              <a:gd name="connsiteX3" fmla="*/ 597596 w 2205334"/>
              <a:gd name="connsiteY3" fmla="*/ 407787 h 1706538"/>
              <a:gd name="connsiteX4" fmla="*/ 2102392 w 2205334"/>
              <a:gd name="connsiteY4" fmla="*/ 876 h 1706538"/>
              <a:gd name="connsiteX5" fmla="*/ 2176363 w 2205334"/>
              <a:gd name="connsiteY5" fmla="*/ 345748 h 1706538"/>
              <a:gd name="connsiteX6" fmla="*/ 778575 w 2205334"/>
              <a:gd name="connsiteY6" fmla="*/ 835115 h 1706538"/>
              <a:gd name="connsiteX0" fmla="*/ 778575 w 2205334"/>
              <a:gd name="connsiteY0" fmla="*/ 835115 h 1746244"/>
              <a:gd name="connsiteX1" fmla="*/ 176641 w 2205334"/>
              <a:gd name="connsiteY1" fmla="*/ 1670987 h 1746244"/>
              <a:gd name="connsiteX2" fmla="*/ 155046 w 2205334"/>
              <a:gd name="connsiteY2" fmla="*/ 1706538 h 1746244"/>
              <a:gd name="connsiteX3" fmla="*/ 3844 w 2205334"/>
              <a:gd name="connsiteY3" fmla="*/ 1688764 h 1746244"/>
              <a:gd name="connsiteX4" fmla="*/ 597596 w 2205334"/>
              <a:gd name="connsiteY4" fmla="*/ 407787 h 1746244"/>
              <a:gd name="connsiteX5" fmla="*/ 2102392 w 2205334"/>
              <a:gd name="connsiteY5" fmla="*/ 876 h 1746244"/>
              <a:gd name="connsiteX6" fmla="*/ 2176363 w 2205334"/>
              <a:gd name="connsiteY6" fmla="*/ 345748 h 1746244"/>
              <a:gd name="connsiteX7" fmla="*/ 778575 w 2205334"/>
              <a:gd name="connsiteY7" fmla="*/ 835115 h 1746244"/>
              <a:gd name="connsiteX0" fmla="*/ 778575 w 2205334"/>
              <a:gd name="connsiteY0" fmla="*/ 835115 h 1793838"/>
              <a:gd name="connsiteX1" fmla="*/ 1024434 w 2205334"/>
              <a:gd name="connsiteY1" fmla="*/ 1736166 h 1793838"/>
              <a:gd name="connsiteX2" fmla="*/ 155046 w 2205334"/>
              <a:gd name="connsiteY2" fmla="*/ 1706538 h 1793838"/>
              <a:gd name="connsiteX3" fmla="*/ 3844 w 2205334"/>
              <a:gd name="connsiteY3" fmla="*/ 1688764 h 1793838"/>
              <a:gd name="connsiteX4" fmla="*/ 597596 w 2205334"/>
              <a:gd name="connsiteY4" fmla="*/ 407787 h 1793838"/>
              <a:gd name="connsiteX5" fmla="*/ 2102392 w 2205334"/>
              <a:gd name="connsiteY5" fmla="*/ 876 h 1793838"/>
              <a:gd name="connsiteX6" fmla="*/ 2176363 w 2205334"/>
              <a:gd name="connsiteY6" fmla="*/ 345748 h 1793838"/>
              <a:gd name="connsiteX7" fmla="*/ 778575 w 2205334"/>
              <a:gd name="connsiteY7" fmla="*/ 835115 h 1793838"/>
              <a:gd name="connsiteX0" fmla="*/ 778575 w 2205334"/>
              <a:gd name="connsiteY0" fmla="*/ 835115 h 1789296"/>
              <a:gd name="connsiteX1" fmla="*/ 1024434 w 2205334"/>
              <a:gd name="connsiteY1" fmla="*/ 1736166 h 1789296"/>
              <a:gd name="connsiteX2" fmla="*/ 155046 w 2205334"/>
              <a:gd name="connsiteY2" fmla="*/ 1682836 h 1789296"/>
              <a:gd name="connsiteX3" fmla="*/ 3844 w 2205334"/>
              <a:gd name="connsiteY3" fmla="*/ 1688764 h 1789296"/>
              <a:gd name="connsiteX4" fmla="*/ 597596 w 2205334"/>
              <a:gd name="connsiteY4" fmla="*/ 407787 h 1789296"/>
              <a:gd name="connsiteX5" fmla="*/ 2102392 w 2205334"/>
              <a:gd name="connsiteY5" fmla="*/ 876 h 1789296"/>
              <a:gd name="connsiteX6" fmla="*/ 2176363 w 2205334"/>
              <a:gd name="connsiteY6" fmla="*/ 345748 h 1789296"/>
              <a:gd name="connsiteX7" fmla="*/ 778575 w 2205334"/>
              <a:gd name="connsiteY7" fmla="*/ 835115 h 1789296"/>
              <a:gd name="connsiteX0" fmla="*/ 2176363 w 2205334"/>
              <a:gd name="connsiteY0" fmla="*/ 345748 h 1789296"/>
              <a:gd name="connsiteX1" fmla="*/ 1024434 w 2205334"/>
              <a:gd name="connsiteY1" fmla="*/ 1736166 h 1789296"/>
              <a:gd name="connsiteX2" fmla="*/ 155046 w 2205334"/>
              <a:gd name="connsiteY2" fmla="*/ 1682836 h 1789296"/>
              <a:gd name="connsiteX3" fmla="*/ 3844 w 2205334"/>
              <a:gd name="connsiteY3" fmla="*/ 1688764 h 1789296"/>
              <a:gd name="connsiteX4" fmla="*/ 597596 w 2205334"/>
              <a:gd name="connsiteY4" fmla="*/ 407787 h 1789296"/>
              <a:gd name="connsiteX5" fmla="*/ 2102392 w 2205334"/>
              <a:gd name="connsiteY5" fmla="*/ 876 h 1789296"/>
              <a:gd name="connsiteX6" fmla="*/ 2176363 w 2205334"/>
              <a:gd name="connsiteY6" fmla="*/ 345748 h 1789296"/>
              <a:gd name="connsiteX0" fmla="*/ 2176363 w 2205334"/>
              <a:gd name="connsiteY0" fmla="*/ 345748 h 1688764"/>
              <a:gd name="connsiteX1" fmla="*/ 668037 w 2205334"/>
              <a:gd name="connsiteY1" fmla="*/ 545172 h 1688764"/>
              <a:gd name="connsiteX2" fmla="*/ 155046 w 2205334"/>
              <a:gd name="connsiteY2" fmla="*/ 1682836 h 1688764"/>
              <a:gd name="connsiteX3" fmla="*/ 3844 w 2205334"/>
              <a:gd name="connsiteY3" fmla="*/ 1688764 h 1688764"/>
              <a:gd name="connsiteX4" fmla="*/ 597596 w 2205334"/>
              <a:gd name="connsiteY4" fmla="*/ 407787 h 1688764"/>
              <a:gd name="connsiteX5" fmla="*/ 2102392 w 2205334"/>
              <a:gd name="connsiteY5" fmla="*/ 876 h 1688764"/>
              <a:gd name="connsiteX6" fmla="*/ 2176363 w 2205334"/>
              <a:gd name="connsiteY6" fmla="*/ 345748 h 1688764"/>
              <a:gd name="connsiteX0" fmla="*/ 2100764 w 2138969"/>
              <a:gd name="connsiteY0" fmla="*/ 85034 h 1688764"/>
              <a:gd name="connsiteX1" fmla="*/ 668037 w 2138969"/>
              <a:gd name="connsiteY1" fmla="*/ 545172 h 1688764"/>
              <a:gd name="connsiteX2" fmla="*/ 155046 w 2138969"/>
              <a:gd name="connsiteY2" fmla="*/ 1682836 h 1688764"/>
              <a:gd name="connsiteX3" fmla="*/ 3844 w 2138969"/>
              <a:gd name="connsiteY3" fmla="*/ 1688764 h 1688764"/>
              <a:gd name="connsiteX4" fmla="*/ 597596 w 2138969"/>
              <a:gd name="connsiteY4" fmla="*/ 407787 h 1688764"/>
              <a:gd name="connsiteX5" fmla="*/ 2102392 w 2138969"/>
              <a:gd name="connsiteY5" fmla="*/ 876 h 1688764"/>
              <a:gd name="connsiteX6" fmla="*/ 2100764 w 2138969"/>
              <a:gd name="connsiteY6" fmla="*/ 85034 h 1688764"/>
              <a:gd name="connsiteX0" fmla="*/ 2100764 w 2102417"/>
              <a:gd name="connsiteY0" fmla="*/ 85034 h 1688764"/>
              <a:gd name="connsiteX1" fmla="*/ 668037 w 2102417"/>
              <a:gd name="connsiteY1" fmla="*/ 545172 h 1688764"/>
              <a:gd name="connsiteX2" fmla="*/ 155046 w 2102417"/>
              <a:gd name="connsiteY2" fmla="*/ 1682836 h 1688764"/>
              <a:gd name="connsiteX3" fmla="*/ 3844 w 2102417"/>
              <a:gd name="connsiteY3" fmla="*/ 1688764 h 1688764"/>
              <a:gd name="connsiteX4" fmla="*/ 597596 w 2102417"/>
              <a:gd name="connsiteY4" fmla="*/ 407787 h 1688764"/>
              <a:gd name="connsiteX5" fmla="*/ 2102392 w 2102417"/>
              <a:gd name="connsiteY5" fmla="*/ 876 h 1688764"/>
              <a:gd name="connsiteX6" fmla="*/ 2100764 w 2102417"/>
              <a:gd name="connsiteY6" fmla="*/ 85034 h 1688764"/>
              <a:gd name="connsiteX0" fmla="*/ 2100764 w 2100763"/>
              <a:gd name="connsiteY0" fmla="*/ 108229 h 1711959"/>
              <a:gd name="connsiteX1" fmla="*/ 668037 w 2100763"/>
              <a:gd name="connsiteY1" fmla="*/ 568367 h 1711959"/>
              <a:gd name="connsiteX2" fmla="*/ 155046 w 2100763"/>
              <a:gd name="connsiteY2" fmla="*/ 1706031 h 1711959"/>
              <a:gd name="connsiteX3" fmla="*/ 3844 w 2100763"/>
              <a:gd name="connsiteY3" fmla="*/ 1711959 h 1711959"/>
              <a:gd name="connsiteX4" fmla="*/ 597596 w 2100763"/>
              <a:gd name="connsiteY4" fmla="*/ 430982 h 1711959"/>
              <a:gd name="connsiteX5" fmla="*/ 2096992 w 2100763"/>
              <a:gd name="connsiteY5" fmla="*/ 371 h 1711959"/>
              <a:gd name="connsiteX6" fmla="*/ 2100764 w 2100763"/>
              <a:gd name="connsiteY6" fmla="*/ 108229 h 1711959"/>
              <a:gd name="connsiteX0" fmla="*/ 2100764 w 2100764"/>
              <a:gd name="connsiteY0" fmla="*/ 108229 h 1711959"/>
              <a:gd name="connsiteX1" fmla="*/ 668037 w 2100764"/>
              <a:gd name="connsiteY1" fmla="*/ 568367 h 1711959"/>
              <a:gd name="connsiteX2" fmla="*/ 155046 w 2100764"/>
              <a:gd name="connsiteY2" fmla="*/ 1706031 h 1711959"/>
              <a:gd name="connsiteX3" fmla="*/ 3844 w 2100764"/>
              <a:gd name="connsiteY3" fmla="*/ 1711959 h 1711959"/>
              <a:gd name="connsiteX4" fmla="*/ 597596 w 2100764"/>
              <a:gd name="connsiteY4" fmla="*/ 430982 h 1711959"/>
              <a:gd name="connsiteX5" fmla="*/ 2096992 w 2100764"/>
              <a:gd name="connsiteY5" fmla="*/ 371 h 1711959"/>
              <a:gd name="connsiteX6" fmla="*/ 2100764 w 2100764"/>
              <a:gd name="connsiteY6" fmla="*/ 108229 h 1711959"/>
              <a:gd name="connsiteX0" fmla="*/ 2100764 w 2100764"/>
              <a:gd name="connsiteY0" fmla="*/ 108229 h 1711959"/>
              <a:gd name="connsiteX1" fmla="*/ 668037 w 2100764"/>
              <a:gd name="connsiteY1" fmla="*/ 568367 h 1711959"/>
              <a:gd name="connsiteX2" fmla="*/ 155046 w 2100764"/>
              <a:gd name="connsiteY2" fmla="*/ 1706031 h 1711959"/>
              <a:gd name="connsiteX3" fmla="*/ 3844 w 2100764"/>
              <a:gd name="connsiteY3" fmla="*/ 1711959 h 1711959"/>
              <a:gd name="connsiteX4" fmla="*/ 597596 w 2100764"/>
              <a:gd name="connsiteY4" fmla="*/ 430982 h 1711959"/>
              <a:gd name="connsiteX5" fmla="*/ 2096992 w 2100764"/>
              <a:gd name="connsiteY5" fmla="*/ 371 h 1711959"/>
              <a:gd name="connsiteX6" fmla="*/ 2100764 w 2100764"/>
              <a:gd name="connsiteY6" fmla="*/ 108229 h 1711959"/>
              <a:gd name="connsiteX0" fmla="*/ 2100764 w 2100764"/>
              <a:gd name="connsiteY0" fmla="*/ 108229 h 1711959"/>
              <a:gd name="connsiteX1" fmla="*/ 678838 w 2100764"/>
              <a:gd name="connsiteY1" fmla="*/ 568367 h 1711959"/>
              <a:gd name="connsiteX2" fmla="*/ 155046 w 2100764"/>
              <a:gd name="connsiteY2" fmla="*/ 1706031 h 1711959"/>
              <a:gd name="connsiteX3" fmla="*/ 3844 w 2100764"/>
              <a:gd name="connsiteY3" fmla="*/ 1711959 h 1711959"/>
              <a:gd name="connsiteX4" fmla="*/ 597596 w 2100764"/>
              <a:gd name="connsiteY4" fmla="*/ 430982 h 1711959"/>
              <a:gd name="connsiteX5" fmla="*/ 2096992 w 2100764"/>
              <a:gd name="connsiteY5" fmla="*/ 371 h 1711959"/>
              <a:gd name="connsiteX6" fmla="*/ 2100764 w 2100764"/>
              <a:gd name="connsiteY6" fmla="*/ 108229 h 1711959"/>
              <a:gd name="connsiteX0" fmla="*/ 2100764 w 2100764"/>
              <a:gd name="connsiteY0" fmla="*/ 108229 h 1711959"/>
              <a:gd name="connsiteX1" fmla="*/ 678838 w 2100764"/>
              <a:gd name="connsiteY1" fmla="*/ 568367 h 1711959"/>
              <a:gd name="connsiteX2" fmla="*/ 155046 w 2100764"/>
              <a:gd name="connsiteY2" fmla="*/ 1706031 h 1711959"/>
              <a:gd name="connsiteX3" fmla="*/ 3844 w 2100764"/>
              <a:gd name="connsiteY3" fmla="*/ 1711959 h 1711959"/>
              <a:gd name="connsiteX4" fmla="*/ 597596 w 2100764"/>
              <a:gd name="connsiteY4" fmla="*/ 430982 h 1711959"/>
              <a:gd name="connsiteX5" fmla="*/ 2096992 w 2100764"/>
              <a:gd name="connsiteY5" fmla="*/ 371 h 1711959"/>
              <a:gd name="connsiteX6" fmla="*/ 2100764 w 2100764"/>
              <a:gd name="connsiteY6" fmla="*/ 108229 h 1711959"/>
              <a:gd name="connsiteX0" fmla="*/ 2100764 w 2100764"/>
              <a:gd name="connsiteY0" fmla="*/ 108229 h 1711959"/>
              <a:gd name="connsiteX1" fmla="*/ 678838 w 2100764"/>
              <a:gd name="connsiteY1" fmla="*/ 568367 h 1711959"/>
              <a:gd name="connsiteX2" fmla="*/ 155046 w 2100764"/>
              <a:gd name="connsiteY2" fmla="*/ 1706031 h 1711959"/>
              <a:gd name="connsiteX3" fmla="*/ 3844 w 2100764"/>
              <a:gd name="connsiteY3" fmla="*/ 1711959 h 1711959"/>
              <a:gd name="connsiteX4" fmla="*/ 597596 w 2100764"/>
              <a:gd name="connsiteY4" fmla="*/ 430982 h 1711959"/>
              <a:gd name="connsiteX5" fmla="*/ 2096992 w 2100764"/>
              <a:gd name="connsiteY5" fmla="*/ 371 h 1711959"/>
              <a:gd name="connsiteX6" fmla="*/ 2100764 w 2100764"/>
              <a:gd name="connsiteY6" fmla="*/ 108229 h 1711959"/>
              <a:gd name="connsiteX0" fmla="*/ 2100764 w 2100764"/>
              <a:gd name="connsiteY0" fmla="*/ 108229 h 1711959"/>
              <a:gd name="connsiteX1" fmla="*/ 678838 w 2100764"/>
              <a:gd name="connsiteY1" fmla="*/ 568367 h 1711959"/>
              <a:gd name="connsiteX2" fmla="*/ 155046 w 2100764"/>
              <a:gd name="connsiteY2" fmla="*/ 1706031 h 1711959"/>
              <a:gd name="connsiteX3" fmla="*/ 3844 w 2100764"/>
              <a:gd name="connsiteY3" fmla="*/ 1711959 h 1711959"/>
              <a:gd name="connsiteX4" fmla="*/ 597596 w 2100764"/>
              <a:gd name="connsiteY4" fmla="*/ 430982 h 1711959"/>
              <a:gd name="connsiteX5" fmla="*/ 2096992 w 2100764"/>
              <a:gd name="connsiteY5" fmla="*/ 371 h 1711959"/>
              <a:gd name="connsiteX6" fmla="*/ 2100764 w 2100764"/>
              <a:gd name="connsiteY6" fmla="*/ 108229 h 1711959"/>
              <a:gd name="connsiteX0" fmla="*/ 2100764 w 2100764"/>
              <a:gd name="connsiteY0" fmla="*/ 108229 h 1711959"/>
              <a:gd name="connsiteX1" fmla="*/ 678838 w 2100764"/>
              <a:gd name="connsiteY1" fmla="*/ 568367 h 1711959"/>
              <a:gd name="connsiteX2" fmla="*/ 155046 w 2100764"/>
              <a:gd name="connsiteY2" fmla="*/ 1706031 h 1711959"/>
              <a:gd name="connsiteX3" fmla="*/ 3844 w 2100764"/>
              <a:gd name="connsiteY3" fmla="*/ 1711959 h 1711959"/>
              <a:gd name="connsiteX4" fmla="*/ 597596 w 2100764"/>
              <a:gd name="connsiteY4" fmla="*/ 430982 h 1711959"/>
              <a:gd name="connsiteX5" fmla="*/ 2096992 w 2100764"/>
              <a:gd name="connsiteY5" fmla="*/ 371 h 1711959"/>
              <a:gd name="connsiteX6" fmla="*/ 2100764 w 2100764"/>
              <a:gd name="connsiteY6" fmla="*/ 108229 h 1711959"/>
              <a:gd name="connsiteX0" fmla="*/ 2100764 w 2100764"/>
              <a:gd name="connsiteY0" fmla="*/ 108229 h 1711959"/>
              <a:gd name="connsiteX1" fmla="*/ 678838 w 2100764"/>
              <a:gd name="connsiteY1" fmla="*/ 568367 h 1711959"/>
              <a:gd name="connsiteX2" fmla="*/ 155046 w 2100764"/>
              <a:gd name="connsiteY2" fmla="*/ 1706031 h 1711959"/>
              <a:gd name="connsiteX3" fmla="*/ 3844 w 2100764"/>
              <a:gd name="connsiteY3" fmla="*/ 1711959 h 1711959"/>
              <a:gd name="connsiteX4" fmla="*/ 597596 w 2100764"/>
              <a:gd name="connsiteY4" fmla="*/ 430982 h 1711959"/>
              <a:gd name="connsiteX5" fmla="*/ 2096992 w 2100764"/>
              <a:gd name="connsiteY5" fmla="*/ 371 h 1711959"/>
              <a:gd name="connsiteX6" fmla="*/ 2100764 w 2100764"/>
              <a:gd name="connsiteY6" fmla="*/ 108229 h 1711959"/>
              <a:gd name="connsiteX0" fmla="*/ 2100764 w 2100764"/>
              <a:gd name="connsiteY0" fmla="*/ 108229 h 1711959"/>
              <a:gd name="connsiteX1" fmla="*/ 678838 w 2100764"/>
              <a:gd name="connsiteY1" fmla="*/ 568367 h 1711959"/>
              <a:gd name="connsiteX2" fmla="*/ 155046 w 2100764"/>
              <a:gd name="connsiteY2" fmla="*/ 1706031 h 1711959"/>
              <a:gd name="connsiteX3" fmla="*/ 3844 w 2100764"/>
              <a:gd name="connsiteY3" fmla="*/ 1711959 h 1711959"/>
              <a:gd name="connsiteX4" fmla="*/ 597596 w 2100764"/>
              <a:gd name="connsiteY4" fmla="*/ 430982 h 1711959"/>
              <a:gd name="connsiteX5" fmla="*/ 2096992 w 2100764"/>
              <a:gd name="connsiteY5" fmla="*/ 371 h 1711959"/>
              <a:gd name="connsiteX6" fmla="*/ 2100764 w 2100764"/>
              <a:gd name="connsiteY6" fmla="*/ 108229 h 1711959"/>
              <a:gd name="connsiteX0" fmla="*/ 2100764 w 2100764"/>
              <a:gd name="connsiteY0" fmla="*/ 108229 h 1711959"/>
              <a:gd name="connsiteX1" fmla="*/ 678838 w 2100764"/>
              <a:gd name="connsiteY1" fmla="*/ 568367 h 1711959"/>
              <a:gd name="connsiteX2" fmla="*/ 155046 w 2100764"/>
              <a:gd name="connsiteY2" fmla="*/ 1706031 h 1711959"/>
              <a:gd name="connsiteX3" fmla="*/ 3844 w 2100764"/>
              <a:gd name="connsiteY3" fmla="*/ 1711959 h 1711959"/>
              <a:gd name="connsiteX4" fmla="*/ 597596 w 2100764"/>
              <a:gd name="connsiteY4" fmla="*/ 430982 h 1711959"/>
              <a:gd name="connsiteX5" fmla="*/ 2096992 w 2100764"/>
              <a:gd name="connsiteY5" fmla="*/ 371 h 1711959"/>
              <a:gd name="connsiteX6" fmla="*/ 2100764 w 2100764"/>
              <a:gd name="connsiteY6" fmla="*/ 108229 h 1711959"/>
              <a:gd name="connsiteX0" fmla="*/ 2100764 w 2100764"/>
              <a:gd name="connsiteY0" fmla="*/ 108229 h 1711959"/>
              <a:gd name="connsiteX1" fmla="*/ 678838 w 2100764"/>
              <a:gd name="connsiteY1" fmla="*/ 568367 h 1711959"/>
              <a:gd name="connsiteX2" fmla="*/ 155046 w 2100764"/>
              <a:gd name="connsiteY2" fmla="*/ 1706031 h 1711959"/>
              <a:gd name="connsiteX3" fmla="*/ 3844 w 2100764"/>
              <a:gd name="connsiteY3" fmla="*/ 1711959 h 1711959"/>
              <a:gd name="connsiteX4" fmla="*/ 597596 w 2100764"/>
              <a:gd name="connsiteY4" fmla="*/ 430982 h 1711959"/>
              <a:gd name="connsiteX5" fmla="*/ 2096992 w 2100764"/>
              <a:gd name="connsiteY5" fmla="*/ 371 h 1711959"/>
              <a:gd name="connsiteX6" fmla="*/ 2100764 w 2100764"/>
              <a:gd name="connsiteY6" fmla="*/ 108229 h 1711959"/>
              <a:gd name="connsiteX0" fmla="*/ 2100764 w 2100764"/>
              <a:gd name="connsiteY0" fmla="*/ 108229 h 1711959"/>
              <a:gd name="connsiteX1" fmla="*/ 678838 w 2100764"/>
              <a:gd name="connsiteY1" fmla="*/ 568367 h 1711959"/>
              <a:gd name="connsiteX2" fmla="*/ 155046 w 2100764"/>
              <a:gd name="connsiteY2" fmla="*/ 1706031 h 1711959"/>
              <a:gd name="connsiteX3" fmla="*/ 3844 w 2100764"/>
              <a:gd name="connsiteY3" fmla="*/ 1711959 h 1711959"/>
              <a:gd name="connsiteX4" fmla="*/ 597596 w 2100764"/>
              <a:gd name="connsiteY4" fmla="*/ 430982 h 1711959"/>
              <a:gd name="connsiteX5" fmla="*/ 2096992 w 2100764"/>
              <a:gd name="connsiteY5" fmla="*/ 371 h 1711959"/>
              <a:gd name="connsiteX6" fmla="*/ 2100764 w 2100764"/>
              <a:gd name="connsiteY6" fmla="*/ 108229 h 1711959"/>
              <a:gd name="connsiteX0" fmla="*/ 2098146 w 2098146"/>
              <a:gd name="connsiteY0" fmla="*/ 108229 h 1711959"/>
              <a:gd name="connsiteX1" fmla="*/ 676220 w 2098146"/>
              <a:gd name="connsiteY1" fmla="*/ 568367 h 1711959"/>
              <a:gd name="connsiteX2" fmla="*/ 152428 w 2098146"/>
              <a:gd name="connsiteY2" fmla="*/ 1706031 h 1711959"/>
              <a:gd name="connsiteX3" fmla="*/ 1226 w 2098146"/>
              <a:gd name="connsiteY3" fmla="*/ 1711959 h 1711959"/>
              <a:gd name="connsiteX4" fmla="*/ 594978 w 2098146"/>
              <a:gd name="connsiteY4" fmla="*/ 430982 h 1711959"/>
              <a:gd name="connsiteX5" fmla="*/ 2094374 w 2098146"/>
              <a:gd name="connsiteY5" fmla="*/ 371 h 1711959"/>
              <a:gd name="connsiteX6" fmla="*/ 2098146 w 2098146"/>
              <a:gd name="connsiteY6" fmla="*/ 108229 h 1711959"/>
              <a:gd name="connsiteX0" fmla="*/ 2098146 w 2098146"/>
              <a:gd name="connsiteY0" fmla="*/ 125864 h 1729594"/>
              <a:gd name="connsiteX1" fmla="*/ 676220 w 2098146"/>
              <a:gd name="connsiteY1" fmla="*/ 586002 h 1729594"/>
              <a:gd name="connsiteX2" fmla="*/ 152428 w 2098146"/>
              <a:gd name="connsiteY2" fmla="*/ 1723666 h 1729594"/>
              <a:gd name="connsiteX3" fmla="*/ 1226 w 2098146"/>
              <a:gd name="connsiteY3" fmla="*/ 1729594 h 1729594"/>
              <a:gd name="connsiteX4" fmla="*/ 594978 w 2098146"/>
              <a:gd name="connsiteY4" fmla="*/ 448617 h 1729594"/>
              <a:gd name="connsiteX5" fmla="*/ 2083575 w 2098146"/>
              <a:gd name="connsiteY5" fmla="*/ 229 h 1729594"/>
              <a:gd name="connsiteX6" fmla="*/ 2098146 w 2098146"/>
              <a:gd name="connsiteY6" fmla="*/ 125864 h 1729594"/>
              <a:gd name="connsiteX0" fmla="*/ 2092747 w 2092747"/>
              <a:gd name="connsiteY0" fmla="*/ 143640 h 1729594"/>
              <a:gd name="connsiteX1" fmla="*/ 676220 w 2092747"/>
              <a:gd name="connsiteY1" fmla="*/ 586002 h 1729594"/>
              <a:gd name="connsiteX2" fmla="*/ 152428 w 2092747"/>
              <a:gd name="connsiteY2" fmla="*/ 1723666 h 1729594"/>
              <a:gd name="connsiteX3" fmla="*/ 1226 w 2092747"/>
              <a:gd name="connsiteY3" fmla="*/ 1729594 h 1729594"/>
              <a:gd name="connsiteX4" fmla="*/ 594978 w 2092747"/>
              <a:gd name="connsiteY4" fmla="*/ 448617 h 1729594"/>
              <a:gd name="connsiteX5" fmla="*/ 2083575 w 2092747"/>
              <a:gd name="connsiteY5" fmla="*/ 229 h 1729594"/>
              <a:gd name="connsiteX6" fmla="*/ 2092747 w 2092747"/>
              <a:gd name="connsiteY6" fmla="*/ 143640 h 1729594"/>
              <a:gd name="connsiteX0" fmla="*/ 2092747 w 2092747"/>
              <a:gd name="connsiteY0" fmla="*/ 143640 h 1729594"/>
              <a:gd name="connsiteX1" fmla="*/ 676220 w 2092747"/>
              <a:gd name="connsiteY1" fmla="*/ 586002 h 1729594"/>
              <a:gd name="connsiteX2" fmla="*/ 152428 w 2092747"/>
              <a:gd name="connsiteY2" fmla="*/ 1723666 h 1729594"/>
              <a:gd name="connsiteX3" fmla="*/ 1226 w 2092747"/>
              <a:gd name="connsiteY3" fmla="*/ 1729594 h 1729594"/>
              <a:gd name="connsiteX4" fmla="*/ 594978 w 2092747"/>
              <a:gd name="connsiteY4" fmla="*/ 448617 h 1729594"/>
              <a:gd name="connsiteX5" fmla="*/ 2083575 w 2092747"/>
              <a:gd name="connsiteY5" fmla="*/ 229 h 1729594"/>
              <a:gd name="connsiteX6" fmla="*/ 2092747 w 2092747"/>
              <a:gd name="connsiteY6" fmla="*/ 143640 h 1729594"/>
              <a:gd name="connsiteX0" fmla="*/ 2092747 w 2092747"/>
              <a:gd name="connsiteY0" fmla="*/ 143640 h 1729594"/>
              <a:gd name="connsiteX1" fmla="*/ 676220 w 2092747"/>
              <a:gd name="connsiteY1" fmla="*/ 586002 h 1729594"/>
              <a:gd name="connsiteX2" fmla="*/ 152428 w 2092747"/>
              <a:gd name="connsiteY2" fmla="*/ 1723666 h 1729594"/>
              <a:gd name="connsiteX3" fmla="*/ 1226 w 2092747"/>
              <a:gd name="connsiteY3" fmla="*/ 1729594 h 1729594"/>
              <a:gd name="connsiteX4" fmla="*/ 594978 w 2092747"/>
              <a:gd name="connsiteY4" fmla="*/ 448617 h 1729594"/>
              <a:gd name="connsiteX5" fmla="*/ 2083575 w 2092747"/>
              <a:gd name="connsiteY5" fmla="*/ 229 h 1729594"/>
              <a:gd name="connsiteX6" fmla="*/ 2092747 w 2092747"/>
              <a:gd name="connsiteY6" fmla="*/ 143640 h 1729594"/>
              <a:gd name="connsiteX0" fmla="*/ 2092747 w 2092747"/>
              <a:gd name="connsiteY0" fmla="*/ 143640 h 1729594"/>
              <a:gd name="connsiteX1" fmla="*/ 795019 w 2092747"/>
              <a:gd name="connsiteY1" fmla="*/ 491196 h 1729594"/>
              <a:gd name="connsiteX2" fmla="*/ 152428 w 2092747"/>
              <a:gd name="connsiteY2" fmla="*/ 1723666 h 1729594"/>
              <a:gd name="connsiteX3" fmla="*/ 1226 w 2092747"/>
              <a:gd name="connsiteY3" fmla="*/ 1729594 h 1729594"/>
              <a:gd name="connsiteX4" fmla="*/ 594978 w 2092747"/>
              <a:gd name="connsiteY4" fmla="*/ 448617 h 1729594"/>
              <a:gd name="connsiteX5" fmla="*/ 2083575 w 2092747"/>
              <a:gd name="connsiteY5" fmla="*/ 229 h 1729594"/>
              <a:gd name="connsiteX6" fmla="*/ 2092747 w 2092747"/>
              <a:gd name="connsiteY6" fmla="*/ 143640 h 1729594"/>
              <a:gd name="connsiteX0" fmla="*/ 2092747 w 2092747"/>
              <a:gd name="connsiteY0" fmla="*/ 143640 h 1729594"/>
              <a:gd name="connsiteX1" fmla="*/ 795019 w 2092747"/>
              <a:gd name="connsiteY1" fmla="*/ 491196 h 1729594"/>
              <a:gd name="connsiteX2" fmla="*/ 152428 w 2092747"/>
              <a:gd name="connsiteY2" fmla="*/ 1723666 h 1729594"/>
              <a:gd name="connsiteX3" fmla="*/ 1226 w 2092747"/>
              <a:gd name="connsiteY3" fmla="*/ 1729594 h 1729594"/>
              <a:gd name="connsiteX4" fmla="*/ 594978 w 2092747"/>
              <a:gd name="connsiteY4" fmla="*/ 448617 h 1729594"/>
              <a:gd name="connsiteX5" fmla="*/ 2083575 w 2092747"/>
              <a:gd name="connsiteY5" fmla="*/ 229 h 1729594"/>
              <a:gd name="connsiteX6" fmla="*/ 2092747 w 2092747"/>
              <a:gd name="connsiteY6" fmla="*/ 143640 h 1729594"/>
              <a:gd name="connsiteX0" fmla="*/ 2092747 w 2092747"/>
              <a:gd name="connsiteY0" fmla="*/ 143640 h 1729594"/>
              <a:gd name="connsiteX1" fmla="*/ 795019 w 2092747"/>
              <a:gd name="connsiteY1" fmla="*/ 491196 h 1729594"/>
              <a:gd name="connsiteX2" fmla="*/ 152428 w 2092747"/>
              <a:gd name="connsiteY2" fmla="*/ 1723666 h 1729594"/>
              <a:gd name="connsiteX3" fmla="*/ 1226 w 2092747"/>
              <a:gd name="connsiteY3" fmla="*/ 1729594 h 1729594"/>
              <a:gd name="connsiteX4" fmla="*/ 594978 w 2092747"/>
              <a:gd name="connsiteY4" fmla="*/ 448617 h 1729594"/>
              <a:gd name="connsiteX5" fmla="*/ 2083575 w 2092747"/>
              <a:gd name="connsiteY5" fmla="*/ 229 h 1729594"/>
              <a:gd name="connsiteX6" fmla="*/ 2092747 w 2092747"/>
              <a:gd name="connsiteY6" fmla="*/ 143640 h 1729594"/>
              <a:gd name="connsiteX0" fmla="*/ 2092747 w 2092747"/>
              <a:gd name="connsiteY0" fmla="*/ 143640 h 1729594"/>
              <a:gd name="connsiteX1" fmla="*/ 795019 w 2092747"/>
              <a:gd name="connsiteY1" fmla="*/ 491196 h 1729594"/>
              <a:gd name="connsiteX2" fmla="*/ 152428 w 2092747"/>
              <a:gd name="connsiteY2" fmla="*/ 1723666 h 1729594"/>
              <a:gd name="connsiteX3" fmla="*/ 1226 w 2092747"/>
              <a:gd name="connsiteY3" fmla="*/ 1729594 h 1729594"/>
              <a:gd name="connsiteX4" fmla="*/ 594978 w 2092747"/>
              <a:gd name="connsiteY4" fmla="*/ 448617 h 1729594"/>
              <a:gd name="connsiteX5" fmla="*/ 2083575 w 2092747"/>
              <a:gd name="connsiteY5" fmla="*/ 229 h 1729594"/>
              <a:gd name="connsiteX6" fmla="*/ 2092747 w 2092747"/>
              <a:gd name="connsiteY6" fmla="*/ 143640 h 1729594"/>
              <a:gd name="connsiteX0" fmla="*/ 2237929 w 2237929"/>
              <a:gd name="connsiteY0" fmla="*/ 705349 h 2291303"/>
              <a:gd name="connsiteX1" fmla="*/ 940201 w 2237929"/>
              <a:gd name="connsiteY1" fmla="*/ 1052905 h 2291303"/>
              <a:gd name="connsiteX2" fmla="*/ 297610 w 2237929"/>
              <a:gd name="connsiteY2" fmla="*/ 2285375 h 2291303"/>
              <a:gd name="connsiteX3" fmla="*/ 146408 w 2237929"/>
              <a:gd name="connsiteY3" fmla="*/ 2291303 h 2291303"/>
              <a:gd name="connsiteX4" fmla="*/ 220171 w 2237929"/>
              <a:gd name="connsiteY4" fmla="*/ 116694 h 2291303"/>
              <a:gd name="connsiteX5" fmla="*/ 2228757 w 2237929"/>
              <a:gd name="connsiteY5" fmla="*/ 561938 h 2291303"/>
              <a:gd name="connsiteX6" fmla="*/ 2237929 w 2237929"/>
              <a:gd name="connsiteY6" fmla="*/ 705349 h 2291303"/>
              <a:gd name="connsiteX0" fmla="*/ 2237929 w 2237929"/>
              <a:gd name="connsiteY0" fmla="*/ 705349 h 2291303"/>
              <a:gd name="connsiteX1" fmla="*/ 297862 w 2237929"/>
              <a:gd name="connsiteY1" fmla="*/ 247376 h 2291303"/>
              <a:gd name="connsiteX2" fmla="*/ 297610 w 2237929"/>
              <a:gd name="connsiteY2" fmla="*/ 2285375 h 2291303"/>
              <a:gd name="connsiteX3" fmla="*/ 146408 w 2237929"/>
              <a:gd name="connsiteY3" fmla="*/ 2291303 h 2291303"/>
              <a:gd name="connsiteX4" fmla="*/ 220171 w 2237929"/>
              <a:gd name="connsiteY4" fmla="*/ 116694 h 2291303"/>
              <a:gd name="connsiteX5" fmla="*/ 2228757 w 2237929"/>
              <a:gd name="connsiteY5" fmla="*/ 561938 h 2291303"/>
              <a:gd name="connsiteX6" fmla="*/ 2237929 w 2237929"/>
              <a:gd name="connsiteY6" fmla="*/ 705349 h 2291303"/>
              <a:gd name="connsiteX0" fmla="*/ 2237929 w 2237929"/>
              <a:gd name="connsiteY0" fmla="*/ 705349 h 2291303"/>
              <a:gd name="connsiteX1" fmla="*/ 297862 w 2237929"/>
              <a:gd name="connsiteY1" fmla="*/ 247376 h 2291303"/>
              <a:gd name="connsiteX2" fmla="*/ 381726 w 2237929"/>
              <a:gd name="connsiteY2" fmla="*/ 1660252 h 2291303"/>
              <a:gd name="connsiteX3" fmla="*/ 146408 w 2237929"/>
              <a:gd name="connsiteY3" fmla="*/ 2291303 h 2291303"/>
              <a:gd name="connsiteX4" fmla="*/ 220171 w 2237929"/>
              <a:gd name="connsiteY4" fmla="*/ 116694 h 2291303"/>
              <a:gd name="connsiteX5" fmla="*/ 2228757 w 2237929"/>
              <a:gd name="connsiteY5" fmla="*/ 561938 h 2291303"/>
              <a:gd name="connsiteX6" fmla="*/ 2237929 w 2237929"/>
              <a:gd name="connsiteY6" fmla="*/ 705349 h 2291303"/>
              <a:gd name="connsiteX0" fmla="*/ 2211296 w 2211296"/>
              <a:gd name="connsiteY0" fmla="*/ 705349 h 1682962"/>
              <a:gd name="connsiteX1" fmla="*/ 271229 w 2211296"/>
              <a:gd name="connsiteY1" fmla="*/ 247376 h 1682962"/>
              <a:gd name="connsiteX2" fmla="*/ 355093 w 2211296"/>
              <a:gd name="connsiteY2" fmla="*/ 1660252 h 1682962"/>
              <a:gd name="connsiteX3" fmla="*/ 211538 w 2211296"/>
              <a:gd name="connsiteY3" fmla="*/ 1682962 h 1682962"/>
              <a:gd name="connsiteX4" fmla="*/ 193538 w 2211296"/>
              <a:gd name="connsiteY4" fmla="*/ 116694 h 1682962"/>
              <a:gd name="connsiteX5" fmla="*/ 2202124 w 2211296"/>
              <a:gd name="connsiteY5" fmla="*/ 561938 h 1682962"/>
              <a:gd name="connsiteX6" fmla="*/ 2211296 w 2211296"/>
              <a:gd name="connsiteY6" fmla="*/ 705349 h 1682962"/>
              <a:gd name="connsiteX0" fmla="*/ 2219978 w 2219978"/>
              <a:gd name="connsiteY0" fmla="*/ 705349 h 1682962"/>
              <a:gd name="connsiteX1" fmla="*/ 279911 w 2219978"/>
              <a:gd name="connsiteY1" fmla="*/ 247376 h 1682962"/>
              <a:gd name="connsiteX2" fmla="*/ 363775 w 2219978"/>
              <a:gd name="connsiteY2" fmla="*/ 1660252 h 1682962"/>
              <a:gd name="connsiteX3" fmla="*/ 220220 w 2219978"/>
              <a:gd name="connsiteY3" fmla="*/ 1682962 h 1682962"/>
              <a:gd name="connsiteX4" fmla="*/ 202220 w 2219978"/>
              <a:gd name="connsiteY4" fmla="*/ 116694 h 1682962"/>
              <a:gd name="connsiteX5" fmla="*/ 2210806 w 2219978"/>
              <a:gd name="connsiteY5" fmla="*/ 561938 h 1682962"/>
              <a:gd name="connsiteX6" fmla="*/ 2219978 w 2219978"/>
              <a:gd name="connsiteY6" fmla="*/ 705349 h 1682962"/>
              <a:gd name="connsiteX0" fmla="*/ 2330364 w 2330364"/>
              <a:gd name="connsiteY0" fmla="*/ 705349 h 1682962"/>
              <a:gd name="connsiteX1" fmla="*/ 390297 w 2330364"/>
              <a:gd name="connsiteY1" fmla="*/ 247376 h 1682962"/>
              <a:gd name="connsiteX2" fmla="*/ 474161 w 2330364"/>
              <a:gd name="connsiteY2" fmla="*/ 1660252 h 1682962"/>
              <a:gd name="connsiteX3" fmla="*/ 330606 w 2330364"/>
              <a:gd name="connsiteY3" fmla="*/ 1682962 h 1682962"/>
              <a:gd name="connsiteX4" fmla="*/ 312606 w 2330364"/>
              <a:gd name="connsiteY4" fmla="*/ 116694 h 1682962"/>
              <a:gd name="connsiteX5" fmla="*/ 2321192 w 2330364"/>
              <a:gd name="connsiteY5" fmla="*/ 561938 h 1682962"/>
              <a:gd name="connsiteX6" fmla="*/ 2330364 w 2330364"/>
              <a:gd name="connsiteY6" fmla="*/ 705349 h 1682962"/>
              <a:gd name="connsiteX0" fmla="*/ 2328613 w 2328613"/>
              <a:gd name="connsiteY0" fmla="*/ 705349 h 1682962"/>
              <a:gd name="connsiteX1" fmla="*/ 388546 w 2328613"/>
              <a:gd name="connsiteY1" fmla="*/ 247376 h 1682962"/>
              <a:gd name="connsiteX2" fmla="*/ 472410 w 2328613"/>
              <a:gd name="connsiteY2" fmla="*/ 1660252 h 1682962"/>
              <a:gd name="connsiteX3" fmla="*/ 328855 w 2328613"/>
              <a:gd name="connsiteY3" fmla="*/ 1682962 h 1682962"/>
              <a:gd name="connsiteX4" fmla="*/ 310855 w 2328613"/>
              <a:gd name="connsiteY4" fmla="*/ 116694 h 1682962"/>
              <a:gd name="connsiteX5" fmla="*/ 2319441 w 2328613"/>
              <a:gd name="connsiteY5" fmla="*/ 561938 h 1682962"/>
              <a:gd name="connsiteX6" fmla="*/ 2328613 w 2328613"/>
              <a:gd name="connsiteY6" fmla="*/ 705349 h 1682962"/>
              <a:gd name="connsiteX0" fmla="*/ 2328613 w 2328613"/>
              <a:gd name="connsiteY0" fmla="*/ 720464 h 1698077"/>
              <a:gd name="connsiteX1" fmla="*/ 388546 w 2328613"/>
              <a:gd name="connsiteY1" fmla="*/ 262491 h 1698077"/>
              <a:gd name="connsiteX2" fmla="*/ 472410 w 2328613"/>
              <a:gd name="connsiteY2" fmla="*/ 1675367 h 1698077"/>
              <a:gd name="connsiteX3" fmla="*/ 328855 w 2328613"/>
              <a:gd name="connsiteY3" fmla="*/ 1698077 h 1698077"/>
              <a:gd name="connsiteX4" fmla="*/ 310855 w 2328613"/>
              <a:gd name="connsiteY4" fmla="*/ 115027 h 1698077"/>
              <a:gd name="connsiteX5" fmla="*/ 2319441 w 2328613"/>
              <a:gd name="connsiteY5" fmla="*/ 577053 h 1698077"/>
              <a:gd name="connsiteX6" fmla="*/ 2328613 w 2328613"/>
              <a:gd name="connsiteY6" fmla="*/ 720464 h 1698077"/>
              <a:gd name="connsiteX0" fmla="*/ 2331417 w 2331417"/>
              <a:gd name="connsiteY0" fmla="*/ 709124 h 1686737"/>
              <a:gd name="connsiteX1" fmla="*/ 391350 w 2331417"/>
              <a:gd name="connsiteY1" fmla="*/ 251151 h 1686737"/>
              <a:gd name="connsiteX2" fmla="*/ 475214 w 2331417"/>
              <a:gd name="connsiteY2" fmla="*/ 1664027 h 1686737"/>
              <a:gd name="connsiteX3" fmla="*/ 331659 w 2331417"/>
              <a:gd name="connsiteY3" fmla="*/ 1686737 h 1686737"/>
              <a:gd name="connsiteX4" fmla="*/ 309836 w 2331417"/>
              <a:gd name="connsiteY4" fmla="*/ 116273 h 1686737"/>
              <a:gd name="connsiteX5" fmla="*/ 2322245 w 2331417"/>
              <a:gd name="connsiteY5" fmla="*/ 565713 h 1686737"/>
              <a:gd name="connsiteX6" fmla="*/ 2331417 w 2331417"/>
              <a:gd name="connsiteY6" fmla="*/ 709124 h 1686737"/>
              <a:gd name="connsiteX0" fmla="*/ 2317825 w 2317825"/>
              <a:gd name="connsiteY0" fmla="*/ 709124 h 1686737"/>
              <a:gd name="connsiteX1" fmla="*/ 377758 w 2317825"/>
              <a:gd name="connsiteY1" fmla="*/ 251151 h 1686737"/>
              <a:gd name="connsiteX2" fmla="*/ 461622 w 2317825"/>
              <a:gd name="connsiteY2" fmla="*/ 1664027 h 1686737"/>
              <a:gd name="connsiteX3" fmla="*/ 318067 w 2317825"/>
              <a:gd name="connsiteY3" fmla="*/ 1686737 h 1686737"/>
              <a:gd name="connsiteX4" fmla="*/ 296244 w 2317825"/>
              <a:gd name="connsiteY4" fmla="*/ 116273 h 1686737"/>
              <a:gd name="connsiteX5" fmla="*/ 2308653 w 2317825"/>
              <a:gd name="connsiteY5" fmla="*/ 565713 h 1686737"/>
              <a:gd name="connsiteX6" fmla="*/ 2317825 w 2317825"/>
              <a:gd name="connsiteY6" fmla="*/ 709124 h 1686737"/>
              <a:gd name="connsiteX0" fmla="*/ 2328019 w 2328019"/>
              <a:gd name="connsiteY0" fmla="*/ 709124 h 1686737"/>
              <a:gd name="connsiteX1" fmla="*/ 387952 w 2328019"/>
              <a:gd name="connsiteY1" fmla="*/ 251151 h 1686737"/>
              <a:gd name="connsiteX2" fmla="*/ 471816 w 2328019"/>
              <a:gd name="connsiteY2" fmla="*/ 1664027 h 1686737"/>
              <a:gd name="connsiteX3" fmla="*/ 328261 w 2328019"/>
              <a:gd name="connsiteY3" fmla="*/ 1686737 h 1686737"/>
              <a:gd name="connsiteX4" fmla="*/ 306438 w 2328019"/>
              <a:gd name="connsiteY4" fmla="*/ 116273 h 1686737"/>
              <a:gd name="connsiteX5" fmla="*/ 2318847 w 2328019"/>
              <a:gd name="connsiteY5" fmla="*/ 565713 h 1686737"/>
              <a:gd name="connsiteX6" fmla="*/ 2328019 w 2328019"/>
              <a:gd name="connsiteY6" fmla="*/ 709124 h 1686737"/>
              <a:gd name="connsiteX0" fmla="*/ 2328019 w 2328019"/>
              <a:gd name="connsiteY0" fmla="*/ 660837 h 1638450"/>
              <a:gd name="connsiteX1" fmla="*/ 387952 w 2328019"/>
              <a:gd name="connsiteY1" fmla="*/ 202864 h 1638450"/>
              <a:gd name="connsiteX2" fmla="*/ 471816 w 2328019"/>
              <a:gd name="connsiteY2" fmla="*/ 1615740 h 1638450"/>
              <a:gd name="connsiteX3" fmla="*/ 328261 w 2328019"/>
              <a:gd name="connsiteY3" fmla="*/ 1638450 h 1638450"/>
              <a:gd name="connsiteX4" fmla="*/ 306438 w 2328019"/>
              <a:gd name="connsiteY4" fmla="*/ 67986 h 1638450"/>
              <a:gd name="connsiteX5" fmla="*/ 1315620 w 2328019"/>
              <a:gd name="connsiteY5" fmla="*/ 209708 h 1638450"/>
              <a:gd name="connsiteX6" fmla="*/ 2318847 w 2328019"/>
              <a:gd name="connsiteY6" fmla="*/ 517426 h 1638450"/>
              <a:gd name="connsiteX7" fmla="*/ 2328019 w 2328019"/>
              <a:gd name="connsiteY7" fmla="*/ 660837 h 1638450"/>
              <a:gd name="connsiteX0" fmla="*/ 2328019 w 2328019"/>
              <a:gd name="connsiteY0" fmla="*/ 660837 h 1638450"/>
              <a:gd name="connsiteX1" fmla="*/ 387952 w 2328019"/>
              <a:gd name="connsiteY1" fmla="*/ 202864 h 1638450"/>
              <a:gd name="connsiteX2" fmla="*/ 471816 w 2328019"/>
              <a:gd name="connsiteY2" fmla="*/ 1615740 h 1638450"/>
              <a:gd name="connsiteX3" fmla="*/ 328261 w 2328019"/>
              <a:gd name="connsiteY3" fmla="*/ 1638450 h 1638450"/>
              <a:gd name="connsiteX4" fmla="*/ 306438 w 2328019"/>
              <a:gd name="connsiteY4" fmla="*/ 67986 h 1638450"/>
              <a:gd name="connsiteX5" fmla="*/ 1315620 w 2328019"/>
              <a:gd name="connsiteY5" fmla="*/ 209708 h 1638450"/>
              <a:gd name="connsiteX6" fmla="*/ 2318847 w 2328019"/>
              <a:gd name="connsiteY6" fmla="*/ 517426 h 1638450"/>
              <a:gd name="connsiteX7" fmla="*/ 2328019 w 2328019"/>
              <a:gd name="connsiteY7" fmla="*/ 660837 h 1638450"/>
              <a:gd name="connsiteX0" fmla="*/ 2328019 w 2328019"/>
              <a:gd name="connsiteY0" fmla="*/ 660837 h 1638450"/>
              <a:gd name="connsiteX1" fmla="*/ 387952 w 2328019"/>
              <a:gd name="connsiteY1" fmla="*/ 202864 h 1638450"/>
              <a:gd name="connsiteX2" fmla="*/ 471816 w 2328019"/>
              <a:gd name="connsiteY2" fmla="*/ 1615740 h 1638450"/>
              <a:gd name="connsiteX3" fmla="*/ 328261 w 2328019"/>
              <a:gd name="connsiteY3" fmla="*/ 1638450 h 1638450"/>
              <a:gd name="connsiteX4" fmla="*/ 306438 w 2328019"/>
              <a:gd name="connsiteY4" fmla="*/ 67986 h 1638450"/>
              <a:gd name="connsiteX5" fmla="*/ 1315620 w 2328019"/>
              <a:gd name="connsiteY5" fmla="*/ 209708 h 1638450"/>
              <a:gd name="connsiteX6" fmla="*/ 2322670 w 2328019"/>
              <a:gd name="connsiteY6" fmla="*/ 530012 h 1638450"/>
              <a:gd name="connsiteX7" fmla="*/ 2328019 w 2328019"/>
              <a:gd name="connsiteY7" fmla="*/ 660837 h 1638450"/>
              <a:gd name="connsiteX0" fmla="*/ 2328019 w 2361067"/>
              <a:gd name="connsiteY0" fmla="*/ 660837 h 1638450"/>
              <a:gd name="connsiteX1" fmla="*/ 387952 w 2361067"/>
              <a:gd name="connsiteY1" fmla="*/ 202864 h 1638450"/>
              <a:gd name="connsiteX2" fmla="*/ 471816 w 2361067"/>
              <a:gd name="connsiteY2" fmla="*/ 1615740 h 1638450"/>
              <a:gd name="connsiteX3" fmla="*/ 328261 w 2361067"/>
              <a:gd name="connsiteY3" fmla="*/ 1638450 h 1638450"/>
              <a:gd name="connsiteX4" fmla="*/ 306438 w 2361067"/>
              <a:gd name="connsiteY4" fmla="*/ 67986 h 1638450"/>
              <a:gd name="connsiteX5" fmla="*/ 1315620 w 2361067"/>
              <a:gd name="connsiteY5" fmla="*/ 209708 h 1638450"/>
              <a:gd name="connsiteX6" fmla="*/ 2322670 w 2361067"/>
              <a:gd name="connsiteY6" fmla="*/ 530012 h 1638450"/>
              <a:gd name="connsiteX7" fmla="*/ 2328019 w 2361067"/>
              <a:gd name="connsiteY7" fmla="*/ 660837 h 1638450"/>
              <a:gd name="connsiteX0" fmla="*/ 2328019 w 2328019"/>
              <a:gd name="connsiteY0" fmla="*/ 660837 h 1638450"/>
              <a:gd name="connsiteX1" fmla="*/ 387952 w 2328019"/>
              <a:gd name="connsiteY1" fmla="*/ 202864 h 1638450"/>
              <a:gd name="connsiteX2" fmla="*/ 471816 w 2328019"/>
              <a:gd name="connsiteY2" fmla="*/ 1615740 h 1638450"/>
              <a:gd name="connsiteX3" fmla="*/ 328261 w 2328019"/>
              <a:gd name="connsiteY3" fmla="*/ 1638450 h 1638450"/>
              <a:gd name="connsiteX4" fmla="*/ 306438 w 2328019"/>
              <a:gd name="connsiteY4" fmla="*/ 67986 h 1638450"/>
              <a:gd name="connsiteX5" fmla="*/ 1315620 w 2328019"/>
              <a:gd name="connsiteY5" fmla="*/ 209708 h 1638450"/>
              <a:gd name="connsiteX6" fmla="*/ 2322670 w 2328019"/>
              <a:gd name="connsiteY6" fmla="*/ 530012 h 1638450"/>
              <a:gd name="connsiteX7" fmla="*/ 2328019 w 2328019"/>
              <a:gd name="connsiteY7" fmla="*/ 660837 h 1638450"/>
              <a:gd name="connsiteX0" fmla="*/ 2328019 w 2328019"/>
              <a:gd name="connsiteY0" fmla="*/ 724402 h 1702015"/>
              <a:gd name="connsiteX1" fmla="*/ 387952 w 2328019"/>
              <a:gd name="connsiteY1" fmla="*/ 266429 h 1702015"/>
              <a:gd name="connsiteX2" fmla="*/ 471816 w 2328019"/>
              <a:gd name="connsiteY2" fmla="*/ 1679305 h 1702015"/>
              <a:gd name="connsiteX3" fmla="*/ 328261 w 2328019"/>
              <a:gd name="connsiteY3" fmla="*/ 1702015 h 1702015"/>
              <a:gd name="connsiteX4" fmla="*/ 306438 w 2328019"/>
              <a:gd name="connsiteY4" fmla="*/ 131551 h 1702015"/>
              <a:gd name="connsiteX5" fmla="*/ 1315620 w 2328019"/>
              <a:gd name="connsiteY5" fmla="*/ 273273 h 1702015"/>
              <a:gd name="connsiteX6" fmla="*/ 2322670 w 2328019"/>
              <a:gd name="connsiteY6" fmla="*/ 593577 h 1702015"/>
              <a:gd name="connsiteX7" fmla="*/ 2328019 w 2328019"/>
              <a:gd name="connsiteY7" fmla="*/ 724402 h 1702015"/>
              <a:gd name="connsiteX0" fmla="*/ 2328019 w 2328019"/>
              <a:gd name="connsiteY0" fmla="*/ 750822 h 1728435"/>
              <a:gd name="connsiteX1" fmla="*/ 387952 w 2328019"/>
              <a:gd name="connsiteY1" fmla="*/ 292849 h 1728435"/>
              <a:gd name="connsiteX2" fmla="*/ 471816 w 2328019"/>
              <a:gd name="connsiteY2" fmla="*/ 1705725 h 1728435"/>
              <a:gd name="connsiteX3" fmla="*/ 328261 w 2328019"/>
              <a:gd name="connsiteY3" fmla="*/ 1728435 h 1728435"/>
              <a:gd name="connsiteX4" fmla="*/ 306438 w 2328019"/>
              <a:gd name="connsiteY4" fmla="*/ 157971 h 1728435"/>
              <a:gd name="connsiteX5" fmla="*/ 1315620 w 2328019"/>
              <a:gd name="connsiteY5" fmla="*/ 299693 h 1728435"/>
              <a:gd name="connsiteX6" fmla="*/ 2322670 w 2328019"/>
              <a:gd name="connsiteY6" fmla="*/ 619997 h 1728435"/>
              <a:gd name="connsiteX7" fmla="*/ 2328019 w 2328019"/>
              <a:gd name="connsiteY7" fmla="*/ 750822 h 1728435"/>
              <a:gd name="connsiteX0" fmla="*/ 2328019 w 2328019"/>
              <a:gd name="connsiteY0" fmla="*/ 738422 h 1716035"/>
              <a:gd name="connsiteX1" fmla="*/ 387952 w 2328019"/>
              <a:gd name="connsiteY1" fmla="*/ 280449 h 1716035"/>
              <a:gd name="connsiteX2" fmla="*/ 471816 w 2328019"/>
              <a:gd name="connsiteY2" fmla="*/ 1693325 h 1716035"/>
              <a:gd name="connsiteX3" fmla="*/ 328261 w 2328019"/>
              <a:gd name="connsiteY3" fmla="*/ 1716035 h 1716035"/>
              <a:gd name="connsiteX4" fmla="*/ 306438 w 2328019"/>
              <a:gd name="connsiteY4" fmla="*/ 145571 h 1716035"/>
              <a:gd name="connsiteX5" fmla="*/ 1315620 w 2328019"/>
              <a:gd name="connsiteY5" fmla="*/ 287293 h 1716035"/>
              <a:gd name="connsiteX6" fmla="*/ 2322670 w 2328019"/>
              <a:gd name="connsiteY6" fmla="*/ 607597 h 1716035"/>
              <a:gd name="connsiteX7" fmla="*/ 2328019 w 2328019"/>
              <a:gd name="connsiteY7" fmla="*/ 738422 h 1716035"/>
              <a:gd name="connsiteX0" fmla="*/ 2328019 w 2328019"/>
              <a:gd name="connsiteY0" fmla="*/ 738422 h 1716035"/>
              <a:gd name="connsiteX1" fmla="*/ 1453263 w 2328019"/>
              <a:gd name="connsiteY1" fmla="*/ 555802 h 1716035"/>
              <a:gd name="connsiteX2" fmla="*/ 387952 w 2328019"/>
              <a:gd name="connsiteY2" fmla="*/ 280449 h 1716035"/>
              <a:gd name="connsiteX3" fmla="*/ 471816 w 2328019"/>
              <a:gd name="connsiteY3" fmla="*/ 1693325 h 1716035"/>
              <a:gd name="connsiteX4" fmla="*/ 328261 w 2328019"/>
              <a:gd name="connsiteY4" fmla="*/ 1716035 h 1716035"/>
              <a:gd name="connsiteX5" fmla="*/ 306438 w 2328019"/>
              <a:gd name="connsiteY5" fmla="*/ 145571 h 1716035"/>
              <a:gd name="connsiteX6" fmla="*/ 1315620 w 2328019"/>
              <a:gd name="connsiteY6" fmla="*/ 287293 h 1716035"/>
              <a:gd name="connsiteX7" fmla="*/ 2322670 w 2328019"/>
              <a:gd name="connsiteY7" fmla="*/ 607597 h 1716035"/>
              <a:gd name="connsiteX8" fmla="*/ 2328019 w 2328019"/>
              <a:gd name="connsiteY8" fmla="*/ 738422 h 1716035"/>
              <a:gd name="connsiteX0" fmla="*/ 2328019 w 2328019"/>
              <a:gd name="connsiteY0" fmla="*/ 738422 h 1716035"/>
              <a:gd name="connsiteX1" fmla="*/ 1453263 w 2328019"/>
              <a:gd name="connsiteY1" fmla="*/ 555802 h 1716035"/>
              <a:gd name="connsiteX2" fmla="*/ 387952 w 2328019"/>
              <a:gd name="connsiteY2" fmla="*/ 280449 h 1716035"/>
              <a:gd name="connsiteX3" fmla="*/ 471816 w 2328019"/>
              <a:gd name="connsiteY3" fmla="*/ 1693325 h 1716035"/>
              <a:gd name="connsiteX4" fmla="*/ 328261 w 2328019"/>
              <a:gd name="connsiteY4" fmla="*/ 1716035 h 1716035"/>
              <a:gd name="connsiteX5" fmla="*/ 306438 w 2328019"/>
              <a:gd name="connsiteY5" fmla="*/ 145571 h 1716035"/>
              <a:gd name="connsiteX6" fmla="*/ 1315620 w 2328019"/>
              <a:gd name="connsiteY6" fmla="*/ 287293 h 1716035"/>
              <a:gd name="connsiteX7" fmla="*/ 2322670 w 2328019"/>
              <a:gd name="connsiteY7" fmla="*/ 607597 h 1716035"/>
              <a:gd name="connsiteX8" fmla="*/ 2328019 w 2328019"/>
              <a:gd name="connsiteY8" fmla="*/ 738422 h 1716035"/>
              <a:gd name="connsiteX0" fmla="*/ 2328019 w 2328019"/>
              <a:gd name="connsiteY0" fmla="*/ 738422 h 1716035"/>
              <a:gd name="connsiteX1" fmla="*/ 1426499 w 2328019"/>
              <a:gd name="connsiteY1" fmla="*/ 564193 h 1716035"/>
              <a:gd name="connsiteX2" fmla="*/ 387952 w 2328019"/>
              <a:gd name="connsiteY2" fmla="*/ 280449 h 1716035"/>
              <a:gd name="connsiteX3" fmla="*/ 471816 w 2328019"/>
              <a:gd name="connsiteY3" fmla="*/ 1693325 h 1716035"/>
              <a:gd name="connsiteX4" fmla="*/ 328261 w 2328019"/>
              <a:gd name="connsiteY4" fmla="*/ 1716035 h 1716035"/>
              <a:gd name="connsiteX5" fmla="*/ 306438 w 2328019"/>
              <a:gd name="connsiteY5" fmla="*/ 145571 h 1716035"/>
              <a:gd name="connsiteX6" fmla="*/ 1315620 w 2328019"/>
              <a:gd name="connsiteY6" fmla="*/ 287293 h 1716035"/>
              <a:gd name="connsiteX7" fmla="*/ 2322670 w 2328019"/>
              <a:gd name="connsiteY7" fmla="*/ 607597 h 1716035"/>
              <a:gd name="connsiteX8" fmla="*/ 2328019 w 2328019"/>
              <a:gd name="connsiteY8" fmla="*/ 738422 h 1716035"/>
              <a:gd name="connsiteX0" fmla="*/ 2328019 w 2328019"/>
              <a:gd name="connsiteY0" fmla="*/ 738422 h 1716035"/>
              <a:gd name="connsiteX1" fmla="*/ 1426499 w 2328019"/>
              <a:gd name="connsiteY1" fmla="*/ 564193 h 1716035"/>
              <a:gd name="connsiteX2" fmla="*/ 387952 w 2328019"/>
              <a:gd name="connsiteY2" fmla="*/ 280449 h 1716035"/>
              <a:gd name="connsiteX3" fmla="*/ 471816 w 2328019"/>
              <a:gd name="connsiteY3" fmla="*/ 1693325 h 1716035"/>
              <a:gd name="connsiteX4" fmla="*/ 328261 w 2328019"/>
              <a:gd name="connsiteY4" fmla="*/ 1716035 h 1716035"/>
              <a:gd name="connsiteX5" fmla="*/ 306438 w 2328019"/>
              <a:gd name="connsiteY5" fmla="*/ 145571 h 1716035"/>
              <a:gd name="connsiteX6" fmla="*/ 1315620 w 2328019"/>
              <a:gd name="connsiteY6" fmla="*/ 287293 h 1716035"/>
              <a:gd name="connsiteX7" fmla="*/ 2322670 w 2328019"/>
              <a:gd name="connsiteY7" fmla="*/ 607597 h 1716035"/>
              <a:gd name="connsiteX8" fmla="*/ 2328019 w 2328019"/>
              <a:gd name="connsiteY8" fmla="*/ 738422 h 1716035"/>
              <a:gd name="connsiteX0" fmla="*/ 2328019 w 2328019"/>
              <a:gd name="connsiteY0" fmla="*/ 738422 h 1716035"/>
              <a:gd name="connsiteX1" fmla="*/ 1426499 w 2328019"/>
              <a:gd name="connsiteY1" fmla="*/ 564193 h 1716035"/>
              <a:gd name="connsiteX2" fmla="*/ 387952 w 2328019"/>
              <a:gd name="connsiteY2" fmla="*/ 280449 h 1716035"/>
              <a:gd name="connsiteX3" fmla="*/ 471816 w 2328019"/>
              <a:gd name="connsiteY3" fmla="*/ 1693325 h 1716035"/>
              <a:gd name="connsiteX4" fmla="*/ 328261 w 2328019"/>
              <a:gd name="connsiteY4" fmla="*/ 1716035 h 1716035"/>
              <a:gd name="connsiteX5" fmla="*/ 306438 w 2328019"/>
              <a:gd name="connsiteY5" fmla="*/ 145571 h 1716035"/>
              <a:gd name="connsiteX6" fmla="*/ 1315620 w 2328019"/>
              <a:gd name="connsiteY6" fmla="*/ 287293 h 1716035"/>
              <a:gd name="connsiteX7" fmla="*/ 2322670 w 2328019"/>
              <a:gd name="connsiteY7" fmla="*/ 607597 h 1716035"/>
              <a:gd name="connsiteX8" fmla="*/ 2328019 w 2328019"/>
              <a:gd name="connsiteY8" fmla="*/ 738422 h 1716035"/>
              <a:gd name="connsiteX0" fmla="*/ 2328019 w 2328019"/>
              <a:gd name="connsiteY0" fmla="*/ 738422 h 1716035"/>
              <a:gd name="connsiteX1" fmla="*/ 1426499 w 2328019"/>
              <a:gd name="connsiteY1" fmla="*/ 564193 h 1716035"/>
              <a:gd name="connsiteX2" fmla="*/ 387952 w 2328019"/>
              <a:gd name="connsiteY2" fmla="*/ 280449 h 1716035"/>
              <a:gd name="connsiteX3" fmla="*/ 471816 w 2328019"/>
              <a:gd name="connsiteY3" fmla="*/ 1693325 h 1716035"/>
              <a:gd name="connsiteX4" fmla="*/ 328261 w 2328019"/>
              <a:gd name="connsiteY4" fmla="*/ 1716035 h 1716035"/>
              <a:gd name="connsiteX5" fmla="*/ 306438 w 2328019"/>
              <a:gd name="connsiteY5" fmla="*/ 145571 h 1716035"/>
              <a:gd name="connsiteX6" fmla="*/ 1315620 w 2328019"/>
              <a:gd name="connsiteY6" fmla="*/ 287293 h 1716035"/>
              <a:gd name="connsiteX7" fmla="*/ 2322670 w 2328019"/>
              <a:gd name="connsiteY7" fmla="*/ 607597 h 1716035"/>
              <a:gd name="connsiteX8" fmla="*/ 2328019 w 2328019"/>
              <a:gd name="connsiteY8" fmla="*/ 738422 h 1716035"/>
              <a:gd name="connsiteX0" fmla="*/ 2328019 w 2328019"/>
              <a:gd name="connsiteY0" fmla="*/ 738422 h 1716035"/>
              <a:gd name="connsiteX1" fmla="*/ 1426499 w 2328019"/>
              <a:gd name="connsiteY1" fmla="*/ 564193 h 1716035"/>
              <a:gd name="connsiteX2" fmla="*/ 387952 w 2328019"/>
              <a:gd name="connsiteY2" fmla="*/ 280449 h 1716035"/>
              <a:gd name="connsiteX3" fmla="*/ 471816 w 2328019"/>
              <a:gd name="connsiteY3" fmla="*/ 1693325 h 1716035"/>
              <a:gd name="connsiteX4" fmla="*/ 328261 w 2328019"/>
              <a:gd name="connsiteY4" fmla="*/ 1716035 h 1716035"/>
              <a:gd name="connsiteX5" fmla="*/ 306438 w 2328019"/>
              <a:gd name="connsiteY5" fmla="*/ 145571 h 1716035"/>
              <a:gd name="connsiteX6" fmla="*/ 1315620 w 2328019"/>
              <a:gd name="connsiteY6" fmla="*/ 287293 h 1716035"/>
              <a:gd name="connsiteX7" fmla="*/ 2322670 w 2328019"/>
              <a:gd name="connsiteY7" fmla="*/ 607597 h 1716035"/>
              <a:gd name="connsiteX8" fmla="*/ 2328019 w 2328019"/>
              <a:gd name="connsiteY8" fmla="*/ 738422 h 1716035"/>
              <a:gd name="connsiteX0" fmla="*/ 2328019 w 2328019"/>
              <a:gd name="connsiteY0" fmla="*/ 738422 h 1716035"/>
              <a:gd name="connsiteX1" fmla="*/ 1426499 w 2328019"/>
              <a:gd name="connsiteY1" fmla="*/ 564193 h 1716035"/>
              <a:gd name="connsiteX2" fmla="*/ 387952 w 2328019"/>
              <a:gd name="connsiteY2" fmla="*/ 280449 h 1716035"/>
              <a:gd name="connsiteX3" fmla="*/ 471816 w 2328019"/>
              <a:gd name="connsiteY3" fmla="*/ 1693325 h 1716035"/>
              <a:gd name="connsiteX4" fmla="*/ 328261 w 2328019"/>
              <a:gd name="connsiteY4" fmla="*/ 1716035 h 1716035"/>
              <a:gd name="connsiteX5" fmla="*/ 306438 w 2328019"/>
              <a:gd name="connsiteY5" fmla="*/ 145571 h 1716035"/>
              <a:gd name="connsiteX6" fmla="*/ 1315620 w 2328019"/>
              <a:gd name="connsiteY6" fmla="*/ 287293 h 1716035"/>
              <a:gd name="connsiteX7" fmla="*/ 2322670 w 2328019"/>
              <a:gd name="connsiteY7" fmla="*/ 607597 h 1716035"/>
              <a:gd name="connsiteX8" fmla="*/ 2328019 w 2328019"/>
              <a:gd name="connsiteY8" fmla="*/ 738422 h 1716035"/>
              <a:gd name="connsiteX0" fmla="*/ 2328019 w 2328019"/>
              <a:gd name="connsiteY0" fmla="*/ 738422 h 1716035"/>
              <a:gd name="connsiteX1" fmla="*/ 1369147 w 2328019"/>
              <a:gd name="connsiteY1" fmla="*/ 513847 h 1716035"/>
              <a:gd name="connsiteX2" fmla="*/ 387952 w 2328019"/>
              <a:gd name="connsiteY2" fmla="*/ 280449 h 1716035"/>
              <a:gd name="connsiteX3" fmla="*/ 471816 w 2328019"/>
              <a:gd name="connsiteY3" fmla="*/ 1693325 h 1716035"/>
              <a:gd name="connsiteX4" fmla="*/ 328261 w 2328019"/>
              <a:gd name="connsiteY4" fmla="*/ 1716035 h 1716035"/>
              <a:gd name="connsiteX5" fmla="*/ 306438 w 2328019"/>
              <a:gd name="connsiteY5" fmla="*/ 145571 h 1716035"/>
              <a:gd name="connsiteX6" fmla="*/ 1315620 w 2328019"/>
              <a:gd name="connsiteY6" fmla="*/ 287293 h 1716035"/>
              <a:gd name="connsiteX7" fmla="*/ 2322670 w 2328019"/>
              <a:gd name="connsiteY7" fmla="*/ 607597 h 1716035"/>
              <a:gd name="connsiteX8" fmla="*/ 2328019 w 2328019"/>
              <a:gd name="connsiteY8" fmla="*/ 738422 h 1716035"/>
              <a:gd name="connsiteX0" fmla="*/ 2328019 w 2328019"/>
              <a:gd name="connsiteY0" fmla="*/ 738422 h 1716035"/>
              <a:gd name="connsiteX1" fmla="*/ 1369147 w 2328019"/>
              <a:gd name="connsiteY1" fmla="*/ 513847 h 1716035"/>
              <a:gd name="connsiteX2" fmla="*/ 387952 w 2328019"/>
              <a:gd name="connsiteY2" fmla="*/ 280449 h 1716035"/>
              <a:gd name="connsiteX3" fmla="*/ 471816 w 2328019"/>
              <a:gd name="connsiteY3" fmla="*/ 1693325 h 1716035"/>
              <a:gd name="connsiteX4" fmla="*/ 328261 w 2328019"/>
              <a:gd name="connsiteY4" fmla="*/ 1716035 h 1716035"/>
              <a:gd name="connsiteX5" fmla="*/ 306438 w 2328019"/>
              <a:gd name="connsiteY5" fmla="*/ 145571 h 1716035"/>
              <a:gd name="connsiteX6" fmla="*/ 1315620 w 2328019"/>
              <a:gd name="connsiteY6" fmla="*/ 287293 h 1716035"/>
              <a:gd name="connsiteX7" fmla="*/ 2322670 w 2328019"/>
              <a:gd name="connsiteY7" fmla="*/ 607597 h 1716035"/>
              <a:gd name="connsiteX8" fmla="*/ 2328019 w 2328019"/>
              <a:gd name="connsiteY8" fmla="*/ 738422 h 1716035"/>
              <a:gd name="connsiteX0" fmla="*/ 2328019 w 2328019"/>
              <a:gd name="connsiteY0" fmla="*/ 738422 h 1716035"/>
              <a:gd name="connsiteX1" fmla="*/ 1369147 w 2328019"/>
              <a:gd name="connsiteY1" fmla="*/ 513847 h 1716035"/>
              <a:gd name="connsiteX2" fmla="*/ 387952 w 2328019"/>
              <a:gd name="connsiteY2" fmla="*/ 280449 h 1716035"/>
              <a:gd name="connsiteX3" fmla="*/ 471816 w 2328019"/>
              <a:gd name="connsiteY3" fmla="*/ 1693325 h 1716035"/>
              <a:gd name="connsiteX4" fmla="*/ 328261 w 2328019"/>
              <a:gd name="connsiteY4" fmla="*/ 1716035 h 1716035"/>
              <a:gd name="connsiteX5" fmla="*/ 306438 w 2328019"/>
              <a:gd name="connsiteY5" fmla="*/ 145571 h 1716035"/>
              <a:gd name="connsiteX6" fmla="*/ 1315620 w 2328019"/>
              <a:gd name="connsiteY6" fmla="*/ 287293 h 1716035"/>
              <a:gd name="connsiteX7" fmla="*/ 2322670 w 2328019"/>
              <a:gd name="connsiteY7" fmla="*/ 607597 h 1716035"/>
              <a:gd name="connsiteX8" fmla="*/ 2328019 w 2328019"/>
              <a:gd name="connsiteY8" fmla="*/ 738422 h 1716035"/>
              <a:gd name="connsiteX0" fmla="*/ 2328019 w 2328019"/>
              <a:gd name="connsiteY0" fmla="*/ 738422 h 1716035"/>
              <a:gd name="connsiteX1" fmla="*/ 1369147 w 2328019"/>
              <a:gd name="connsiteY1" fmla="*/ 513847 h 1716035"/>
              <a:gd name="connsiteX2" fmla="*/ 387952 w 2328019"/>
              <a:gd name="connsiteY2" fmla="*/ 280449 h 1716035"/>
              <a:gd name="connsiteX3" fmla="*/ 471816 w 2328019"/>
              <a:gd name="connsiteY3" fmla="*/ 1693325 h 1716035"/>
              <a:gd name="connsiteX4" fmla="*/ 328261 w 2328019"/>
              <a:gd name="connsiteY4" fmla="*/ 1716035 h 1716035"/>
              <a:gd name="connsiteX5" fmla="*/ 306438 w 2328019"/>
              <a:gd name="connsiteY5" fmla="*/ 145571 h 1716035"/>
              <a:gd name="connsiteX6" fmla="*/ 1315620 w 2328019"/>
              <a:gd name="connsiteY6" fmla="*/ 287293 h 1716035"/>
              <a:gd name="connsiteX7" fmla="*/ 2322670 w 2328019"/>
              <a:gd name="connsiteY7" fmla="*/ 607597 h 1716035"/>
              <a:gd name="connsiteX8" fmla="*/ 2328019 w 2328019"/>
              <a:gd name="connsiteY8" fmla="*/ 738422 h 1716035"/>
              <a:gd name="connsiteX0" fmla="*/ 2328019 w 2328019"/>
              <a:gd name="connsiteY0" fmla="*/ 738422 h 1716035"/>
              <a:gd name="connsiteX1" fmla="*/ 1369147 w 2328019"/>
              <a:gd name="connsiteY1" fmla="*/ 513847 h 1716035"/>
              <a:gd name="connsiteX2" fmla="*/ 387952 w 2328019"/>
              <a:gd name="connsiteY2" fmla="*/ 280449 h 1716035"/>
              <a:gd name="connsiteX3" fmla="*/ 471816 w 2328019"/>
              <a:gd name="connsiteY3" fmla="*/ 1693325 h 1716035"/>
              <a:gd name="connsiteX4" fmla="*/ 328261 w 2328019"/>
              <a:gd name="connsiteY4" fmla="*/ 1716035 h 1716035"/>
              <a:gd name="connsiteX5" fmla="*/ 306438 w 2328019"/>
              <a:gd name="connsiteY5" fmla="*/ 145571 h 1716035"/>
              <a:gd name="connsiteX6" fmla="*/ 1315620 w 2328019"/>
              <a:gd name="connsiteY6" fmla="*/ 287293 h 1716035"/>
              <a:gd name="connsiteX7" fmla="*/ 2322670 w 2328019"/>
              <a:gd name="connsiteY7" fmla="*/ 607597 h 1716035"/>
              <a:gd name="connsiteX8" fmla="*/ 2328019 w 2328019"/>
              <a:gd name="connsiteY8" fmla="*/ 738422 h 1716035"/>
              <a:gd name="connsiteX0" fmla="*/ 2328019 w 2328019"/>
              <a:gd name="connsiteY0" fmla="*/ 738422 h 1716035"/>
              <a:gd name="connsiteX1" fmla="*/ 1369147 w 2328019"/>
              <a:gd name="connsiteY1" fmla="*/ 513847 h 1716035"/>
              <a:gd name="connsiteX2" fmla="*/ 387952 w 2328019"/>
              <a:gd name="connsiteY2" fmla="*/ 280449 h 1716035"/>
              <a:gd name="connsiteX3" fmla="*/ 471816 w 2328019"/>
              <a:gd name="connsiteY3" fmla="*/ 1693325 h 1716035"/>
              <a:gd name="connsiteX4" fmla="*/ 328261 w 2328019"/>
              <a:gd name="connsiteY4" fmla="*/ 1716035 h 1716035"/>
              <a:gd name="connsiteX5" fmla="*/ 306438 w 2328019"/>
              <a:gd name="connsiteY5" fmla="*/ 145571 h 1716035"/>
              <a:gd name="connsiteX6" fmla="*/ 1315620 w 2328019"/>
              <a:gd name="connsiteY6" fmla="*/ 287293 h 1716035"/>
              <a:gd name="connsiteX7" fmla="*/ 2322670 w 2328019"/>
              <a:gd name="connsiteY7" fmla="*/ 607597 h 1716035"/>
              <a:gd name="connsiteX8" fmla="*/ 2328019 w 2328019"/>
              <a:gd name="connsiteY8" fmla="*/ 738422 h 1716035"/>
              <a:gd name="connsiteX0" fmla="*/ 2328019 w 2328019"/>
              <a:gd name="connsiteY0" fmla="*/ 738422 h 1716035"/>
              <a:gd name="connsiteX1" fmla="*/ 1369147 w 2328019"/>
              <a:gd name="connsiteY1" fmla="*/ 513847 h 1716035"/>
              <a:gd name="connsiteX2" fmla="*/ 387952 w 2328019"/>
              <a:gd name="connsiteY2" fmla="*/ 280449 h 1716035"/>
              <a:gd name="connsiteX3" fmla="*/ 471816 w 2328019"/>
              <a:gd name="connsiteY3" fmla="*/ 1693325 h 1716035"/>
              <a:gd name="connsiteX4" fmla="*/ 328261 w 2328019"/>
              <a:gd name="connsiteY4" fmla="*/ 1716035 h 1716035"/>
              <a:gd name="connsiteX5" fmla="*/ 306438 w 2328019"/>
              <a:gd name="connsiteY5" fmla="*/ 145571 h 1716035"/>
              <a:gd name="connsiteX6" fmla="*/ 1315620 w 2328019"/>
              <a:gd name="connsiteY6" fmla="*/ 287293 h 1716035"/>
              <a:gd name="connsiteX7" fmla="*/ 2322670 w 2328019"/>
              <a:gd name="connsiteY7" fmla="*/ 607597 h 1716035"/>
              <a:gd name="connsiteX8" fmla="*/ 2328019 w 2328019"/>
              <a:gd name="connsiteY8" fmla="*/ 738422 h 1716035"/>
              <a:gd name="connsiteX0" fmla="*/ 2312726 w 2322670"/>
              <a:gd name="connsiteY0" fmla="*/ 738422 h 1716035"/>
              <a:gd name="connsiteX1" fmla="*/ 1369147 w 2322670"/>
              <a:gd name="connsiteY1" fmla="*/ 513847 h 1716035"/>
              <a:gd name="connsiteX2" fmla="*/ 387952 w 2322670"/>
              <a:gd name="connsiteY2" fmla="*/ 280449 h 1716035"/>
              <a:gd name="connsiteX3" fmla="*/ 471816 w 2322670"/>
              <a:gd name="connsiteY3" fmla="*/ 1693325 h 1716035"/>
              <a:gd name="connsiteX4" fmla="*/ 328261 w 2322670"/>
              <a:gd name="connsiteY4" fmla="*/ 1716035 h 1716035"/>
              <a:gd name="connsiteX5" fmla="*/ 306438 w 2322670"/>
              <a:gd name="connsiteY5" fmla="*/ 145571 h 1716035"/>
              <a:gd name="connsiteX6" fmla="*/ 1315620 w 2322670"/>
              <a:gd name="connsiteY6" fmla="*/ 287293 h 1716035"/>
              <a:gd name="connsiteX7" fmla="*/ 2322670 w 2322670"/>
              <a:gd name="connsiteY7" fmla="*/ 607597 h 1716035"/>
              <a:gd name="connsiteX8" fmla="*/ 2312726 w 2322670"/>
              <a:gd name="connsiteY8" fmla="*/ 738422 h 1716035"/>
              <a:gd name="connsiteX0" fmla="*/ 2331843 w 2331843"/>
              <a:gd name="connsiteY0" fmla="*/ 730031 h 1716035"/>
              <a:gd name="connsiteX1" fmla="*/ 1369147 w 2331843"/>
              <a:gd name="connsiteY1" fmla="*/ 513847 h 1716035"/>
              <a:gd name="connsiteX2" fmla="*/ 387952 w 2331843"/>
              <a:gd name="connsiteY2" fmla="*/ 280449 h 1716035"/>
              <a:gd name="connsiteX3" fmla="*/ 471816 w 2331843"/>
              <a:gd name="connsiteY3" fmla="*/ 1693325 h 1716035"/>
              <a:gd name="connsiteX4" fmla="*/ 328261 w 2331843"/>
              <a:gd name="connsiteY4" fmla="*/ 1716035 h 1716035"/>
              <a:gd name="connsiteX5" fmla="*/ 306438 w 2331843"/>
              <a:gd name="connsiteY5" fmla="*/ 145571 h 1716035"/>
              <a:gd name="connsiteX6" fmla="*/ 1315620 w 2331843"/>
              <a:gd name="connsiteY6" fmla="*/ 287293 h 1716035"/>
              <a:gd name="connsiteX7" fmla="*/ 2322670 w 2331843"/>
              <a:gd name="connsiteY7" fmla="*/ 607597 h 1716035"/>
              <a:gd name="connsiteX8" fmla="*/ 2331843 w 2331843"/>
              <a:gd name="connsiteY8" fmla="*/ 730031 h 1716035"/>
              <a:gd name="connsiteX0" fmla="*/ 2331843 w 2331843"/>
              <a:gd name="connsiteY0" fmla="*/ 730031 h 1716035"/>
              <a:gd name="connsiteX1" fmla="*/ 1369147 w 2331843"/>
              <a:gd name="connsiteY1" fmla="*/ 513847 h 1716035"/>
              <a:gd name="connsiteX2" fmla="*/ 387952 w 2331843"/>
              <a:gd name="connsiteY2" fmla="*/ 280449 h 1716035"/>
              <a:gd name="connsiteX3" fmla="*/ 471816 w 2331843"/>
              <a:gd name="connsiteY3" fmla="*/ 1693325 h 1716035"/>
              <a:gd name="connsiteX4" fmla="*/ 328261 w 2331843"/>
              <a:gd name="connsiteY4" fmla="*/ 1716035 h 1716035"/>
              <a:gd name="connsiteX5" fmla="*/ 306438 w 2331843"/>
              <a:gd name="connsiteY5" fmla="*/ 145571 h 1716035"/>
              <a:gd name="connsiteX6" fmla="*/ 1315620 w 2331843"/>
              <a:gd name="connsiteY6" fmla="*/ 287293 h 1716035"/>
              <a:gd name="connsiteX7" fmla="*/ 2322670 w 2331843"/>
              <a:gd name="connsiteY7" fmla="*/ 607597 h 1716035"/>
              <a:gd name="connsiteX8" fmla="*/ 2331843 w 2331843"/>
              <a:gd name="connsiteY8" fmla="*/ 730031 h 1716035"/>
              <a:gd name="connsiteX0" fmla="*/ 2331843 w 2331843"/>
              <a:gd name="connsiteY0" fmla="*/ 730031 h 1716035"/>
              <a:gd name="connsiteX1" fmla="*/ 1369147 w 2331843"/>
              <a:gd name="connsiteY1" fmla="*/ 513847 h 1716035"/>
              <a:gd name="connsiteX2" fmla="*/ 387952 w 2331843"/>
              <a:gd name="connsiteY2" fmla="*/ 280449 h 1716035"/>
              <a:gd name="connsiteX3" fmla="*/ 471816 w 2331843"/>
              <a:gd name="connsiteY3" fmla="*/ 1693325 h 1716035"/>
              <a:gd name="connsiteX4" fmla="*/ 328261 w 2331843"/>
              <a:gd name="connsiteY4" fmla="*/ 1716035 h 1716035"/>
              <a:gd name="connsiteX5" fmla="*/ 306438 w 2331843"/>
              <a:gd name="connsiteY5" fmla="*/ 145571 h 1716035"/>
              <a:gd name="connsiteX6" fmla="*/ 1315620 w 2331843"/>
              <a:gd name="connsiteY6" fmla="*/ 287293 h 1716035"/>
              <a:gd name="connsiteX7" fmla="*/ 2322670 w 2331843"/>
              <a:gd name="connsiteY7" fmla="*/ 607597 h 1716035"/>
              <a:gd name="connsiteX8" fmla="*/ 2331843 w 2331843"/>
              <a:gd name="connsiteY8" fmla="*/ 730031 h 1716035"/>
              <a:gd name="connsiteX0" fmla="*/ 2331843 w 2331843"/>
              <a:gd name="connsiteY0" fmla="*/ 730031 h 1716035"/>
              <a:gd name="connsiteX1" fmla="*/ 1369147 w 2331843"/>
              <a:gd name="connsiteY1" fmla="*/ 513847 h 1716035"/>
              <a:gd name="connsiteX2" fmla="*/ 387952 w 2331843"/>
              <a:gd name="connsiteY2" fmla="*/ 280449 h 1716035"/>
              <a:gd name="connsiteX3" fmla="*/ 471816 w 2331843"/>
              <a:gd name="connsiteY3" fmla="*/ 1693325 h 1716035"/>
              <a:gd name="connsiteX4" fmla="*/ 328261 w 2331843"/>
              <a:gd name="connsiteY4" fmla="*/ 1716035 h 1716035"/>
              <a:gd name="connsiteX5" fmla="*/ 306438 w 2331843"/>
              <a:gd name="connsiteY5" fmla="*/ 145571 h 1716035"/>
              <a:gd name="connsiteX6" fmla="*/ 1315620 w 2331843"/>
              <a:gd name="connsiteY6" fmla="*/ 287293 h 1716035"/>
              <a:gd name="connsiteX7" fmla="*/ 2322670 w 2331843"/>
              <a:gd name="connsiteY7" fmla="*/ 607597 h 1716035"/>
              <a:gd name="connsiteX8" fmla="*/ 2331843 w 2331843"/>
              <a:gd name="connsiteY8" fmla="*/ 730031 h 1716035"/>
              <a:gd name="connsiteX0" fmla="*/ 2331843 w 2331843"/>
              <a:gd name="connsiteY0" fmla="*/ 730031 h 1716035"/>
              <a:gd name="connsiteX1" fmla="*/ 1369147 w 2331843"/>
              <a:gd name="connsiteY1" fmla="*/ 513847 h 1716035"/>
              <a:gd name="connsiteX2" fmla="*/ 387952 w 2331843"/>
              <a:gd name="connsiteY2" fmla="*/ 280449 h 1716035"/>
              <a:gd name="connsiteX3" fmla="*/ 471816 w 2331843"/>
              <a:gd name="connsiteY3" fmla="*/ 1693325 h 1716035"/>
              <a:gd name="connsiteX4" fmla="*/ 328261 w 2331843"/>
              <a:gd name="connsiteY4" fmla="*/ 1716035 h 1716035"/>
              <a:gd name="connsiteX5" fmla="*/ 306438 w 2331843"/>
              <a:gd name="connsiteY5" fmla="*/ 145571 h 1716035"/>
              <a:gd name="connsiteX6" fmla="*/ 1315620 w 2331843"/>
              <a:gd name="connsiteY6" fmla="*/ 287293 h 1716035"/>
              <a:gd name="connsiteX7" fmla="*/ 2322670 w 2331843"/>
              <a:gd name="connsiteY7" fmla="*/ 607597 h 1716035"/>
              <a:gd name="connsiteX8" fmla="*/ 2331843 w 2331843"/>
              <a:gd name="connsiteY8" fmla="*/ 730031 h 1716035"/>
              <a:gd name="connsiteX0" fmla="*/ 2331843 w 2331843"/>
              <a:gd name="connsiteY0" fmla="*/ 730031 h 1716035"/>
              <a:gd name="connsiteX1" fmla="*/ 1369147 w 2331843"/>
              <a:gd name="connsiteY1" fmla="*/ 513847 h 1716035"/>
              <a:gd name="connsiteX2" fmla="*/ 387952 w 2331843"/>
              <a:gd name="connsiteY2" fmla="*/ 280449 h 1716035"/>
              <a:gd name="connsiteX3" fmla="*/ 471816 w 2331843"/>
              <a:gd name="connsiteY3" fmla="*/ 1693325 h 1716035"/>
              <a:gd name="connsiteX4" fmla="*/ 328261 w 2331843"/>
              <a:gd name="connsiteY4" fmla="*/ 1716035 h 1716035"/>
              <a:gd name="connsiteX5" fmla="*/ 306438 w 2331843"/>
              <a:gd name="connsiteY5" fmla="*/ 145571 h 1716035"/>
              <a:gd name="connsiteX6" fmla="*/ 1315620 w 2331843"/>
              <a:gd name="connsiteY6" fmla="*/ 287293 h 1716035"/>
              <a:gd name="connsiteX7" fmla="*/ 2322670 w 2331843"/>
              <a:gd name="connsiteY7" fmla="*/ 607597 h 1716035"/>
              <a:gd name="connsiteX8" fmla="*/ 2331843 w 2331843"/>
              <a:gd name="connsiteY8" fmla="*/ 730031 h 1716035"/>
              <a:gd name="connsiteX0" fmla="*/ 2331843 w 2331843"/>
              <a:gd name="connsiteY0" fmla="*/ 730031 h 1716035"/>
              <a:gd name="connsiteX1" fmla="*/ 1369147 w 2331843"/>
              <a:gd name="connsiteY1" fmla="*/ 513847 h 1716035"/>
              <a:gd name="connsiteX2" fmla="*/ 387952 w 2331843"/>
              <a:gd name="connsiteY2" fmla="*/ 280449 h 1716035"/>
              <a:gd name="connsiteX3" fmla="*/ 141819 w 2331843"/>
              <a:gd name="connsiteY3" fmla="*/ 769770 h 1716035"/>
              <a:gd name="connsiteX4" fmla="*/ 471816 w 2331843"/>
              <a:gd name="connsiteY4" fmla="*/ 1693325 h 1716035"/>
              <a:gd name="connsiteX5" fmla="*/ 328261 w 2331843"/>
              <a:gd name="connsiteY5" fmla="*/ 1716035 h 1716035"/>
              <a:gd name="connsiteX6" fmla="*/ 306438 w 2331843"/>
              <a:gd name="connsiteY6" fmla="*/ 145571 h 1716035"/>
              <a:gd name="connsiteX7" fmla="*/ 1315620 w 2331843"/>
              <a:gd name="connsiteY7" fmla="*/ 287293 h 1716035"/>
              <a:gd name="connsiteX8" fmla="*/ 2322670 w 2331843"/>
              <a:gd name="connsiteY8" fmla="*/ 607597 h 1716035"/>
              <a:gd name="connsiteX9" fmla="*/ 2331843 w 2331843"/>
              <a:gd name="connsiteY9" fmla="*/ 730031 h 1716035"/>
              <a:gd name="connsiteX0" fmla="*/ 2331843 w 2331843"/>
              <a:gd name="connsiteY0" fmla="*/ 730031 h 1716035"/>
              <a:gd name="connsiteX1" fmla="*/ 1369147 w 2331843"/>
              <a:gd name="connsiteY1" fmla="*/ 513847 h 1716035"/>
              <a:gd name="connsiteX2" fmla="*/ 387952 w 2331843"/>
              <a:gd name="connsiteY2" fmla="*/ 280449 h 1716035"/>
              <a:gd name="connsiteX3" fmla="*/ 134172 w 2331843"/>
              <a:gd name="connsiteY3" fmla="*/ 937589 h 1716035"/>
              <a:gd name="connsiteX4" fmla="*/ 471816 w 2331843"/>
              <a:gd name="connsiteY4" fmla="*/ 1693325 h 1716035"/>
              <a:gd name="connsiteX5" fmla="*/ 328261 w 2331843"/>
              <a:gd name="connsiteY5" fmla="*/ 1716035 h 1716035"/>
              <a:gd name="connsiteX6" fmla="*/ 306438 w 2331843"/>
              <a:gd name="connsiteY6" fmla="*/ 145571 h 1716035"/>
              <a:gd name="connsiteX7" fmla="*/ 1315620 w 2331843"/>
              <a:gd name="connsiteY7" fmla="*/ 287293 h 1716035"/>
              <a:gd name="connsiteX8" fmla="*/ 2322670 w 2331843"/>
              <a:gd name="connsiteY8" fmla="*/ 607597 h 1716035"/>
              <a:gd name="connsiteX9" fmla="*/ 2331843 w 2331843"/>
              <a:gd name="connsiteY9" fmla="*/ 730031 h 1716035"/>
              <a:gd name="connsiteX0" fmla="*/ 2331843 w 2331843"/>
              <a:gd name="connsiteY0" fmla="*/ 730031 h 1716035"/>
              <a:gd name="connsiteX1" fmla="*/ 1369147 w 2331843"/>
              <a:gd name="connsiteY1" fmla="*/ 513847 h 1716035"/>
              <a:gd name="connsiteX2" fmla="*/ 387952 w 2331843"/>
              <a:gd name="connsiteY2" fmla="*/ 280449 h 1716035"/>
              <a:gd name="connsiteX3" fmla="*/ 134172 w 2331843"/>
              <a:gd name="connsiteY3" fmla="*/ 937589 h 1716035"/>
              <a:gd name="connsiteX4" fmla="*/ 471816 w 2331843"/>
              <a:gd name="connsiteY4" fmla="*/ 1693325 h 1716035"/>
              <a:gd name="connsiteX5" fmla="*/ 328261 w 2331843"/>
              <a:gd name="connsiteY5" fmla="*/ 1716035 h 1716035"/>
              <a:gd name="connsiteX6" fmla="*/ 306438 w 2331843"/>
              <a:gd name="connsiteY6" fmla="*/ 145571 h 1716035"/>
              <a:gd name="connsiteX7" fmla="*/ 1315620 w 2331843"/>
              <a:gd name="connsiteY7" fmla="*/ 287293 h 1716035"/>
              <a:gd name="connsiteX8" fmla="*/ 2322670 w 2331843"/>
              <a:gd name="connsiteY8" fmla="*/ 607597 h 1716035"/>
              <a:gd name="connsiteX9" fmla="*/ 2331843 w 2331843"/>
              <a:gd name="connsiteY9" fmla="*/ 730031 h 1716035"/>
              <a:gd name="connsiteX0" fmla="*/ 2331843 w 2331843"/>
              <a:gd name="connsiteY0" fmla="*/ 730031 h 1716035"/>
              <a:gd name="connsiteX1" fmla="*/ 1369147 w 2331843"/>
              <a:gd name="connsiteY1" fmla="*/ 513847 h 1716035"/>
              <a:gd name="connsiteX2" fmla="*/ 387952 w 2331843"/>
              <a:gd name="connsiteY2" fmla="*/ 280449 h 1716035"/>
              <a:gd name="connsiteX3" fmla="*/ 134172 w 2331843"/>
              <a:gd name="connsiteY3" fmla="*/ 937589 h 1716035"/>
              <a:gd name="connsiteX4" fmla="*/ 471816 w 2331843"/>
              <a:gd name="connsiteY4" fmla="*/ 1693325 h 1716035"/>
              <a:gd name="connsiteX5" fmla="*/ 328261 w 2331843"/>
              <a:gd name="connsiteY5" fmla="*/ 1716035 h 1716035"/>
              <a:gd name="connsiteX6" fmla="*/ 306438 w 2331843"/>
              <a:gd name="connsiteY6" fmla="*/ 145571 h 1716035"/>
              <a:gd name="connsiteX7" fmla="*/ 1315620 w 2331843"/>
              <a:gd name="connsiteY7" fmla="*/ 287293 h 1716035"/>
              <a:gd name="connsiteX8" fmla="*/ 2322670 w 2331843"/>
              <a:gd name="connsiteY8" fmla="*/ 607597 h 1716035"/>
              <a:gd name="connsiteX9" fmla="*/ 2331843 w 2331843"/>
              <a:gd name="connsiteY9" fmla="*/ 730031 h 1716035"/>
              <a:gd name="connsiteX0" fmla="*/ 2331843 w 2331843"/>
              <a:gd name="connsiteY0" fmla="*/ 730031 h 1716035"/>
              <a:gd name="connsiteX1" fmla="*/ 1369147 w 2331843"/>
              <a:gd name="connsiteY1" fmla="*/ 513847 h 1716035"/>
              <a:gd name="connsiteX2" fmla="*/ 387952 w 2331843"/>
              <a:gd name="connsiteY2" fmla="*/ 280449 h 1716035"/>
              <a:gd name="connsiteX3" fmla="*/ 149466 w 2331843"/>
              <a:gd name="connsiteY3" fmla="*/ 937589 h 1716035"/>
              <a:gd name="connsiteX4" fmla="*/ 471816 w 2331843"/>
              <a:gd name="connsiteY4" fmla="*/ 1693325 h 1716035"/>
              <a:gd name="connsiteX5" fmla="*/ 328261 w 2331843"/>
              <a:gd name="connsiteY5" fmla="*/ 1716035 h 1716035"/>
              <a:gd name="connsiteX6" fmla="*/ 306438 w 2331843"/>
              <a:gd name="connsiteY6" fmla="*/ 145571 h 1716035"/>
              <a:gd name="connsiteX7" fmla="*/ 1315620 w 2331843"/>
              <a:gd name="connsiteY7" fmla="*/ 287293 h 1716035"/>
              <a:gd name="connsiteX8" fmla="*/ 2322670 w 2331843"/>
              <a:gd name="connsiteY8" fmla="*/ 607597 h 1716035"/>
              <a:gd name="connsiteX9" fmla="*/ 2331843 w 2331843"/>
              <a:gd name="connsiteY9" fmla="*/ 730031 h 1716035"/>
              <a:gd name="connsiteX0" fmla="*/ 2331843 w 2331843"/>
              <a:gd name="connsiteY0" fmla="*/ 730031 h 1716035"/>
              <a:gd name="connsiteX1" fmla="*/ 1369147 w 2331843"/>
              <a:gd name="connsiteY1" fmla="*/ 513847 h 1716035"/>
              <a:gd name="connsiteX2" fmla="*/ 387952 w 2331843"/>
              <a:gd name="connsiteY2" fmla="*/ 280449 h 1716035"/>
              <a:gd name="connsiteX3" fmla="*/ 149466 w 2331843"/>
              <a:gd name="connsiteY3" fmla="*/ 937589 h 1716035"/>
              <a:gd name="connsiteX4" fmla="*/ 471816 w 2331843"/>
              <a:gd name="connsiteY4" fmla="*/ 1693325 h 1716035"/>
              <a:gd name="connsiteX5" fmla="*/ 328261 w 2331843"/>
              <a:gd name="connsiteY5" fmla="*/ 1716035 h 1716035"/>
              <a:gd name="connsiteX6" fmla="*/ 306438 w 2331843"/>
              <a:gd name="connsiteY6" fmla="*/ 145571 h 1716035"/>
              <a:gd name="connsiteX7" fmla="*/ 1315620 w 2331843"/>
              <a:gd name="connsiteY7" fmla="*/ 287293 h 1716035"/>
              <a:gd name="connsiteX8" fmla="*/ 2322670 w 2331843"/>
              <a:gd name="connsiteY8" fmla="*/ 607597 h 1716035"/>
              <a:gd name="connsiteX9" fmla="*/ 2331843 w 2331843"/>
              <a:gd name="connsiteY9" fmla="*/ 730031 h 1716035"/>
              <a:gd name="connsiteX0" fmla="*/ 2331843 w 2331843"/>
              <a:gd name="connsiteY0" fmla="*/ 730031 h 1716035"/>
              <a:gd name="connsiteX1" fmla="*/ 1369147 w 2331843"/>
              <a:gd name="connsiteY1" fmla="*/ 513847 h 1716035"/>
              <a:gd name="connsiteX2" fmla="*/ 387952 w 2331843"/>
              <a:gd name="connsiteY2" fmla="*/ 280449 h 1716035"/>
              <a:gd name="connsiteX3" fmla="*/ 149466 w 2331843"/>
              <a:gd name="connsiteY3" fmla="*/ 937589 h 1716035"/>
              <a:gd name="connsiteX4" fmla="*/ 460346 w 2331843"/>
              <a:gd name="connsiteY4" fmla="*/ 1680738 h 1716035"/>
              <a:gd name="connsiteX5" fmla="*/ 328261 w 2331843"/>
              <a:gd name="connsiteY5" fmla="*/ 1716035 h 1716035"/>
              <a:gd name="connsiteX6" fmla="*/ 306438 w 2331843"/>
              <a:gd name="connsiteY6" fmla="*/ 145571 h 1716035"/>
              <a:gd name="connsiteX7" fmla="*/ 1315620 w 2331843"/>
              <a:gd name="connsiteY7" fmla="*/ 287293 h 1716035"/>
              <a:gd name="connsiteX8" fmla="*/ 2322670 w 2331843"/>
              <a:gd name="connsiteY8" fmla="*/ 607597 h 1716035"/>
              <a:gd name="connsiteX9" fmla="*/ 2331843 w 2331843"/>
              <a:gd name="connsiteY9" fmla="*/ 730031 h 1716035"/>
              <a:gd name="connsiteX0" fmla="*/ 2331843 w 2331843"/>
              <a:gd name="connsiteY0" fmla="*/ 730031 h 1716035"/>
              <a:gd name="connsiteX1" fmla="*/ 1369147 w 2331843"/>
              <a:gd name="connsiteY1" fmla="*/ 513847 h 1716035"/>
              <a:gd name="connsiteX2" fmla="*/ 387952 w 2331843"/>
              <a:gd name="connsiteY2" fmla="*/ 280449 h 1716035"/>
              <a:gd name="connsiteX3" fmla="*/ 149466 w 2331843"/>
              <a:gd name="connsiteY3" fmla="*/ 937589 h 1716035"/>
              <a:gd name="connsiteX4" fmla="*/ 460346 w 2331843"/>
              <a:gd name="connsiteY4" fmla="*/ 1680738 h 1716035"/>
              <a:gd name="connsiteX5" fmla="*/ 328261 w 2331843"/>
              <a:gd name="connsiteY5" fmla="*/ 1716035 h 1716035"/>
              <a:gd name="connsiteX6" fmla="*/ 306438 w 2331843"/>
              <a:gd name="connsiteY6" fmla="*/ 145571 h 1716035"/>
              <a:gd name="connsiteX7" fmla="*/ 1315620 w 2331843"/>
              <a:gd name="connsiteY7" fmla="*/ 287293 h 1716035"/>
              <a:gd name="connsiteX8" fmla="*/ 2322670 w 2331843"/>
              <a:gd name="connsiteY8" fmla="*/ 607597 h 1716035"/>
              <a:gd name="connsiteX9" fmla="*/ 2331843 w 2331843"/>
              <a:gd name="connsiteY9" fmla="*/ 730031 h 1716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31843" h="1716035">
                <a:moveTo>
                  <a:pt x="2331843" y="730031"/>
                </a:moveTo>
                <a:cubicBezTo>
                  <a:pt x="1969006" y="759159"/>
                  <a:pt x="1734549" y="858686"/>
                  <a:pt x="1369147" y="513847"/>
                </a:cubicBezTo>
                <a:cubicBezTo>
                  <a:pt x="877571" y="-3005"/>
                  <a:pt x="608877" y="107644"/>
                  <a:pt x="387952" y="280449"/>
                </a:cubicBezTo>
                <a:cubicBezTo>
                  <a:pt x="152811" y="499313"/>
                  <a:pt x="112548" y="765042"/>
                  <a:pt x="149466" y="937589"/>
                </a:cubicBezTo>
                <a:cubicBezTo>
                  <a:pt x="209324" y="1168871"/>
                  <a:pt x="394861" y="1523027"/>
                  <a:pt x="460346" y="1680738"/>
                </a:cubicBezTo>
                <a:cubicBezTo>
                  <a:pt x="450024" y="1669940"/>
                  <a:pt x="322002" y="1696467"/>
                  <a:pt x="328261" y="1716035"/>
                </a:cubicBezTo>
                <a:cubicBezTo>
                  <a:pt x="279903" y="1412265"/>
                  <a:pt x="-371497" y="777830"/>
                  <a:pt x="306438" y="145571"/>
                </a:cubicBezTo>
                <a:cubicBezTo>
                  <a:pt x="606094" y="-76468"/>
                  <a:pt x="1014630" y="-56125"/>
                  <a:pt x="1315620" y="287293"/>
                </a:cubicBezTo>
                <a:cubicBezTo>
                  <a:pt x="1658668" y="622318"/>
                  <a:pt x="1642868" y="682748"/>
                  <a:pt x="2322670" y="607597"/>
                </a:cubicBezTo>
                <a:cubicBezTo>
                  <a:pt x="2308122" y="604453"/>
                  <a:pt x="2329418" y="715345"/>
                  <a:pt x="2331843" y="730031"/>
                </a:cubicBezTo>
                <a:close/>
              </a:path>
            </a:pathLst>
          </a:custGeom>
          <a:solidFill>
            <a:srgbClr val="FFFF00">
              <a:alpha val="60000"/>
            </a:srgbClr>
          </a:solidFill>
          <a:ln w="38100" cmpd="sng">
            <a:solidFill>
              <a:srgbClr val="0070C0"/>
            </a:solidFill>
            <a:tailEnd type="arrow"/>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6" name="Straight Arrow Connector 5"/>
          <p:cNvCxnSpPr>
            <a:stCxn id="24" idx="3"/>
            <a:endCxn id="13" idx="3"/>
          </p:cNvCxnSpPr>
          <p:nvPr/>
        </p:nvCxnSpPr>
        <p:spPr>
          <a:xfrm flipV="1">
            <a:off x="4439091" y="2463971"/>
            <a:ext cx="1479961" cy="940118"/>
          </a:xfrm>
          <a:prstGeom prst="straightConnector1">
            <a:avLst/>
          </a:prstGeom>
          <a:ln w="12700">
            <a:solidFill>
              <a:srgbClr val="7030A0"/>
            </a:solidFill>
            <a:tailEnd type="triangle" w="med" len="lg"/>
          </a:ln>
        </p:spPr>
        <p:style>
          <a:lnRef idx="2">
            <a:schemeClr val="accent1"/>
          </a:lnRef>
          <a:fillRef idx="0">
            <a:schemeClr val="accent1"/>
          </a:fillRef>
          <a:effectRef idx="1">
            <a:schemeClr val="accent1"/>
          </a:effectRef>
          <a:fontRef idx="minor">
            <a:schemeClr val="tx1"/>
          </a:fontRef>
        </p:style>
      </p:cxnSp>
      <p:sp>
        <p:nvSpPr>
          <p:cNvPr id="24" name="TextBox 23"/>
          <p:cNvSpPr txBox="1"/>
          <p:nvPr/>
        </p:nvSpPr>
        <p:spPr>
          <a:xfrm>
            <a:off x="1336336" y="2840858"/>
            <a:ext cx="3102755" cy="1126462"/>
          </a:xfrm>
          <a:prstGeom prst="rect">
            <a:avLst/>
          </a:prstGeom>
          <a:solidFill>
            <a:schemeClr val="accent6">
              <a:lumMod val="60000"/>
              <a:lumOff val="40000"/>
            </a:schemeClr>
          </a:solidFill>
          <a:ln w="25400" cmpd="sng">
            <a:solidFill>
              <a:srgbClr val="7030A0"/>
            </a:solidFill>
          </a:ln>
        </p:spPr>
        <p:txBody>
          <a:bodyPr wrap="square" lIns="9144" tIns="9144" rIns="9144" bIns="9144" rtlCol="0">
            <a:spAutoFit/>
          </a:bodyPr>
          <a:lstStyle/>
          <a:p>
            <a:pPr marL="91440" lvl="1"/>
            <a:r>
              <a:rPr lang="en-US" sz="1400" b="1" dirty="0">
                <a:latin typeface="+mj-lt"/>
              </a:rPr>
              <a:t>SN 016-1714 – Ramp SE Bridge Over I-90/94/290</a:t>
            </a:r>
          </a:p>
          <a:p>
            <a:pPr marL="262890" lvl="1" indent="-171450">
              <a:buFont typeface="Arial" panose="020B0604020202020204" pitchFamily="34" charset="0"/>
              <a:buChar char="•"/>
            </a:pPr>
            <a:r>
              <a:rPr lang="en-US" sz="1100" b="1" dirty="0">
                <a:solidFill>
                  <a:prstClr val="black"/>
                </a:solidFill>
                <a:latin typeface="+mj-lt"/>
              </a:rPr>
              <a:t>Steel Superstructure – 740.8’ Long, 8 Spans</a:t>
            </a:r>
          </a:p>
          <a:p>
            <a:pPr marL="262890" lvl="1" indent="-171450">
              <a:buFont typeface="Arial" panose="020B0604020202020204" pitchFamily="34" charset="0"/>
              <a:buChar char="•"/>
            </a:pPr>
            <a:r>
              <a:rPr lang="en-US" sz="1100" b="1" dirty="0">
                <a:latin typeface="+mj-lt"/>
              </a:rPr>
              <a:t>7 Piers + 1 Abutment </a:t>
            </a:r>
          </a:p>
          <a:p>
            <a:pPr marL="262890" lvl="1" indent="-171450">
              <a:buFont typeface="Arial" panose="020B0604020202020204" pitchFamily="34" charset="0"/>
              <a:buChar char="•"/>
            </a:pPr>
            <a:r>
              <a:rPr lang="en-US" sz="1100" b="1" dirty="0">
                <a:latin typeface="+mj-lt"/>
              </a:rPr>
              <a:t>20 Drilled Shafts</a:t>
            </a:r>
          </a:p>
        </p:txBody>
      </p:sp>
      <p:sp>
        <p:nvSpPr>
          <p:cNvPr id="25" name="TextBox 24"/>
          <p:cNvSpPr txBox="1"/>
          <p:nvPr/>
        </p:nvSpPr>
        <p:spPr>
          <a:xfrm>
            <a:off x="1622087" y="5059986"/>
            <a:ext cx="1719267" cy="526298"/>
          </a:xfrm>
          <a:prstGeom prst="rect">
            <a:avLst/>
          </a:prstGeom>
          <a:solidFill>
            <a:schemeClr val="accent6">
              <a:lumMod val="60000"/>
              <a:lumOff val="40000"/>
            </a:schemeClr>
          </a:solidFill>
          <a:ln w="25400" cmpd="sng">
            <a:solidFill>
              <a:srgbClr val="7030A0"/>
            </a:solidFill>
          </a:ln>
        </p:spPr>
        <p:txBody>
          <a:bodyPr wrap="square" lIns="9144" tIns="9144" rIns="9144" bIns="9144" rtlCol="0">
            <a:spAutoFit/>
          </a:bodyPr>
          <a:lstStyle/>
          <a:p>
            <a:pPr marL="91440" lvl="1"/>
            <a:r>
              <a:rPr lang="en-US" sz="1100" b="1" dirty="0">
                <a:latin typeface="+mj-lt"/>
              </a:rPr>
              <a:t>Connection at Pier #2 of EB I-290 over I-90/94</a:t>
            </a:r>
          </a:p>
          <a:p>
            <a:pPr marL="91440" lvl="1"/>
            <a:r>
              <a:rPr lang="en-US" sz="1100" b="1" dirty="0">
                <a:latin typeface="+mj-lt"/>
              </a:rPr>
              <a:t>(Contract 60X75)</a:t>
            </a:r>
          </a:p>
        </p:txBody>
      </p:sp>
      <p:cxnSp>
        <p:nvCxnSpPr>
          <p:cNvPr id="26" name="Straight Arrow Connector 25"/>
          <p:cNvCxnSpPr>
            <a:stCxn id="25" idx="3"/>
            <a:endCxn id="13" idx="4"/>
          </p:cNvCxnSpPr>
          <p:nvPr/>
        </p:nvCxnSpPr>
        <p:spPr>
          <a:xfrm flipV="1">
            <a:off x="3341354" y="3007492"/>
            <a:ext cx="2827190" cy="2315643"/>
          </a:xfrm>
          <a:prstGeom prst="straightConnector1">
            <a:avLst/>
          </a:prstGeom>
          <a:ln w="12700">
            <a:solidFill>
              <a:srgbClr val="7030A0"/>
            </a:solidFill>
            <a:tailEnd type="triangle" w="med" len="lg"/>
          </a:ln>
        </p:spPr>
        <p:style>
          <a:lnRef idx="2">
            <a:schemeClr val="accent1"/>
          </a:lnRef>
          <a:fillRef idx="0">
            <a:schemeClr val="accent1"/>
          </a:fillRef>
          <a:effectRef idx="1">
            <a:schemeClr val="accent1"/>
          </a:effectRef>
          <a:fontRef idx="minor">
            <a:schemeClr val="tx1"/>
          </a:fontRef>
        </p:style>
      </p:cxnSp>
      <p:sp>
        <p:nvSpPr>
          <p:cNvPr id="27" name="TextBox 26"/>
          <p:cNvSpPr txBox="1"/>
          <p:nvPr/>
        </p:nvSpPr>
        <p:spPr>
          <a:xfrm flipH="1">
            <a:off x="5321947" y="4583177"/>
            <a:ext cx="3045706" cy="911019"/>
          </a:xfrm>
          <a:prstGeom prst="rect">
            <a:avLst/>
          </a:prstGeom>
          <a:solidFill>
            <a:schemeClr val="accent6">
              <a:lumMod val="60000"/>
              <a:lumOff val="40000"/>
            </a:schemeClr>
          </a:solidFill>
          <a:ln w="25400" cmpd="sng">
            <a:solidFill>
              <a:srgbClr val="7030A0"/>
            </a:solidFill>
          </a:ln>
        </p:spPr>
        <p:txBody>
          <a:bodyPr wrap="square" lIns="9144" tIns="9144" rIns="9144" bIns="9144" rtlCol="0">
            <a:spAutoFit/>
          </a:bodyPr>
          <a:lstStyle/>
          <a:p>
            <a:pPr marL="91440" lvl="1"/>
            <a:r>
              <a:rPr lang="en-US" sz="1400" b="1" dirty="0">
                <a:latin typeface="+mj-lt"/>
              </a:rPr>
              <a:t>SN 016-1835 (Retaining Wall #48)</a:t>
            </a:r>
          </a:p>
          <a:p>
            <a:pPr marL="91440" lvl="1"/>
            <a:r>
              <a:rPr lang="en-US" sz="1100" b="1" dirty="0">
                <a:latin typeface="+mj-lt"/>
              </a:rPr>
              <a:t>Tied to North Abutment of Ramp SE bridge </a:t>
            </a:r>
          </a:p>
          <a:p>
            <a:pPr marL="262890" lvl="1" indent="-171450">
              <a:buFont typeface="Arial" panose="020B0604020202020204" pitchFamily="34" charset="0"/>
              <a:buChar char="•"/>
            </a:pPr>
            <a:r>
              <a:rPr lang="en-US" sz="1100" b="1" dirty="0">
                <a:latin typeface="+mj-lt"/>
              </a:rPr>
              <a:t>MSE – 199.2’; 2,260 SF; 8,790 CY of Lightweight Fill</a:t>
            </a:r>
          </a:p>
          <a:p>
            <a:pPr marL="262890" lvl="1" indent="-171450">
              <a:buFont typeface="Arial" panose="020B0604020202020204" pitchFamily="34" charset="0"/>
              <a:buChar char="•"/>
            </a:pPr>
            <a:r>
              <a:rPr lang="en-US" sz="1100" b="1" dirty="0">
                <a:latin typeface="+mj-lt"/>
              </a:rPr>
              <a:t>Aggregate Column Ground Improvement</a:t>
            </a:r>
          </a:p>
        </p:txBody>
      </p:sp>
      <p:cxnSp>
        <p:nvCxnSpPr>
          <p:cNvPr id="28" name="Straight Arrow Connector 27"/>
          <p:cNvCxnSpPr>
            <a:stCxn id="27" idx="0"/>
          </p:cNvCxnSpPr>
          <p:nvPr/>
        </p:nvCxnSpPr>
        <p:spPr>
          <a:xfrm flipV="1">
            <a:off x="6844800" y="2276477"/>
            <a:ext cx="279901" cy="2306700"/>
          </a:xfrm>
          <a:prstGeom prst="straightConnector1">
            <a:avLst/>
          </a:prstGeom>
          <a:ln w="12700">
            <a:solidFill>
              <a:srgbClr val="7030A0"/>
            </a:solidFill>
            <a:tailEnd type="triangle" w="med" len="lg"/>
          </a:ln>
        </p:spPr>
        <p:style>
          <a:lnRef idx="2">
            <a:schemeClr val="accent1"/>
          </a:lnRef>
          <a:fillRef idx="0">
            <a:schemeClr val="accent1"/>
          </a:fillRef>
          <a:effectRef idx="1">
            <a:schemeClr val="accent1"/>
          </a:effectRef>
          <a:fontRef idx="minor">
            <a:schemeClr val="tx1"/>
          </a:fontRef>
        </p:style>
      </p:cxnSp>
      <p:grpSp>
        <p:nvGrpSpPr>
          <p:cNvPr id="11" name="Group 10"/>
          <p:cNvGrpSpPr>
            <a:grpSpLocks noChangeAspect="1"/>
          </p:cNvGrpSpPr>
          <p:nvPr/>
        </p:nvGrpSpPr>
        <p:grpSpPr>
          <a:xfrm>
            <a:off x="7772400" y="1371600"/>
            <a:ext cx="823544" cy="429348"/>
            <a:chOff x="845722" y="1278363"/>
            <a:chExt cx="1041400" cy="542925"/>
          </a:xfrm>
        </p:grpSpPr>
        <p:sp>
          <p:nvSpPr>
            <p:cNvPr id="12" name="Rounded Rectangle 11"/>
            <p:cNvSpPr/>
            <p:nvPr/>
          </p:nvSpPr>
          <p:spPr>
            <a:xfrm>
              <a:off x="845722" y="1278363"/>
              <a:ext cx="1041400" cy="542925"/>
            </a:xfrm>
            <a:prstGeom prst="roundRect">
              <a:avLst/>
            </a:prstGeom>
            <a:solidFill>
              <a:srgbClr val="3A68AF">
                <a:alpha val="70000"/>
              </a:srgbClr>
            </a:solidFill>
            <a:scene3d>
              <a:camera prst="orthographicFront"/>
              <a:lightRig rig="threePt" dir="t"/>
            </a:scene3d>
            <a:sp3d>
              <a:bevelT w="50800" h="5080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14" name="Group 13"/>
            <p:cNvGrpSpPr/>
            <p:nvPr/>
          </p:nvGrpSpPr>
          <p:grpSpPr>
            <a:xfrm>
              <a:off x="927525" y="1339429"/>
              <a:ext cx="571022" cy="422804"/>
              <a:chOff x="4552203" y="470641"/>
              <a:chExt cx="571022" cy="422804"/>
            </a:xfrm>
            <a:solidFill>
              <a:schemeClr val="tx1">
                <a:lumMod val="65000"/>
                <a:lumOff val="35000"/>
              </a:schemeClr>
            </a:solidFill>
          </p:grpSpPr>
          <p:sp>
            <p:nvSpPr>
              <p:cNvPr id="16" name="Freeform 15"/>
              <p:cNvSpPr>
                <a:spLocks noChangeAspect="1"/>
              </p:cNvSpPr>
              <p:nvPr/>
            </p:nvSpPr>
            <p:spPr>
              <a:xfrm>
                <a:off x="4552203" y="678286"/>
                <a:ext cx="564356" cy="215159"/>
              </a:xfrm>
              <a:custGeom>
                <a:avLst/>
                <a:gdLst>
                  <a:gd name="connsiteX0" fmla="*/ 180975 w 554832"/>
                  <a:gd name="connsiteY0" fmla="*/ 0 h 219075"/>
                  <a:gd name="connsiteX1" fmla="*/ 554832 w 554832"/>
                  <a:gd name="connsiteY1" fmla="*/ 7144 h 219075"/>
                  <a:gd name="connsiteX2" fmla="*/ 0 w 554832"/>
                  <a:gd name="connsiteY2" fmla="*/ 219075 h 219075"/>
                  <a:gd name="connsiteX3" fmla="*/ 180975 w 554832"/>
                  <a:gd name="connsiteY3" fmla="*/ 0 h 219075"/>
                </a:gdLst>
                <a:ahLst/>
                <a:cxnLst>
                  <a:cxn ang="0">
                    <a:pos x="connsiteX0" y="connsiteY0"/>
                  </a:cxn>
                  <a:cxn ang="0">
                    <a:pos x="connsiteX1" y="connsiteY1"/>
                  </a:cxn>
                  <a:cxn ang="0">
                    <a:pos x="connsiteX2" y="connsiteY2"/>
                  </a:cxn>
                  <a:cxn ang="0">
                    <a:pos x="connsiteX3" y="connsiteY3"/>
                  </a:cxn>
                </a:cxnLst>
                <a:rect l="l" t="t" r="r" b="b"/>
                <a:pathLst>
                  <a:path w="554832" h="219075">
                    <a:moveTo>
                      <a:pt x="180975" y="0"/>
                    </a:moveTo>
                    <a:lnTo>
                      <a:pt x="554832" y="7144"/>
                    </a:lnTo>
                    <a:lnTo>
                      <a:pt x="0" y="219075"/>
                    </a:lnTo>
                    <a:lnTo>
                      <a:pt x="180975" y="0"/>
                    </a:lnTo>
                    <a:close/>
                  </a:path>
                </a:pathLst>
              </a:custGeom>
              <a:grp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17" name="Straight Connector 16"/>
              <p:cNvCxnSpPr/>
              <p:nvPr/>
            </p:nvCxnSpPr>
            <p:spPr>
              <a:xfrm flipV="1">
                <a:off x="4552203" y="682043"/>
                <a:ext cx="571022" cy="211402"/>
              </a:xfrm>
              <a:prstGeom prst="line">
                <a:avLst/>
              </a:prstGeom>
              <a:grpFill/>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flipH="1" flipV="1">
                <a:off x="4552203" y="470641"/>
                <a:ext cx="571022" cy="211402"/>
              </a:xfrm>
              <a:prstGeom prst="line">
                <a:avLst/>
              </a:prstGeom>
              <a:grpFill/>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a:off x="4552203" y="470641"/>
                <a:ext cx="192078" cy="211402"/>
              </a:xfrm>
              <a:prstGeom prst="line">
                <a:avLst/>
              </a:prstGeom>
              <a:grpFill/>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V="1">
                <a:off x="4552203" y="682043"/>
                <a:ext cx="192078" cy="211402"/>
              </a:xfrm>
              <a:prstGeom prst="line">
                <a:avLst/>
              </a:prstGeom>
              <a:grpFill/>
              <a:ln>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15" name="TextBox 14"/>
            <p:cNvSpPr txBox="1">
              <a:spLocks noChangeAspect="1"/>
            </p:cNvSpPr>
            <p:nvPr/>
          </p:nvSpPr>
          <p:spPr>
            <a:xfrm rot="16200000">
              <a:off x="1464736" y="1424256"/>
              <a:ext cx="373063" cy="369331"/>
            </a:xfrm>
            <a:prstGeom prst="rect">
              <a:avLst/>
            </a:prstGeom>
            <a:noFill/>
          </p:spPr>
          <p:txBody>
            <a:bodyPr wrap="square" rtlCol="0">
              <a:spAutoFit/>
            </a:bodyPr>
            <a:lstStyle/>
            <a:p>
              <a:r>
                <a:rPr lang="en-US" dirty="0">
                  <a:latin typeface="Arial Black" pitchFamily="34" charset="0"/>
                </a:rPr>
                <a:t>N</a:t>
              </a:r>
            </a:p>
          </p:txBody>
        </p:sp>
      </p:grpSp>
    </p:spTree>
    <p:extLst>
      <p:ext uri="{BB962C8B-B14F-4D97-AF65-F5344CB8AC3E}">
        <p14:creationId xmlns:p14="http://schemas.microsoft.com/office/powerpoint/2010/main" val="357999390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fade">
                                      <p:cBhvr>
                                        <p:cTn id="10" dur="500"/>
                                        <p:tgtEl>
                                          <p:spTgt spid="2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500"/>
                                        <p:tgtEl>
                                          <p:spTgt spid="25"/>
                                        </p:tgtEl>
                                      </p:cBhvr>
                                    </p:animEffect>
                                  </p:childTnLst>
                                </p:cTn>
                              </p:par>
                              <p:par>
                                <p:cTn id="14" presetID="10" presetClass="entr" presetSubtype="0" fill="hold" nodeType="with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fade">
                                      <p:cBhvr>
                                        <p:cTn id="16" dur="500"/>
                                        <p:tgtEl>
                                          <p:spTgt spid="2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par>
                                <p:cTn id="20" presetID="10" presetClass="entr" presetSubtype="0" fill="hold" nodeType="with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fade">
                                      <p:cBhvr>
                                        <p:cTn id="2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2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9768" y="256032"/>
            <a:ext cx="7551034" cy="823148"/>
          </a:xfrm>
        </p:spPr>
        <p:txBody>
          <a:bodyPr>
            <a:normAutofit/>
          </a:bodyPr>
          <a:lstStyle/>
          <a:p>
            <a:r>
              <a:rPr lang="en-US" sz="2500" dirty="0"/>
              <a:t>Project Overview</a:t>
            </a:r>
            <a:br>
              <a:rPr lang="en-US" dirty="0"/>
            </a:br>
            <a:r>
              <a:rPr lang="en-US" sz="1800" dirty="0"/>
              <a:t>60X93 - Misc. Interchange Ramps at Various Locations</a:t>
            </a: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546932" y="1133422"/>
            <a:ext cx="8263777" cy="534715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244851" y="4912460"/>
            <a:ext cx="3497385" cy="1080296"/>
          </a:xfrm>
          <a:prstGeom prst="rect">
            <a:avLst/>
          </a:prstGeom>
          <a:solidFill>
            <a:schemeClr val="accent6">
              <a:lumMod val="60000"/>
              <a:lumOff val="40000"/>
            </a:schemeClr>
          </a:solidFill>
          <a:ln w="25400" cmpd="sng">
            <a:solidFill>
              <a:srgbClr val="7030A0"/>
            </a:solidFill>
          </a:ln>
        </p:spPr>
        <p:txBody>
          <a:bodyPr wrap="square" lIns="9144" tIns="9144" rIns="9144" bIns="9144" rtlCol="0">
            <a:spAutoFit/>
          </a:bodyPr>
          <a:lstStyle/>
          <a:p>
            <a:pPr marL="91440" lvl="1"/>
            <a:r>
              <a:rPr lang="en-US" sz="1400" b="1" dirty="0">
                <a:latin typeface="+mj-lt"/>
              </a:rPr>
              <a:t>SN 016-1834 (Retaining Wall #47)</a:t>
            </a:r>
          </a:p>
          <a:p>
            <a:pPr marL="91440" lvl="1"/>
            <a:r>
              <a:rPr lang="en-US" sz="1100" b="1" dirty="0">
                <a:latin typeface="+mj-lt"/>
              </a:rPr>
              <a:t>Tied to North Abutment of SB Taylor St Exit Ramp Bridge</a:t>
            </a:r>
          </a:p>
          <a:p>
            <a:pPr marL="262890" lvl="1" indent="-171450">
              <a:buFont typeface="Arial" panose="020B0604020202020204" pitchFamily="34" charset="0"/>
              <a:buChar char="•"/>
            </a:pPr>
            <a:r>
              <a:rPr lang="en-US" sz="1100" b="1" dirty="0">
                <a:latin typeface="+mj-lt"/>
              </a:rPr>
              <a:t>MSE – 358.8’; 3,810 SF; 2,678 CY of Lightweight Fill</a:t>
            </a:r>
          </a:p>
          <a:p>
            <a:pPr marL="262890" lvl="1" indent="-171450">
              <a:buFont typeface="Arial" panose="020B0604020202020204" pitchFamily="34" charset="0"/>
              <a:buChar char="•"/>
            </a:pPr>
            <a:r>
              <a:rPr lang="en-US" sz="1100" b="1" dirty="0">
                <a:latin typeface="+mj-lt"/>
              </a:rPr>
              <a:t>Aggregate Column Ground Improvement</a:t>
            </a:r>
          </a:p>
        </p:txBody>
      </p:sp>
      <p:sp>
        <p:nvSpPr>
          <p:cNvPr id="8" name="TextBox 7"/>
          <p:cNvSpPr txBox="1"/>
          <p:nvPr/>
        </p:nvSpPr>
        <p:spPr>
          <a:xfrm>
            <a:off x="2324101" y="1638167"/>
            <a:ext cx="2209362" cy="187744"/>
          </a:xfrm>
          <a:prstGeom prst="rect">
            <a:avLst/>
          </a:prstGeom>
          <a:solidFill>
            <a:schemeClr val="accent6">
              <a:lumMod val="60000"/>
              <a:lumOff val="40000"/>
            </a:schemeClr>
          </a:solidFill>
          <a:ln w="25400" cmpd="sng">
            <a:solidFill>
              <a:srgbClr val="7030A0"/>
            </a:solidFill>
          </a:ln>
        </p:spPr>
        <p:txBody>
          <a:bodyPr wrap="square" lIns="9144" tIns="9144" rIns="9144" bIns="9144" rtlCol="0">
            <a:spAutoFit/>
          </a:bodyPr>
          <a:lstStyle/>
          <a:p>
            <a:pPr marL="91440" lvl="1"/>
            <a:r>
              <a:rPr lang="en-US" sz="1100" b="1" dirty="0">
                <a:latin typeface="+mj-lt"/>
              </a:rPr>
              <a:t>Shared Pier 11 of Ramp WS</a:t>
            </a:r>
            <a:endParaRPr lang="en-US" sz="1000" b="1" dirty="0">
              <a:latin typeface="+mj-lt"/>
            </a:endParaRPr>
          </a:p>
        </p:txBody>
      </p:sp>
      <p:sp>
        <p:nvSpPr>
          <p:cNvPr id="11" name="Freeform 10"/>
          <p:cNvSpPr/>
          <p:nvPr/>
        </p:nvSpPr>
        <p:spPr>
          <a:xfrm>
            <a:off x="6225529" y="1621140"/>
            <a:ext cx="2066952" cy="701931"/>
          </a:xfrm>
          <a:custGeom>
            <a:avLst/>
            <a:gdLst>
              <a:gd name="connsiteX0" fmla="*/ 0 w 756458"/>
              <a:gd name="connsiteY0" fmla="*/ 3034146 h 3208713"/>
              <a:gd name="connsiteX1" fmla="*/ 365760 w 756458"/>
              <a:gd name="connsiteY1" fmla="*/ 3208713 h 3208713"/>
              <a:gd name="connsiteX2" fmla="*/ 648392 w 756458"/>
              <a:gd name="connsiteY2" fmla="*/ 1346662 h 3208713"/>
              <a:gd name="connsiteX3" fmla="*/ 756458 w 756458"/>
              <a:gd name="connsiteY3" fmla="*/ 914400 h 3208713"/>
              <a:gd name="connsiteX4" fmla="*/ 756458 w 756458"/>
              <a:gd name="connsiteY4" fmla="*/ 91440 h 3208713"/>
              <a:gd name="connsiteX5" fmla="*/ 274320 w 756458"/>
              <a:gd name="connsiteY5" fmla="*/ 0 h 3208713"/>
              <a:gd name="connsiteX6" fmla="*/ 332509 w 756458"/>
              <a:gd name="connsiteY6" fmla="*/ 357448 h 3208713"/>
              <a:gd name="connsiteX7" fmla="*/ 249382 w 756458"/>
              <a:gd name="connsiteY7" fmla="*/ 1288473 h 3208713"/>
              <a:gd name="connsiteX8" fmla="*/ 0 w 756458"/>
              <a:gd name="connsiteY8" fmla="*/ 3034146 h 3208713"/>
              <a:gd name="connsiteX0" fmla="*/ 0 w 756458"/>
              <a:gd name="connsiteY0" fmla="*/ 3034146 h 4361238"/>
              <a:gd name="connsiteX1" fmla="*/ 208597 w 756458"/>
              <a:gd name="connsiteY1" fmla="*/ 4361238 h 4361238"/>
              <a:gd name="connsiteX2" fmla="*/ 648392 w 756458"/>
              <a:gd name="connsiteY2" fmla="*/ 1346662 h 4361238"/>
              <a:gd name="connsiteX3" fmla="*/ 756458 w 756458"/>
              <a:gd name="connsiteY3" fmla="*/ 914400 h 4361238"/>
              <a:gd name="connsiteX4" fmla="*/ 756458 w 756458"/>
              <a:gd name="connsiteY4" fmla="*/ 91440 h 4361238"/>
              <a:gd name="connsiteX5" fmla="*/ 274320 w 756458"/>
              <a:gd name="connsiteY5" fmla="*/ 0 h 4361238"/>
              <a:gd name="connsiteX6" fmla="*/ 332509 w 756458"/>
              <a:gd name="connsiteY6" fmla="*/ 357448 h 4361238"/>
              <a:gd name="connsiteX7" fmla="*/ 249382 w 756458"/>
              <a:gd name="connsiteY7" fmla="*/ 1288473 h 4361238"/>
              <a:gd name="connsiteX8" fmla="*/ 0 w 756458"/>
              <a:gd name="connsiteY8" fmla="*/ 3034146 h 4361238"/>
              <a:gd name="connsiteX0" fmla="*/ 0 w 927908"/>
              <a:gd name="connsiteY0" fmla="*/ 4353359 h 4361238"/>
              <a:gd name="connsiteX1" fmla="*/ 380047 w 927908"/>
              <a:gd name="connsiteY1" fmla="*/ 4361238 h 4361238"/>
              <a:gd name="connsiteX2" fmla="*/ 819842 w 927908"/>
              <a:gd name="connsiteY2" fmla="*/ 1346662 h 4361238"/>
              <a:gd name="connsiteX3" fmla="*/ 927908 w 927908"/>
              <a:gd name="connsiteY3" fmla="*/ 914400 h 4361238"/>
              <a:gd name="connsiteX4" fmla="*/ 927908 w 927908"/>
              <a:gd name="connsiteY4" fmla="*/ 91440 h 4361238"/>
              <a:gd name="connsiteX5" fmla="*/ 445770 w 927908"/>
              <a:gd name="connsiteY5" fmla="*/ 0 h 4361238"/>
              <a:gd name="connsiteX6" fmla="*/ 503959 w 927908"/>
              <a:gd name="connsiteY6" fmla="*/ 357448 h 4361238"/>
              <a:gd name="connsiteX7" fmla="*/ 420832 w 927908"/>
              <a:gd name="connsiteY7" fmla="*/ 1288473 h 4361238"/>
              <a:gd name="connsiteX8" fmla="*/ 0 w 927908"/>
              <a:gd name="connsiteY8" fmla="*/ 4353359 h 4361238"/>
              <a:gd name="connsiteX0" fmla="*/ 0 w 927908"/>
              <a:gd name="connsiteY0" fmla="*/ 4358121 h 4361238"/>
              <a:gd name="connsiteX1" fmla="*/ 380047 w 927908"/>
              <a:gd name="connsiteY1" fmla="*/ 4361238 h 4361238"/>
              <a:gd name="connsiteX2" fmla="*/ 819842 w 927908"/>
              <a:gd name="connsiteY2" fmla="*/ 1346662 h 4361238"/>
              <a:gd name="connsiteX3" fmla="*/ 927908 w 927908"/>
              <a:gd name="connsiteY3" fmla="*/ 914400 h 4361238"/>
              <a:gd name="connsiteX4" fmla="*/ 927908 w 927908"/>
              <a:gd name="connsiteY4" fmla="*/ 91440 h 4361238"/>
              <a:gd name="connsiteX5" fmla="*/ 445770 w 927908"/>
              <a:gd name="connsiteY5" fmla="*/ 0 h 4361238"/>
              <a:gd name="connsiteX6" fmla="*/ 503959 w 927908"/>
              <a:gd name="connsiteY6" fmla="*/ 357448 h 4361238"/>
              <a:gd name="connsiteX7" fmla="*/ 420832 w 927908"/>
              <a:gd name="connsiteY7" fmla="*/ 1288473 h 4361238"/>
              <a:gd name="connsiteX8" fmla="*/ 0 w 927908"/>
              <a:gd name="connsiteY8" fmla="*/ 4358121 h 4361238"/>
              <a:gd name="connsiteX0" fmla="*/ 0 w 927908"/>
              <a:gd name="connsiteY0" fmla="*/ 4358121 h 4361238"/>
              <a:gd name="connsiteX1" fmla="*/ 380047 w 927908"/>
              <a:gd name="connsiteY1" fmla="*/ 4361238 h 4361238"/>
              <a:gd name="connsiteX2" fmla="*/ 819842 w 927908"/>
              <a:gd name="connsiteY2" fmla="*/ 1346662 h 4361238"/>
              <a:gd name="connsiteX3" fmla="*/ 927908 w 927908"/>
              <a:gd name="connsiteY3" fmla="*/ 914400 h 4361238"/>
              <a:gd name="connsiteX4" fmla="*/ 927908 w 927908"/>
              <a:gd name="connsiteY4" fmla="*/ 91440 h 4361238"/>
              <a:gd name="connsiteX5" fmla="*/ 445770 w 927908"/>
              <a:gd name="connsiteY5" fmla="*/ 0 h 4361238"/>
              <a:gd name="connsiteX6" fmla="*/ 503959 w 927908"/>
              <a:gd name="connsiteY6" fmla="*/ 357448 h 4361238"/>
              <a:gd name="connsiteX7" fmla="*/ 420832 w 927908"/>
              <a:gd name="connsiteY7" fmla="*/ 1288473 h 4361238"/>
              <a:gd name="connsiteX8" fmla="*/ 0 w 927908"/>
              <a:gd name="connsiteY8" fmla="*/ 4358121 h 4361238"/>
              <a:gd name="connsiteX0" fmla="*/ 125 w 928033"/>
              <a:gd name="connsiteY0" fmla="*/ 4358121 h 4363483"/>
              <a:gd name="connsiteX1" fmla="*/ 380172 w 928033"/>
              <a:gd name="connsiteY1" fmla="*/ 4361238 h 4363483"/>
              <a:gd name="connsiteX2" fmla="*/ 819967 w 928033"/>
              <a:gd name="connsiteY2" fmla="*/ 1346662 h 4363483"/>
              <a:gd name="connsiteX3" fmla="*/ 928033 w 928033"/>
              <a:gd name="connsiteY3" fmla="*/ 914400 h 4363483"/>
              <a:gd name="connsiteX4" fmla="*/ 928033 w 928033"/>
              <a:gd name="connsiteY4" fmla="*/ 91440 h 4363483"/>
              <a:gd name="connsiteX5" fmla="*/ 445895 w 928033"/>
              <a:gd name="connsiteY5" fmla="*/ 0 h 4363483"/>
              <a:gd name="connsiteX6" fmla="*/ 504084 w 928033"/>
              <a:gd name="connsiteY6" fmla="*/ 357448 h 4363483"/>
              <a:gd name="connsiteX7" fmla="*/ 420957 w 928033"/>
              <a:gd name="connsiteY7" fmla="*/ 1288473 h 4363483"/>
              <a:gd name="connsiteX8" fmla="*/ 125 w 928033"/>
              <a:gd name="connsiteY8" fmla="*/ 4358121 h 4363483"/>
              <a:gd name="connsiteX0" fmla="*/ 124 w 928032"/>
              <a:gd name="connsiteY0" fmla="*/ 4358121 h 4363483"/>
              <a:gd name="connsiteX1" fmla="*/ 384934 w 928032"/>
              <a:gd name="connsiteY1" fmla="*/ 4361238 h 4363483"/>
              <a:gd name="connsiteX2" fmla="*/ 819966 w 928032"/>
              <a:gd name="connsiteY2" fmla="*/ 1346662 h 4363483"/>
              <a:gd name="connsiteX3" fmla="*/ 928032 w 928032"/>
              <a:gd name="connsiteY3" fmla="*/ 914400 h 4363483"/>
              <a:gd name="connsiteX4" fmla="*/ 928032 w 928032"/>
              <a:gd name="connsiteY4" fmla="*/ 91440 h 4363483"/>
              <a:gd name="connsiteX5" fmla="*/ 445894 w 928032"/>
              <a:gd name="connsiteY5" fmla="*/ 0 h 4363483"/>
              <a:gd name="connsiteX6" fmla="*/ 504083 w 928032"/>
              <a:gd name="connsiteY6" fmla="*/ 357448 h 4363483"/>
              <a:gd name="connsiteX7" fmla="*/ 420956 w 928032"/>
              <a:gd name="connsiteY7" fmla="*/ 1288473 h 4363483"/>
              <a:gd name="connsiteX8" fmla="*/ 124 w 928032"/>
              <a:gd name="connsiteY8" fmla="*/ 4358121 h 4363483"/>
              <a:gd name="connsiteX0" fmla="*/ 124 w 1272404"/>
              <a:gd name="connsiteY0" fmla="*/ 4358121 h 4363483"/>
              <a:gd name="connsiteX1" fmla="*/ 384934 w 1272404"/>
              <a:gd name="connsiteY1" fmla="*/ 4361238 h 4363483"/>
              <a:gd name="connsiteX2" fmla="*/ 1272404 w 1272404"/>
              <a:gd name="connsiteY2" fmla="*/ 1160925 h 4363483"/>
              <a:gd name="connsiteX3" fmla="*/ 928032 w 1272404"/>
              <a:gd name="connsiteY3" fmla="*/ 914400 h 4363483"/>
              <a:gd name="connsiteX4" fmla="*/ 928032 w 1272404"/>
              <a:gd name="connsiteY4" fmla="*/ 91440 h 4363483"/>
              <a:gd name="connsiteX5" fmla="*/ 445894 w 1272404"/>
              <a:gd name="connsiteY5" fmla="*/ 0 h 4363483"/>
              <a:gd name="connsiteX6" fmla="*/ 504083 w 1272404"/>
              <a:gd name="connsiteY6" fmla="*/ 357448 h 4363483"/>
              <a:gd name="connsiteX7" fmla="*/ 420956 w 1272404"/>
              <a:gd name="connsiteY7" fmla="*/ 1288473 h 4363483"/>
              <a:gd name="connsiteX8" fmla="*/ 124 w 1272404"/>
              <a:gd name="connsiteY8" fmla="*/ 4358121 h 4363483"/>
              <a:gd name="connsiteX0" fmla="*/ 124 w 1272404"/>
              <a:gd name="connsiteY0" fmla="*/ 4358121 h 4363483"/>
              <a:gd name="connsiteX1" fmla="*/ 384934 w 1272404"/>
              <a:gd name="connsiteY1" fmla="*/ 4361238 h 4363483"/>
              <a:gd name="connsiteX2" fmla="*/ 1272404 w 1272404"/>
              <a:gd name="connsiteY2" fmla="*/ 1160925 h 4363483"/>
              <a:gd name="connsiteX3" fmla="*/ 928032 w 1272404"/>
              <a:gd name="connsiteY3" fmla="*/ 914400 h 4363483"/>
              <a:gd name="connsiteX4" fmla="*/ 928032 w 1272404"/>
              <a:gd name="connsiteY4" fmla="*/ 91440 h 4363483"/>
              <a:gd name="connsiteX5" fmla="*/ 445894 w 1272404"/>
              <a:gd name="connsiteY5" fmla="*/ 0 h 4363483"/>
              <a:gd name="connsiteX6" fmla="*/ 504083 w 1272404"/>
              <a:gd name="connsiteY6" fmla="*/ 357448 h 4363483"/>
              <a:gd name="connsiteX7" fmla="*/ 420956 w 1272404"/>
              <a:gd name="connsiteY7" fmla="*/ 1288473 h 4363483"/>
              <a:gd name="connsiteX8" fmla="*/ 124 w 1272404"/>
              <a:gd name="connsiteY8" fmla="*/ 4358121 h 4363483"/>
              <a:gd name="connsiteX0" fmla="*/ 124 w 1272404"/>
              <a:gd name="connsiteY0" fmla="*/ 4358121 h 4363483"/>
              <a:gd name="connsiteX1" fmla="*/ 384934 w 1272404"/>
              <a:gd name="connsiteY1" fmla="*/ 4361238 h 4363483"/>
              <a:gd name="connsiteX2" fmla="*/ 1272404 w 1272404"/>
              <a:gd name="connsiteY2" fmla="*/ 1160925 h 4363483"/>
              <a:gd name="connsiteX3" fmla="*/ 928032 w 1272404"/>
              <a:gd name="connsiteY3" fmla="*/ 914400 h 4363483"/>
              <a:gd name="connsiteX4" fmla="*/ 928032 w 1272404"/>
              <a:gd name="connsiteY4" fmla="*/ 91440 h 4363483"/>
              <a:gd name="connsiteX5" fmla="*/ 445894 w 1272404"/>
              <a:gd name="connsiteY5" fmla="*/ 0 h 4363483"/>
              <a:gd name="connsiteX6" fmla="*/ 504083 w 1272404"/>
              <a:gd name="connsiteY6" fmla="*/ 357448 h 4363483"/>
              <a:gd name="connsiteX7" fmla="*/ 420956 w 1272404"/>
              <a:gd name="connsiteY7" fmla="*/ 1288473 h 4363483"/>
              <a:gd name="connsiteX8" fmla="*/ 124 w 1272404"/>
              <a:gd name="connsiteY8" fmla="*/ 4358121 h 4363483"/>
              <a:gd name="connsiteX0" fmla="*/ 124 w 960370"/>
              <a:gd name="connsiteY0" fmla="*/ 4358121 h 4363483"/>
              <a:gd name="connsiteX1" fmla="*/ 384934 w 960370"/>
              <a:gd name="connsiteY1" fmla="*/ 4361238 h 4363483"/>
              <a:gd name="connsiteX2" fmla="*/ 819967 w 960370"/>
              <a:gd name="connsiteY2" fmla="*/ 1222838 h 4363483"/>
              <a:gd name="connsiteX3" fmla="*/ 928032 w 960370"/>
              <a:gd name="connsiteY3" fmla="*/ 914400 h 4363483"/>
              <a:gd name="connsiteX4" fmla="*/ 928032 w 960370"/>
              <a:gd name="connsiteY4" fmla="*/ 91440 h 4363483"/>
              <a:gd name="connsiteX5" fmla="*/ 445894 w 960370"/>
              <a:gd name="connsiteY5" fmla="*/ 0 h 4363483"/>
              <a:gd name="connsiteX6" fmla="*/ 504083 w 960370"/>
              <a:gd name="connsiteY6" fmla="*/ 357448 h 4363483"/>
              <a:gd name="connsiteX7" fmla="*/ 420956 w 960370"/>
              <a:gd name="connsiteY7" fmla="*/ 1288473 h 4363483"/>
              <a:gd name="connsiteX8" fmla="*/ 124 w 960370"/>
              <a:gd name="connsiteY8" fmla="*/ 4358121 h 4363483"/>
              <a:gd name="connsiteX0" fmla="*/ 124 w 960370"/>
              <a:gd name="connsiteY0" fmla="*/ 4358121 h 4363483"/>
              <a:gd name="connsiteX1" fmla="*/ 384934 w 960370"/>
              <a:gd name="connsiteY1" fmla="*/ 4361238 h 4363483"/>
              <a:gd name="connsiteX2" fmla="*/ 819967 w 960370"/>
              <a:gd name="connsiteY2" fmla="*/ 1222838 h 4363483"/>
              <a:gd name="connsiteX3" fmla="*/ 928032 w 960370"/>
              <a:gd name="connsiteY3" fmla="*/ 914400 h 4363483"/>
              <a:gd name="connsiteX4" fmla="*/ 928032 w 960370"/>
              <a:gd name="connsiteY4" fmla="*/ 91440 h 4363483"/>
              <a:gd name="connsiteX5" fmla="*/ 445894 w 960370"/>
              <a:gd name="connsiteY5" fmla="*/ 0 h 4363483"/>
              <a:gd name="connsiteX6" fmla="*/ 504083 w 960370"/>
              <a:gd name="connsiteY6" fmla="*/ 357448 h 4363483"/>
              <a:gd name="connsiteX7" fmla="*/ 420956 w 960370"/>
              <a:gd name="connsiteY7" fmla="*/ 1288473 h 4363483"/>
              <a:gd name="connsiteX8" fmla="*/ 124 w 960370"/>
              <a:gd name="connsiteY8" fmla="*/ 4358121 h 4363483"/>
              <a:gd name="connsiteX0" fmla="*/ 124 w 942640"/>
              <a:gd name="connsiteY0" fmla="*/ 4358121 h 4363483"/>
              <a:gd name="connsiteX1" fmla="*/ 384934 w 942640"/>
              <a:gd name="connsiteY1" fmla="*/ 4361238 h 4363483"/>
              <a:gd name="connsiteX2" fmla="*/ 448492 w 942640"/>
              <a:gd name="connsiteY2" fmla="*/ 3866025 h 4363483"/>
              <a:gd name="connsiteX3" fmla="*/ 928032 w 942640"/>
              <a:gd name="connsiteY3" fmla="*/ 914400 h 4363483"/>
              <a:gd name="connsiteX4" fmla="*/ 928032 w 942640"/>
              <a:gd name="connsiteY4" fmla="*/ 91440 h 4363483"/>
              <a:gd name="connsiteX5" fmla="*/ 445894 w 942640"/>
              <a:gd name="connsiteY5" fmla="*/ 0 h 4363483"/>
              <a:gd name="connsiteX6" fmla="*/ 504083 w 942640"/>
              <a:gd name="connsiteY6" fmla="*/ 357448 h 4363483"/>
              <a:gd name="connsiteX7" fmla="*/ 420956 w 942640"/>
              <a:gd name="connsiteY7" fmla="*/ 1288473 h 4363483"/>
              <a:gd name="connsiteX8" fmla="*/ 124 w 942640"/>
              <a:gd name="connsiteY8" fmla="*/ 4358121 h 4363483"/>
              <a:gd name="connsiteX0" fmla="*/ 124 w 928032"/>
              <a:gd name="connsiteY0" fmla="*/ 4358121 h 4363483"/>
              <a:gd name="connsiteX1" fmla="*/ 384934 w 928032"/>
              <a:gd name="connsiteY1" fmla="*/ 4361238 h 4363483"/>
              <a:gd name="connsiteX2" fmla="*/ 448492 w 928032"/>
              <a:gd name="connsiteY2" fmla="*/ 3866025 h 4363483"/>
              <a:gd name="connsiteX3" fmla="*/ 776671 w 928032"/>
              <a:gd name="connsiteY3" fmla="*/ 2176029 h 4363483"/>
              <a:gd name="connsiteX4" fmla="*/ 928032 w 928032"/>
              <a:gd name="connsiteY4" fmla="*/ 914400 h 4363483"/>
              <a:gd name="connsiteX5" fmla="*/ 928032 w 928032"/>
              <a:gd name="connsiteY5" fmla="*/ 91440 h 4363483"/>
              <a:gd name="connsiteX6" fmla="*/ 445894 w 928032"/>
              <a:gd name="connsiteY6" fmla="*/ 0 h 4363483"/>
              <a:gd name="connsiteX7" fmla="*/ 504083 w 928032"/>
              <a:gd name="connsiteY7" fmla="*/ 357448 h 4363483"/>
              <a:gd name="connsiteX8" fmla="*/ 420956 w 928032"/>
              <a:gd name="connsiteY8" fmla="*/ 1288473 h 4363483"/>
              <a:gd name="connsiteX9" fmla="*/ 124 w 928032"/>
              <a:gd name="connsiteY9" fmla="*/ 4358121 h 4363483"/>
              <a:gd name="connsiteX0" fmla="*/ 124 w 928032"/>
              <a:gd name="connsiteY0" fmla="*/ 4358121 h 4363483"/>
              <a:gd name="connsiteX1" fmla="*/ 384934 w 928032"/>
              <a:gd name="connsiteY1" fmla="*/ 4361238 h 4363483"/>
              <a:gd name="connsiteX2" fmla="*/ 448492 w 928032"/>
              <a:gd name="connsiteY2" fmla="*/ 3866025 h 4363483"/>
              <a:gd name="connsiteX3" fmla="*/ 829059 w 928032"/>
              <a:gd name="connsiteY3" fmla="*/ 1190192 h 4363483"/>
              <a:gd name="connsiteX4" fmla="*/ 928032 w 928032"/>
              <a:gd name="connsiteY4" fmla="*/ 914400 h 4363483"/>
              <a:gd name="connsiteX5" fmla="*/ 928032 w 928032"/>
              <a:gd name="connsiteY5" fmla="*/ 91440 h 4363483"/>
              <a:gd name="connsiteX6" fmla="*/ 445894 w 928032"/>
              <a:gd name="connsiteY6" fmla="*/ 0 h 4363483"/>
              <a:gd name="connsiteX7" fmla="*/ 504083 w 928032"/>
              <a:gd name="connsiteY7" fmla="*/ 357448 h 4363483"/>
              <a:gd name="connsiteX8" fmla="*/ 420956 w 928032"/>
              <a:gd name="connsiteY8" fmla="*/ 1288473 h 4363483"/>
              <a:gd name="connsiteX9" fmla="*/ 124 w 928032"/>
              <a:gd name="connsiteY9" fmla="*/ 4358121 h 4363483"/>
              <a:gd name="connsiteX0" fmla="*/ 124 w 928032"/>
              <a:gd name="connsiteY0" fmla="*/ 4358121 h 4363483"/>
              <a:gd name="connsiteX1" fmla="*/ 384934 w 928032"/>
              <a:gd name="connsiteY1" fmla="*/ 4361238 h 4363483"/>
              <a:gd name="connsiteX2" fmla="*/ 448492 w 928032"/>
              <a:gd name="connsiteY2" fmla="*/ 3866025 h 4363483"/>
              <a:gd name="connsiteX3" fmla="*/ 829059 w 928032"/>
              <a:gd name="connsiteY3" fmla="*/ 1190192 h 4363483"/>
              <a:gd name="connsiteX4" fmla="*/ 928032 w 928032"/>
              <a:gd name="connsiteY4" fmla="*/ 914400 h 4363483"/>
              <a:gd name="connsiteX5" fmla="*/ 928032 w 928032"/>
              <a:gd name="connsiteY5" fmla="*/ 91440 h 4363483"/>
              <a:gd name="connsiteX6" fmla="*/ 445894 w 928032"/>
              <a:gd name="connsiteY6" fmla="*/ 0 h 4363483"/>
              <a:gd name="connsiteX7" fmla="*/ 504083 w 928032"/>
              <a:gd name="connsiteY7" fmla="*/ 357448 h 4363483"/>
              <a:gd name="connsiteX8" fmla="*/ 420956 w 928032"/>
              <a:gd name="connsiteY8" fmla="*/ 1288473 h 4363483"/>
              <a:gd name="connsiteX9" fmla="*/ 124 w 928032"/>
              <a:gd name="connsiteY9" fmla="*/ 4358121 h 4363483"/>
              <a:gd name="connsiteX0" fmla="*/ 124 w 928032"/>
              <a:gd name="connsiteY0" fmla="*/ 4358121 h 4363483"/>
              <a:gd name="connsiteX1" fmla="*/ 384934 w 928032"/>
              <a:gd name="connsiteY1" fmla="*/ 4361238 h 4363483"/>
              <a:gd name="connsiteX2" fmla="*/ 448492 w 928032"/>
              <a:gd name="connsiteY2" fmla="*/ 3866025 h 4363483"/>
              <a:gd name="connsiteX3" fmla="*/ 829059 w 928032"/>
              <a:gd name="connsiteY3" fmla="*/ 1190192 h 4363483"/>
              <a:gd name="connsiteX4" fmla="*/ 928032 w 928032"/>
              <a:gd name="connsiteY4" fmla="*/ 914400 h 4363483"/>
              <a:gd name="connsiteX5" fmla="*/ 928032 w 928032"/>
              <a:gd name="connsiteY5" fmla="*/ 91440 h 4363483"/>
              <a:gd name="connsiteX6" fmla="*/ 445894 w 928032"/>
              <a:gd name="connsiteY6" fmla="*/ 0 h 4363483"/>
              <a:gd name="connsiteX7" fmla="*/ 504083 w 928032"/>
              <a:gd name="connsiteY7" fmla="*/ 357448 h 4363483"/>
              <a:gd name="connsiteX8" fmla="*/ 420956 w 928032"/>
              <a:gd name="connsiteY8" fmla="*/ 1288473 h 4363483"/>
              <a:gd name="connsiteX9" fmla="*/ 124 w 928032"/>
              <a:gd name="connsiteY9" fmla="*/ 4358121 h 4363483"/>
              <a:gd name="connsiteX0" fmla="*/ 124 w 928032"/>
              <a:gd name="connsiteY0" fmla="*/ 4358121 h 4363483"/>
              <a:gd name="connsiteX1" fmla="*/ 384934 w 928032"/>
              <a:gd name="connsiteY1" fmla="*/ 4361238 h 4363483"/>
              <a:gd name="connsiteX2" fmla="*/ 448492 w 928032"/>
              <a:gd name="connsiteY2" fmla="*/ 3866025 h 4363483"/>
              <a:gd name="connsiteX3" fmla="*/ 829059 w 928032"/>
              <a:gd name="connsiteY3" fmla="*/ 1190192 h 4363483"/>
              <a:gd name="connsiteX4" fmla="*/ 928032 w 928032"/>
              <a:gd name="connsiteY4" fmla="*/ 914400 h 4363483"/>
              <a:gd name="connsiteX5" fmla="*/ 928032 w 928032"/>
              <a:gd name="connsiteY5" fmla="*/ 91440 h 4363483"/>
              <a:gd name="connsiteX6" fmla="*/ 445894 w 928032"/>
              <a:gd name="connsiteY6" fmla="*/ 0 h 4363483"/>
              <a:gd name="connsiteX7" fmla="*/ 504083 w 928032"/>
              <a:gd name="connsiteY7" fmla="*/ 357448 h 4363483"/>
              <a:gd name="connsiteX8" fmla="*/ 420956 w 928032"/>
              <a:gd name="connsiteY8" fmla="*/ 1288473 h 4363483"/>
              <a:gd name="connsiteX9" fmla="*/ 124 w 928032"/>
              <a:gd name="connsiteY9" fmla="*/ 4358121 h 4363483"/>
              <a:gd name="connsiteX0" fmla="*/ 124 w 995748"/>
              <a:gd name="connsiteY0" fmla="*/ 4358121 h 4363483"/>
              <a:gd name="connsiteX1" fmla="*/ 384934 w 995748"/>
              <a:gd name="connsiteY1" fmla="*/ 4361238 h 4363483"/>
              <a:gd name="connsiteX2" fmla="*/ 448492 w 995748"/>
              <a:gd name="connsiteY2" fmla="*/ 3866025 h 4363483"/>
              <a:gd name="connsiteX3" fmla="*/ 995747 w 995748"/>
              <a:gd name="connsiteY3" fmla="*/ 1171142 h 4363483"/>
              <a:gd name="connsiteX4" fmla="*/ 928032 w 995748"/>
              <a:gd name="connsiteY4" fmla="*/ 914400 h 4363483"/>
              <a:gd name="connsiteX5" fmla="*/ 928032 w 995748"/>
              <a:gd name="connsiteY5" fmla="*/ 91440 h 4363483"/>
              <a:gd name="connsiteX6" fmla="*/ 445894 w 995748"/>
              <a:gd name="connsiteY6" fmla="*/ 0 h 4363483"/>
              <a:gd name="connsiteX7" fmla="*/ 504083 w 995748"/>
              <a:gd name="connsiteY7" fmla="*/ 357448 h 4363483"/>
              <a:gd name="connsiteX8" fmla="*/ 420956 w 995748"/>
              <a:gd name="connsiteY8" fmla="*/ 1288473 h 4363483"/>
              <a:gd name="connsiteX9" fmla="*/ 124 w 995748"/>
              <a:gd name="connsiteY9" fmla="*/ 4358121 h 4363483"/>
              <a:gd name="connsiteX0" fmla="*/ 124 w 928032"/>
              <a:gd name="connsiteY0" fmla="*/ 4358121 h 4363483"/>
              <a:gd name="connsiteX1" fmla="*/ 384934 w 928032"/>
              <a:gd name="connsiteY1" fmla="*/ 4361238 h 4363483"/>
              <a:gd name="connsiteX2" fmla="*/ 448492 w 928032"/>
              <a:gd name="connsiteY2" fmla="*/ 3866025 h 4363483"/>
              <a:gd name="connsiteX3" fmla="*/ 852872 w 928032"/>
              <a:gd name="connsiteY3" fmla="*/ 1190192 h 4363483"/>
              <a:gd name="connsiteX4" fmla="*/ 928032 w 928032"/>
              <a:gd name="connsiteY4" fmla="*/ 914400 h 4363483"/>
              <a:gd name="connsiteX5" fmla="*/ 928032 w 928032"/>
              <a:gd name="connsiteY5" fmla="*/ 91440 h 4363483"/>
              <a:gd name="connsiteX6" fmla="*/ 445894 w 928032"/>
              <a:gd name="connsiteY6" fmla="*/ 0 h 4363483"/>
              <a:gd name="connsiteX7" fmla="*/ 504083 w 928032"/>
              <a:gd name="connsiteY7" fmla="*/ 357448 h 4363483"/>
              <a:gd name="connsiteX8" fmla="*/ 420956 w 928032"/>
              <a:gd name="connsiteY8" fmla="*/ 1288473 h 4363483"/>
              <a:gd name="connsiteX9" fmla="*/ 124 w 928032"/>
              <a:gd name="connsiteY9" fmla="*/ 4358121 h 4363483"/>
              <a:gd name="connsiteX0" fmla="*/ 124 w 928032"/>
              <a:gd name="connsiteY0" fmla="*/ 4358121 h 4363483"/>
              <a:gd name="connsiteX1" fmla="*/ 384934 w 928032"/>
              <a:gd name="connsiteY1" fmla="*/ 4361238 h 4363483"/>
              <a:gd name="connsiteX2" fmla="*/ 448492 w 928032"/>
              <a:gd name="connsiteY2" fmla="*/ 3866025 h 4363483"/>
              <a:gd name="connsiteX3" fmla="*/ 852872 w 928032"/>
              <a:gd name="connsiteY3" fmla="*/ 1190192 h 4363483"/>
              <a:gd name="connsiteX4" fmla="*/ 928032 w 928032"/>
              <a:gd name="connsiteY4" fmla="*/ 914400 h 4363483"/>
              <a:gd name="connsiteX5" fmla="*/ 928032 w 928032"/>
              <a:gd name="connsiteY5" fmla="*/ 91440 h 4363483"/>
              <a:gd name="connsiteX6" fmla="*/ 445894 w 928032"/>
              <a:gd name="connsiteY6" fmla="*/ 0 h 4363483"/>
              <a:gd name="connsiteX7" fmla="*/ 504083 w 928032"/>
              <a:gd name="connsiteY7" fmla="*/ 357448 h 4363483"/>
              <a:gd name="connsiteX8" fmla="*/ 420956 w 928032"/>
              <a:gd name="connsiteY8" fmla="*/ 1288473 h 4363483"/>
              <a:gd name="connsiteX9" fmla="*/ 124 w 928032"/>
              <a:gd name="connsiteY9" fmla="*/ 4358121 h 4363483"/>
              <a:gd name="connsiteX0" fmla="*/ 124 w 928032"/>
              <a:gd name="connsiteY0" fmla="*/ 4358121 h 4363483"/>
              <a:gd name="connsiteX1" fmla="*/ 384934 w 928032"/>
              <a:gd name="connsiteY1" fmla="*/ 4361238 h 4363483"/>
              <a:gd name="connsiteX2" fmla="*/ 448492 w 928032"/>
              <a:gd name="connsiteY2" fmla="*/ 3866025 h 4363483"/>
              <a:gd name="connsiteX3" fmla="*/ 852872 w 928032"/>
              <a:gd name="connsiteY3" fmla="*/ 1190192 h 4363483"/>
              <a:gd name="connsiteX4" fmla="*/ 928032 w 928032"/>
              <a:gd name="connsiteY4" fmla="*/ 914400 h 4363483"/>
              <a:gd name="connsiteX5" fmla="*/ 928032 w 928032"/>
              <a:gd name="connsiteY5" fmla="*/ 91440 h 4363483"/>
              <a:gd name="connsiteX6" fmla="*/ 445894 w 928032"/>
              <a:gd name="connsiteY6" fmla="*/ 0 h 4363483"/>
              <a:gd name="connsiteX7" fmla="*/ 504083 w 928032"/>
              <a:gd name="connsiteY7" fmla="*/ 357448 h 4363483"/>
              <a:gd name="connsiteX8" fmla="*/ 159019 w 928032"/>
              <a:gd name="connsiteY8" fmla="*/ 1331335 h 4363483"/>
              <a:gd name="connsiteX9" fmla="*/ 124 w 928032"/>
              <a:gd name="connsiteY9" fmla="*/ 4358121 h 4363483"/>
              <a:gd name="connsiteX0" fmla="*/ 124 w 928032"/>
              <a:gd name="connsiteY0" fmla="*/ 4358121 h 4363483"/>
              <a:gd name="connsiteX1" fmla="*/ 384934 w 928032"/>
              <a:gd name="connsiteY1" fmla="*/ 4361238 h 4363483"/>
              <a:gd name="connsiteX2" fmla="*/ 448492 w 928032"/>
              <a:gd name="connsiteY2" fmla="*/ 3866025 h 4363483"/>
              <a:gd name="connsiteX3" fmla="*/ 852872 w 928032"/>
              <a:gd name="connsiteY3" fmla="*/ 1190192 h 4363483"/>
              <a:gd name="connsiteX4" fmla="*/ 928032 w 928032"/>
              <a:gd name="connsiteY4" fmla="*/ 914400 h 4363483"/>
              <a:gd name="connsiteX5" fmla="*/ 928032 w 928032"/>
              <a:gd name="connsiteY5" fmla="*/ 91440 h 4363483"/>
              <a:gd name="connsiteX6" fmla="*/ 445894 w 928032"/>
              <a:gd name="connsiteY6" fmla="*/ 0 h 4363483"/>
              <a:gd name="connsiteX7" fmla="*/ 504083 w 928032"/>
              <a:gd name="connsiteY7" fmla="*/ 357448 h 4363483"/>
              <a:gd name="connsiteX8" fmla="*/ 159019 w 928032"/>
              <a:gd name="connsiteY8" fmla="*/ 1331335 h 4363483"/>
              <a:gd name="connsiteX9" fmla="*/ 124 w 928032"/>
              <a:gd name="connsiteY9" fmla="*/ 4358121 h 4363483"/>
              <a:gd name="connsiteX0" fmla="*/ 124 w 928032"/>
              <a:gd name="connsiteY0" fmla="*/ 4358121 h 4363483"/>
              <a:gd name="connsiteX1" fmla="*/ 384934 w 928032"/>
              <a:gd name="connsiteY1" fmla="*/ 4361238 h 4363483"/>
              <a:gd name="connsiteX2" fmla="*/ 448492 w 928032"/>
              <a:gd name="connsiteY2" fmla="*/ 3866025 h 4363483"/>
              <a:gd name="connsiteX3" fmla="*/ 852872 w 928032"/>
              <a:gd name="connsiteY3" fmla="*/ 1190192 h 4363483"/>
              <a:gd name="connsiteX4" fmla="*/ 928032 w 928032"/>
              <a:gd name="connsiteY4" fmla="*/ 914400 h 4363483"/>
              <a:gd name="connsiteX5" fmla="*/ 928032 w 928032"/>
              <a:gd name="connsiteY5" fmla="*/ 91440 h 4363483"/>
              <a:gd name="connsiteX6" fmla="*/ 445894 w 928032"/>
              <a:gd name="connsiteY6" fmla="*/ 0 h 4363483"/>
              <a:gd name="connsiteX7" fmla="*/ 504083 w 928032"/>
              <a:gd name="connsiteY7" fmla="*/ 357448 h 4363483"/>
              <a:gd name="connsiteX8" fmla="*/ 411431 w 928032"/>
              <a:gd name="connsiteY8" fmla="*/ 1278948 h 4363483"/>
              <a:gd name="connsiteX9" fmla="*/ 124 w 928032"/>
              <a:gd name="connsiteY9" fmla="*/ 4358121 h 4363483"/>
              <a:gd name="connsiteX0" fmla="*/ 124 w 928032"/>
              <a:gd name="connsiteY0" fmla="*/ 4266681 h 4272043"/>
              <a:gd name="connsiteX1" fmla="*/ 384934 w 928032"/>
              <a:gd name="connsiteY1" fmla="*/ 4269798 h 4272043"/>
              <a:gd name="connsiteX2" fmla="*/ 448492 w 928032"/>
              <a:gd name="connsiteY2" fmla="*/ 3774585 h 4272043"/>
              <a:gd name="connsiteX3" fmla="*/ 852872 w 928032"/>
              <a:gd name="connsiteY3" fmla="*/ 1098752 h 4272043"/>
              <a:gd name="connsiteX4" fmla="*/ 928032 w 928032"/>
              <a:gd name="connsiteY4" fmla="*/ 822960 h 4272043"/>
              <a:gd name="connsiteX5" fmla="*/ 928032 w 928032"/>
              <a:gd name="connsiteY5" fmla="*/ 0 h 4272043"/>
              <a:gd name="connsiteX6" fmla="*/ 504083 w 928032"/>
              <a:gd name="connsiteY6" fmla="*/ 266008 h 4272043"/>
              <a:gd name="connsiteX7" fmla="*/ 411431 w 928032"/>
              <a:gd name="connsiteY7" fmla="*/ 1187508 h 4272043"/>
              <a:gd name="connsiteX8" fmla="*/ 124 w 928032"/>
              <a:gd name="connsiteY8" fmla="*/ 4266681 h 4272043"/>
              <a:gd name="connsiteX0" fmla="*/ 124 w 928032"/>
              <a:gd name="connsiteY0" fmla="*/ 4266681 h 4272043"/>
              <a:gd name="connsiteX1" fmla="*/ 384934 w 928032"/>
              <a:gd name="connsiteY1" fmla="*/ 4269798 h 4272043"/>
              <a:gd name="connsiteX2" fmla="*/ 448492 w 928032"/>
              <a:gd name="connsiteY2" fmla="*/ 3774585 h 4272043"/>
              <a:gd name="connsiteX3" fmla="*/ 852872 w 928032"/>
              <a:gd name="connsiteY3" fmla="*/ 1098752 h 4272043"/>
              <a:gd name="connsiteX4" fmla="*/ 928032 w 928032"/>
              <a:gd name="connsiteY4" fmla="*/ 822960 h 4272043"/>
              <a:gd name="connsiteX5" fmla="*/ 928032 w 928032"/>
              <a:gd name="connsiteY5" fmla="*/ 0 h 4272043"/>
              <a:gd name="connsiteX6" fmla="*/ 408833 w 928032"/>
              <a:gd name="connsiteY6" fmla="*/ 818458 h 4272043"/>
              <a:gd name="connsiteX7" fmla="*/ 411431 w 928032"/>
              <a:gd name="connsiteY7" fmla="*/ 1187508 h 4272043"/>
              <a:gd name="connsiteX8" fmla="*/ 124 w 928032"/>
              <a:gd name="connsiteY8" fmla="*/ 4266681 h 4272043"/>
              <a:gd name="connsiteX0" fmla="*/ 124 w 928032"/>
              <a:gd name="connsiteY0" fmla="*/ 4266681 h 4272043"/>
              <a:gd name="connsiteX1" fmla="*/ 384934 w 928032"/>
              <a:gd name="connsiteY1" fmla="*/ 4269798 h 4272043"/>
              <a:gd name="connsiteX2" fmla="*/ 448492 w 928032"/>
              <a:gd name="connsiteY2" fmla="*/ 3774585 h 4272043"/>
              <a:gd name="connsiteX3" fmla="*/ 852872 w 928032"/>
              <a:gd name="connsiteY3" fmla="*/ 1098752 h 4272043"/>
              <a:gd name="connsiteX4" fmla="*/ 928032 w 928032"/>
              <a:gd name="connsiteY4" fmla="*/ 822960 h 4272043"/>
              <a:gd name="connsiteX5" fmla="*/ 928032 w 928032"/>
              <a:gd name="connsiteY5" fmla="*/ 0 h 4272043"/>
              <a:gd name="connsiteX6" fmla="*/ 408833 w 928032"/>
              <a:gd name="connsiteY6" fmla="*/ 818458 h 4272043"/>
              <a:gd name="connsiteX7" fmla="*/ 411431 w 928032"/>
              <a:gd name="connsiteY7" fmla="*/ 1187508 h 4272043"/>
              <a:gd name="connsiteX8" fmla="*/ 124 w 928032"/>
              <a:gd name="connsiteY8" fmla="*/ 4266681 h 4272043"/>
              <a:gd name="connsiteX0" fmla="*/ 124 w 928032"/>
              <a:gd name="connsiteY0" fmla="*/ 4266682 h 4272044"/>
              <a:gd name="connsiteX1" fmla="*/ 384934 w 928032"/>
              <a:gd name="connsiteY1" fmla="*/ 4269799 h 4272044"/>
              <a:gd name="connsiteX2" fmla="*/ 448492 w 928032"/>
              <a:gd name="connsiteY2" fmla="*/ 3774586 h 4272044"/>
              <a:gd name="connsiteX3" fmla="*/ 852872 w 928032"/>
              <a:gd name="connsiteY3" fmla="*/ 1098753 h 4272044"/>
              <a:gd name="connsiteX4" fmla="*/ 928032 w 928032"/>
              <a:gd name="connsiteY4" fmla="*/ 822961 h 4272044"/>
              <a:gd name="connsiteX5" fmla="*/ 928032 w 928032"/>
              <a:gd name="connsiteY5" fmla="*/ 1 h 4272044"/>
              <a:gd name="connsiteX6" fmla="*/ 408833 w 928032"/>
              <a:gd name="connsiteY6" fmla="*/ 818459 h 4272044"/>
              <a:gd name="connsiteX7" fmla="*/ 411431 w 928032"/>
              <a:gd name="connsiteY7" fmla="*/ 1187509 h 4272044"/>
              <a:gd name="connsiteX8" fmla="*/ 124 w 928032"/>
              <a:gd name="connsiteY8" fmla="*/ 4266682 h 4272044"/>
              <a:gd name="connsiteX0" fmla="*/ 124 w 928032"/>
              <a:gd name="connsiteY0" fmla="*/ 4266682 h 4272044"/>
              <a:gd name="connsiteX1" fmla="*/ 384934 w 928032"/>
              <a:gd name="connsiteY1" fmla="*/ 4269799 h 4272044"/>
              <a:gd name="connsiteX2" fmla="*/ 448492 w 928032"/>
              <a:gd name="connsiteY2" fmla="*/ 3774586 h 4272044"/>
              <a:gd name="connsiteX3" fmla="*/ 852872 w 928032"/>
              <a:gd name="connsiteY3" fmla="*/ 1098753 h 4272044"/>
              <a:gd name="connsiteX4" fmla="*/ 928032 w 928032"/>
              <a:gd name="connsiteY4" fmla="*/ 822961 h 4272044"/>
              <a:gd name="connsiteX5" fmla="*/ 928032 w 928032"/>
              <a:gd name="connsiteY5" fmla="*/ 1 h 4272044"/>
              <a:gd name="connsiteX6" fmla="*/ 408833 w 928032"/>
              <a:gd name="connsiteY6" fmla="*/ 818459 h 4272044"/>
              <a:gd name="connsiteX7" fmla="*/ 411431 w 928032"/>
              <a:gd name="connsiteY7" fmla="*/ 1187509 h 4272044"/>
              <a:gd name="connsiteX8" fmla="*/ 124 w 928032"/>
              <a:gd name="connsiteY8" fmla="*/ 4266682 h 4272044"/>
              <a:gd name="connsiteX0" fmla="*/ 124 w 928032"/>
              <a:gd name="connsiteY0" fmla="*/ 4266682 h 4272044"/>
              <a:gd name="connsiteX1" fmla="*/ 384934 w 928032"/>
              <a:gd name="connsiteY1" fmla="*/ 4269799 h 4272044"/>
              <a:gd name="connsiteX2" fmla="*/ 448492 w 928032"/>
              <a:gd name="connsiteY2" fmla="*/ 3774586 h 4272044"/>
              <a:gd name="connsiteX3" fmla="*/ 852872 w 928032"/>
              <a:gd name="connsiteY3" fmla="*/ 1098753 h 4272044"/>
              <a:gd name="connsiteX4" fmla="*/ 928032 w 928032"/>
              <a:gd name="connsiteY4" fmla="*/ 822961 h 4272044"/>
              <a:gd name="connsiteX5" fmla="*/ 928032 w 928032"/>
              <a:gd name="connsiteY5" fmla="*/ 1 h 4272044"/>
              <a:gd name="connsiteX6" fmla="*/ 408833 w 928032"/>
              <a:gd name="connsiteY6" fmla="*/ 818459 h 4272044"/>
              <a:gd name="connsiteX7" fmla="*/ 411431 w 928032"/>
              <a:gd name="connsiteY7" fmla="*/ 1187509 h 4272044"/>
              <a:gd name="connsiteX8" fmla="*/ 124 w 928032"/>
              <a:gd name="connsiteY8" fmla="*/ 4266682 h 4272044"/>
              <a:gd name="connsiteX0" fmla="*/ 124 w 928032"/>
              <a:gd name="connsiteY0" fmla="*/ 4266682 h 4272044"/>
              <a:gd name="connsiteX1" fmla="*/ 384934 w 928032"/>
              <a:gd name="connsiteY1" fmla="*/ 4269799 h 4272044"/>
              <a:gd name="connsiteX2" fmla="*/ 448492 w 928032"/>
              <a:gd name="connsiteY2" fmla="*/ 3774586 h 4272044"/>
              <a:gd name="connsiteX3" fmla="*/ 852872 w 928032"/>
              <a:gd name="connsiteY3" fmla="*/ 1098753 h 4272044"/>
              <a:gd name="connsiteX4" fmla="*/ 928032 w 928032"/>
              <a:gd name="connsiteY4" fmla="*/ 822961 h 4272044"/>
              <a:gd name="connsiteX5" fmla="*/ 928032 w 928032"/>
              <a:gd name="connsiteY5" fmla="*/ 1 h 4272044"/>
              <a:gd name="connsiteX6" fmla="*/ 375495 w 928032"/>
              <a:gd name="connsiteY6" fmla="*/ 489847 h 4272044"/>
              <a:gd name="connsiteX7" fmla="*/ 411431 w 928032"/>
              <a:gd name="connsiteY7" fmla="*/ 1187509 h 4272044"/>
              <a:gd name="connsiteX8" fmla="*/ 124 w 928032"/>
              <a:gd name="connsiteY8" fmla="*/ 4266682 h 4272044"/>
              <a:gd name="connsiteX0" fmla="*/ 124 w 928032"/>
              <a:gd name="connsiteY0" fmla="*/ 4266682 h 4272044"/>
              <a:gd name="connsiteX1" fmla="*/ 384934 w 928032"/>
              <a:gd name="connsiteY1" fmla="*/ 4269799 h 4272044"/>
              <a:gd name="connsiteX2" fmla="*/ 448492 w 928032"/>
              <a:gd name="connsiteY2" fmla="*/ 3774586 h 4272044"/>
              <a:gd name="connsiteX3" fmla="*/ 852872 w 928032"/>
              <a:gd name="connsiteY3" fmla="*/ 1098753 h 4272044"/>
              <a:gd name="connsiteX4" fmla="*/ 928032 w 928032"/>
              <a:gd name="connsiteY4" fmla="*/ 822961 h 4272044"/>
              <a:gd name="connsiteX5" fmla="*/ 928032 w 928032"/>
              <a:gd name="connsiteY5" fmla="*/ 1 h 4272044"/>
              <a:gd name="connsiteX6" fmla="*/ 375495 w 928032"/>
              <a:gd name="connsiteY6" fmla="*/ 489847 h 4272044"/>
              <a:gd name="connsiteX7" fmla="*/ 411431 w 928032"/>
              <a:gd name="connsiteY7" fmla="*/ 1187509 h 4272044"/>
              <a:gd name="connsiteX8" fmla="*/ 124 w 928032"/>
              <a:gd name="connsiteY8" fmla="*/ 4266682 h 4272044"/>
              <a:gd name="connsiteX0" fmla="*/ 124 w 928032"/>
              <a:gd name="connsiteY0" fmla="*/ 4266682 h 4272044"/>
              <a:gd name="connsiteX1" fmla="*/ 384934 w 928032"/>
              <a:gd name="connsiteY1" fmla="*/ 4269799 h 4272044"/>
              <a:gd name="connsiteX2" fmla="*/ 448492 w 928032"/>
              <a:gd name="connsiteY2" fmla="*/ 3774586 h 4272044"/>
              <a:gd name="connsiteX3" fmla="*/ 852872 w 928032"/>
              <a:gd name="connsiteY3" fmla="*/ 1098753 h 4272044"/>
              <a:gd name="connsiteX4" fmla="*/ 928032 w 928032"/>
              <a:gd name="connsiteY4" fmla="*/ 822961 h 4272044"/>
              <a:gd name="connsiteX5" fmla="*/ 928032 w 928032"/>
              <a:gd name="connsiteY5" fmla="*/ 1 h 4272044"/>
              <a:gd name="connsiteX6" fmla="*/ 423120 w 928032"/>
              <a:gd name="connsiteY6" fmla="*/ 1032772 h 4272044"/>
              <a:gd name="connsiteX7" fmla="*/ 411431 w 928032"/>
              <a:gd name="connsiteY7" fmla="*/ 1187509 h 4272044"/>
              <a:gd name="connsiteX8" fmla="*/ 124 w 928032"/>
              <a:gd name="connsiteY8" fmla="*/ 4266682 h 4272044"/>
              <a:gd name="connsiteX0" fmla="*/ 124 w 928032"/>
              <a:gd name="connsiteY0" fmla="*/ 4266682 h 4272044"/>
              <a:gd name="connsiteX1" fmla="*/ 384934 w 928032"/>
              <a:gd name="connsiteY1" fmla="*/ 4269799 h 4272044"/>
              <a:gd name="connsiteX2" fmla="*/ 448492 w 928032"/>
              <a:gd name="connsiteY2" fmla="*/ 3774586 h 4272044"/>
              <a:gd name="connsiteX3" fmla="*/ 814772 w 928032"/>
              <a:gd name="connsiteY3" fmla="*/ 1413078 h 4272044"/>
              <a:gd name="connsiteX4" fmla="*/ 928032 w 928032"/>
              <a:gd name="connsiteY4" fmla="*/ 822961 h 4272044"/>
              <a:gd name="connsiteX5" fmla="*/ 928032 w 928032"/>
              <a:gd name="connsiteY5" fmla="*/ 1 h 4272044"/>
              <a:gd name="connsiteX6" fmla="*/ 423120 w 928032"/>
              <a:gd name="connsiteY6" fmla="*/ 1032772 h 4272044"/>
              <a:gd name="connsiteX7" fmla="*/ 411431 w 928032"/>
              <a:gd name="connsiteY7" fmla="*/ 1187509 h 4272044"/>
              <a:gd name="connsiteX8" fmla="*/ 124 w 928032"/>
              <a:gd name="connsiteY8" fmla="*/ 4266682 h 4272044"/>
              <a:gd name="connsiteX0" fmla="*/ 124 w 949285"/>
              <a:gd name="connsiteY0" fmla="*/ 4266682 h 4272044"/>
              <a:gd name="connsiteX1" fmla="*/ 384934 w 949285"/>
              <a:gd name="connsiteY1" fmla="*/ 4269799 h 4272044"/>
              <a:gd name="connsiteX2" fmla="*/ 448492 w 949285"/>
              <a:gd name="connsiteY2" fmla="*/ 3774586 h 4272044"/>
              <a:gd name="connsiteX3" fmla="*/ 814772 w 949285"/>
              <a:gd name="connsiteY3" fmla="*/ 1413078 h 4272044"/>
              <a:gd name="connsiteX4" fmla="*/ 928032 w 949285"/>
              <a:gd name="connsiteY4" fmla="*/ 1 h 4272044"/>
              <a:gd name="connsiteX5" fmla="*/ 423120 w 949285"/>
              <a:gd name="connsiteY5" fmla="*/ 1032772 h 4272044"/>
              <a:gd name="connsiteX6" fmla="*/ 411431 w 949285"/>
              <a:gd name="connsiteY6" fmla="*/ 1187509 h 4272044"/>
              <a:gd name="connsiteX7" fmla="*/ 124 w 949285"/>
              <a:gd name="connsiteY7" fmla="*/ 4266682 h 4272044"/>
              <a:gd name="connsiteX0" fmla="*/ 124 w 893143"/>
              <a:gd name="connsiteY0" fmla="*/ 3258957 h 3264319"/>
              <a:gd name="connsiteX1" fmla="*/ 384934 w 893143"/>
              <a:gd name="connsiteY1" fmla="*/ 3262074 h 3264319"/>
              <a:gd name="connsiteX2" fmla="*/ 448492 w 893143"/>
              <a:gd name="connsiteY2" fmla="*/ 2766861 h 3264319"/>
              <a:gd name="connsiteX3" fmla="*/ 814772 w 893143"/>
              <a:gd name="connsiteY3" fmla="*/ 405353 h 3264319"/>
              <a:gd name="connsiteX4" fmla="*/ 856595 w 893143"/>
              <a:gd name="connsiteY4" fmla="*/ 20976 h 3264319"/>
              <a:gd name="connsiteX5" fmla="*/ 423120 w 893143"/>
              <a:gd name="connsiteY5" fmla="*/ 25047 h 3264319"/>
              <a:gd name="connsiteX6" fmla="*/ 411431 w 893143"/>
              <a:gd name="connsiteY6" fmla="*/ 179784 h 3264319"/>
              <a:gd name="connsiteX7" fmla="*/ 124 w 893143"/>
              <a:gd name="connsiteY7" fmla="*/ 3258957 h 3264319"/>
              <a:gd name="connsiteX0" fmla="*/ 124 w 861625"/>
              <a:gd name="connsiteY0" fmla="*/ 3286204 h 3291566"/>
              <a:gd name="connsiteX1" fmla="*/ 384934 w 861625"/>
              <a:gd name="connsiteY1" fmla="*/ 3289321 h 3291566"/>
              <a:gd name="connsiteX2" fmla="*/ 448492 w 861625"/>
              <a:gd name="connsiteY2" fmla="*/ 2794108 h 3291566"/>
              <a:gd name="connsiteX3" fmla="*/ 814772 w 861625"/>
              <a:gd name="connsiteY3" fmla="*/ 432600 h 3291566"/>
              <a:gd name="connsiteX4" fmla="*/ 856595 w 861625"/>
              <a:gd name="connsiteY4" fmla="*/ 48223 h 3291566"/>
              <a:gd name="connsiteX5" fmla="*/ 423120 w 861625"/>
              <a:gd name="connsiteY5" fmla="*/ 52294 h 3291566"/>
              <a:gd name="connsiteX6" fmla="*/ 411431 w 861625"/>
              <a:gd name="connsiteY6" fmla="*/ 207031 h 3291566"/>
              <a:gd name="connsiteX7" fmla="*/ 124 w 861625"/>
              <a:gd name="connsiteY7" fmla="*/ 3286204 h 3291566"/>
              <a:gd name="connsiteX0" fmla="*/ 124 w 856595"/>
              <a:gd name="connsiteY0" fmla="*/ 3238009 h 3243371"/>
              <a:gd name="connsiteX1" fmla="*/ 384934 w 856595"/>
              <a:gd name="connsiteY1" fmla="*/ 3241126 h 3243371"/>
              <a:gd name="connsiteX2" fmla="*/ 448492 w 856595"/>
              <a:gd name="connsiteY2" fmla="*/ 2745913 h 3243371"/>
              <a:gd name="connsiteX3" fmla="*/ 814772 w 856595"/>
              <a:gd name="connsiteY3" fmla="*/ 384405 h 3243371"/>
              <a:gd name="connsiteX4" fmla="*/ 856595 w 856595"/>
              <a:gd name="connsiteY4" fmla="*/ 28 h 3243371"/>
              <a:gd name="connsiteX5" fmla="*/ 423120 w 856595"/>
              <a:gd name="connsiteY5" fmla="*/ 4099 h 3243371"/>
              <a:gd name="connsiteX6" fmla="*/ 411431 w 856595"/>
              <a:gd name="connsiteY6" fmla="*/ 158836 h 3243371"/>
              <a:gd name="connsiteX7" fmla="*/ 124 w 856595"/>
              <a:gd name="connsiteY7" fmla="*/ 3238009 h 3243371"/>
              <a:gd name="connsiteX0" fmla="*/ 124 w 856595"/>
              <a:gd name="connsiteY0" fmla="*/ 3238009 h 3243371"/>
              <a:gd name="connsiteX1" fmla="*/ 384934 w 856595"/>
              <a:gd name="connsiteY1" fmla="*/ 3241126 h 3243371"/>
              <a:gd name="connsiteX2" fmla="*/ 448492 w 856595"/>
              <a:gd name="connsiteY2" fmla="*/ 2745913 h 3243371"/>
              <a:gd name="connsiteX3" fmla="*/ 814772 w 856595"/>
              <a:gd name="connsiteY3" fmla="*/ 384405 h 3243371"/>
              <a:gd name="connsiteX4" fmla="*/ 856595 w 856595"/>
              <a:gd name="connsiteY4" fmla="*/ 28 h 3243371"/>
              <a:gd name="connsiteX5" fmla="*/ 423120 w 856595"/>
              <a:gd name="connsiteY5" fmla="*/ 4099 h 3243371"/>
              <a:gd name="connsiteX6" fmla="*/ 411431 w 856595"/>
              <a:gd name="connsiteY6" fmla="*/ 158836 h 3243371"/>
              <a:gd name="connsiteX7" fmla="*/ 124 w 856595"/>
              <a:gd name="connsiteY7" fmla="*/ 3238009 h 3243371"/>
              <a:gd name="connsiteX0" fmla="*/ 124 w 856595"/>
              <a:gd name="connsiteY0" fmla="*/ 3238009 h 3243371"/>
              <a:gd name="connsiteX1" fmla="*/ 384934 w 856595"/>
              <a:gd name="connsiteY1" fmla="*/ 3241126 h 3243371"/>
              <a:gd name="connsiteX2" fmla="*/ 448492 w 856595"/>
              <a:gd name="connsiteY2" fmla="*/ 2745913 h 3243371"/>
              <a:gd name="connsiteX3" fmla="*/ 814772 w 856595"/>
              <a:gd name="connsiteY3" fmla="*/ 384405 h 3243371"/>
              <a:gd name="connsiteX4" fmla="*/ 856595 w 856595"/>
              <a:gd name="connsiteY4" fmla="*/ 28 h 3243371"/>
              <a:gd name="connsiteX5" fmla="*/ 423120 w 856595"/>
              <a:gd name="connsiteY5" fmla="*/ 4099 h 3243371"/>
              <a:gd name="connsiteX6" fmla="*/ 411431 w 856595"/>
              <a:gd name="connsiteY6" fmla="*/ 158836 h 3243371"/>
              <a:gd name="connsiteX7" fmla="*/ 124 w 856595"/>
              <a:gd name="connsiteY7" fmla="*/ 3238009 h 3243371"/>
              <a:gd name="connsiteX0" fmla="*/ 124 w 1233906"/>
              <a:gd name="connsiteY0" fmla="*/ 3238009 h 3243371"/>
              <a:gd name="connsiteX1" fmla="*/ 384934 w 1233906"/>
              <a:gd name="connsiteY1" fmla="*/ 3241126 h 3243371"/>
              <a:gd name="connsiteX2" fmla="*/ 448492 w 1233906"/>
              <a:gd name="connsiteY2" fmla="*/ 2745913 h 3243371"/>
              <a:gd name="connsiteX3" fmla="*/ 1233872 w 1233906"/>
              <a:gd name="connsiteY3" fmla="*/ 427268 h 3243371"/>
              <a:gd name="connsiteX4" fmla="*/ 856595 w 1233906"/>
              <a:gd name="connsiteY4" fmla="*/ 28 h 3243371"/>
              <a:gd name="connsiteX5" fmla="*/ 423120 w 1233906"/>
              <a:gd name="connsiteY5" fmla="*/ 4099 h 3243371"/>
              <a:gd name="connsiteX6" fmla="*/ 411431 w 1233906"/>
              <a:gd name="connsiteY6" fmla="*/ 158836 h 3243371"/>
              <a:gd name="connsiteX7" fmla="*/ 124 w 1233906"/>
              <a:gd name="connsiteY7" fmla="*/ 3238009 h 3243371"/>
              <a:gd name="connsiteX0" fmla="*/ 124 w 856595"/>
              <a:gd name="connsiteY0" fmla="*/ 3238009 h 3243371"/>
              <a:gd name="connsiteX1" fmla="*/ 384934 w 856595"/>
              <a:gd name="connsiteY1" fmla="*/ 3241126 h 3243371"/>
              <a:gd name="connsiteX2" fmla="*/ 448492 w 856595"/>
              <a:gd name="connsiteY2" fmla="*/ 2745913 h 3243371"/>
              <a:gd name="connsiteX3" fmla="*/ 819534 w 856595"/>
              <a:gd name="connsiteY3" fmla="*/ 370118 h 3243371"/>
              <a:gd name="connsiteX4" fmla="*/ 856595 w 856595"/>
              <a:gd name="connsiteY4" fmla="*/ 28 h 3243371"/>
              <a:gd name="connsiteX5" fmla="*/ 423120 w 856595"/>
              <a:gd name="connsiteY5" fmla="*/ 4099 h 3243371"/>
              <a:gd name="connsiteX6" fmla="*/ 411431 w 856595"/>
              <a:gd name="connsiteY6" fmla="*/ 158836 h 3243371"/>
              <a:gd name="connsiteX7" fmla="*/ 124 w 856595"/>
              <a:gd name="connsiteY7" fmla="*/ 3238009 h 3243371"/>
              <a:gd name="connsiteX0" fmla="*/ 124 w 1080432"/>
              <a:gd name="connsiteY0" fmla="*/ 3318961 h 3324323"/>
              <a:gd name="connsiteX1" fmla="*/ 384934 w 1080432"/>
              <a:gd name="connsiteY1" fmla="*/ 3322078 h 3324323"/>
              <a:gd name="connsiteX2" fmla="*/ 448492 w 1080432"/>
              <a:gd name="connsiteY2" fmla="*/ 2826865 h 3324323"/>
              <a:gd name="connsiteX3" fmla="*/ 819534 w 1080432"/>
              <a:gd name="connsiteY3" fmla="*/ 451070 h 3324323"/>
              <a:gd name="connsiteX4" fmla="*/ 1080432 w 1080432"/>
              <a:gd name="connsiteY4" fmla="*/ 17 h 3324323"/>
              <a:gd name="connsiteX5" fmla="*/ 423120 w 1080432"/>
              <a:gd name="connsiteY5" fmla="*/ 85051 h 3324323"/>
              <a:gd name="connsiteX6" fmla="*/ 411431 w 1080432"/>
              <a:gd name="connsiteY6" fmla="*/ 239788 h 3324323"/>
              <a:gd name="connsiteX7" fmla="*/ 124 w 1080432"/>
              <a:gd name="connsiteY7" fmla="*/ 3318961 h 3324323"/>
              <a:gd name="connsiteX0" fmla="*/ 124 w 1080449"/>
              <a:gd name="connsiteY0" fmla="*/ 3319651 h 3325013"/>
              <a:gd name="connsiteX1" fmla="*/ 384934 w 1080449"/>
              <a:gd name="connsiteY1" fmla="*/ 3322768 h 3325013"/>
              <a:gd name="connsiteX2" fmla="*/ 448492 w 1080449"/>
              <a:gd name="connsiteY2" fmla="*/ 2827555 h 3325013"/>
              <a:gd name="connsiteX3" fmla="*/ 819534 w 1080449"/>
              <a:gd name="connsiteY3" fmla="*/ 451760 h 3325013"/>
              <a:gd name="connsiteX4" fmla="*/ 1080432 w 1080449"/>
              <a:gd name="connsiteY4" fmla="*/ 707 h 3325013"/>
              <a:gd name="connsiteX5" fmla="*/ 423120 w 1080449"/>
              <a:gd name="connsiteY5" fmla="*/ 85741 h 3325013"/>
              <a:gd name="connsiteX6" fmla="*/ 411431 w 1080449"/>
              <a:gd name="connsiteY6" fmla="*/ 240478 h 3325013"/>
              <a:gd name="connsiteX7" fmla="*/ 124 w 1080449"/>
              <a:gd name="connsiteY7" fmla="*/ 3319651 h 3325013"/>
              <a:gd name="connsiteX0" fmla="*/ 124 w 880431"/>
              <a:gd name="connsiteY0" fmla="*/ 3236313 h 3241675"/>
              <a:gd name="connsiteX1" fmla="*/ 384934 w 880431"/>
              <a:gd name="connsiteY1" fmla="*/ 3239430 h 3241675"/>
              <a:gd name="connsiteX2" fmla="*/ 448492 w 880431"/>
              <a:gd name="connsiteY2" fmla="*/ 2744217 h 3241675"/>
              <a:gd name="connsiteX3" fmla="*/ 819534 w 880431"/>
              <a:gd name="connsiteY3" fmla="*/ 368422 h 3241675"/>
              <a:gd name="connsiteX4" fmla="*/ 880407 w 880431"/>
              <a:gd name="connsiteY4" fmla="*/ 3094 h 3241675"/>
              <a:gd name="connsiteX5" fmla="*/ 423120 w 880431"/>
              <a:gd name="connsiteY5" fmla="*/ 2403 h 3241675"/>
              <a:gd name="connsiteX6" fmla="*/ 411431 w 880431"/>
              <a:gd name="connsiteY6" fmla="*/ 157140 h 3241675"/>
              <a:gd name="connsiteX7" fmla="*/ 124 w 880431"/>
              <a:gd name="connsiteY7" fmla="*/ 3236313 h 3241675"/>
              <a:gd name="connsiteX0" fmla="*/ 124 w 819613"/>
              <a:gd name="connsiteY0" fmla="*/ 3233910 h 3239272"/>
              <a:gd name="connsiteX1" fmla="*/ 384934 w 819613"/>
              <a:gd name="connsiteY1" fmla="*/ 3237027 h 3239272"/>
              <a:gd name="connsiteX2" fmla="*/ 448492 w 819613"/>
              <a:gd name="connsiteY2" fmla="*/ 2741814 h 3239272"/>
              <a:gd name="connsiteX3" fmla="*/ 819534 w 819613"/>
              <a:gd name="connsiteY3" fmla="*/ 366019 h 3239272"/>
              <a:gd name="connsiteX4" fmla="*/ 670857 w 819613"/>
              <a:gd name="connsiteY4" fmla="*/ 291204 h 3239272"/>
              <a:gd name="connsiteX5" fmla="*/ 423120 w 819613"/>
              <a:gd name="connsiteY5" fmla="*/ 0 h 3239272"/>
              <a:gd name="connsiteX6" fmla="*/ 411431 w 819613"/>
              <a:gd name="connsiteY6" fmla="*/ 154737 h 3239272"/>
              <a:gd name="connsiteX7" fmla="*/ 124 w 819613"/>
              <a:gd name="connsiteY7" fmla="*/ 3233910 h 3239272"/>
              <a:gd name="connsiteX0" fmla="*/ 124 w 880431"/>
              <a:gd name="connsiteY0" fmla="*/ 3233910 h 3239272"/>
              <a:gd name="connsiteX1" fmla="*/ 384934 w 880431"/>
              <a:gd name="connsiteY1" fmla="*/ 3237027 h 3239272"/>
              <a:gd name="connsiteX2" fmla="*/ 448492 w 880431"/>
              <a:gd name="connsiteY2" fmla="*/ 2741814 h 3239272"/>
              <a:gd name="connsiteX3" fmla="*/ 819534 w 880431"/>
              <a:gd name="connsiteY3" fmla="*/ 366019 h 3239272"/>
              <a:gd name="connsiteX4" fmla="*/ 880407 w 880431"/>
              <a:gd name="connsiteY4" fmla="*/ 5454 h 3239272"/>
              <a:gd name="connsiteX5" fmla="*/ 423120 w 880431"/>
              <a:gd name="connsiteY5" fmla="*/ 0 h 3239272"/>
              <a:gd name="connsiteX6" fmla="*/ 411431 w 880431"/>
              <a:gd name="connsiteY6" fmla="*/ 154737 h 3239272"/>
              <a:gd name="connsiteX7" fmla="*/ 124 w 880431"/>
              <a:gd name="connsiteY7" fmla="*/ 3233910 h 3239272"/>
              <a:gd name="connsiteX0" fmla="*/ 124 w 880431"/>
              <a:gd name="connsiteY0" fmla="*/ 3233910 h 3239272"/>
              <a:gd name="connsiteX1" fmla="*/ 384934 w 880431"/>
              <a:gd name="connsiteY1" fmla="*/ 3237027 h 3239272"/>
              <a:gd name="connsiteX2" fmla="*/ 299878 w 880431"/>
              <a:gd name="connsiteY2" fmla="*/ 2165615 h 3239272"/>
              <a:gd name="connsiteX3" fmla="*/ 819534 w 880431"/>
              <a:gd name="connsiteY3" fmla="*/ 366019 h 3239272"/>
              <a:gd name="connsiteX4" fmla="*/ 880407 w 880431"/>
              <a:gd name="connsiteY4" fmla="*/ 5454 h 3239272"/>
              <a:gd name="connsiteX5" fmla="*/ 423120 w 880431"/>
              <a:gd name="connsiteY5" fmla="*/ 0 h 3239272"/>
              <a:gd name="connsiteX6" fmla="*/ 411431 w 880431"/>
              <a:gd name="connsiteY6" fmla="*/ 154737 h 3239272"/>
              <a:gd name="connsiteX7" fmla="*/ 124 w 880431"/>
              <a:gd name="connsiteY7" fmla="*/ 3233910 h 3239272"/>
              <a:gd name="connsiteX0" fmla="*/ 158 w 880465"/>
              <a:gd name="connsiteY0" fmla="*/ 3233910 h 3235208"/>
              <a:gd name="connsiteX1" fmla="*/ 325522 w 880465"/>
              <a:gd name="connsiteY1" fmla="*/ 3188105 h 3235208"/>
              <a:gd name="connsiteX2" fmla="*/ 299912 w 880465"/>
              <a:gd name="connsiteY2" fmla="*/ 2165615 h 3235208"/>
              <a:gd name="connsiteX3" fmla="*/ 819568 w 880465"/>
              <a:gd name="connsiteY3" fmla="*/ 366019 h 3235208"/>
              <a:gd name="connsiteX4" fmla="*/ 880441 w 880465"/>
              <a:gd name="connsiteY4" fmla="*/ 5454 h 3235208"/>
              <a:gd name="connsiteX5" fmla="*/ 423154 w 880465"/>
              <a:gd name="connsiteY5" fmla="*/ 0 h 3235208"/>
              <a:gd name="connsiteX6" fmla="*/ 411465 w 880465"/>
              <a:gd name="connsiteY6" fmla="*/ 154737 h 3235208"/>
              <a:gd name="connsiteX7" fmla="*/ 158 w 880465"/>
              <a:gd name="connsiteY7" fmla="*/ 3233910 h 3235208"/>
              <a:gd name="connsiteX0" fmla="*/ 933 w 702902"/>
              <a:gd name="connsiteY0" fmla="*/ 3179553 h 3188105"/>
              <a:gd name="connsiteX1" fmla="*/ 147959 w 702902"/>
              <a:gd name="connsiteY1" fmla="*/ 3188105 h 3188105"/>
              <a:gd name="connsiteX2" fmla="*/ 122349 w 702902"/>
              <a:gd name="connsiteY2" fmla="*/ 2165615 h 3188105"/>
              <a:gd name="connsiteX3" fmla="*/ 642005 w 702902"/>
              <a:gd name="connsiteY3" fmla="*/ 366019 h 3188105"/>
              <a:gd name="connsiteX4" fmla="*/ 702878 w 702902"/>
              <a:gd name="connsiteY4" fmla="*/ 5454 h 3188105"/>
              <a:gd name="connsiteX5" fmla="*/ 245591 w 702902"/>
              <a:gd name="connsiteY5" fmla="*/ 0 h 3188105"/>
              <a:gd name="connsiteX6" fmla="*/ 233902 w 702902"/>
              <a:gd name="connsiteY6" fmla="*/ 154737 h 3188105"/>
              <a:gd name="connsiteX7" fmla="*/ 933 w 702902"/>
              <a:gd name="connsiteY7" fmla="*/ 3179553 h 3188105"/>
              <a:gd name="connsiteX0" fmla="*/ 67917 w 769886"/>
              <a:gd name="connsiteY0" fmla="*/ 3179553 h 3188105"/>
              <a:gd name="connsiteX1" fmla="*/ 214943 w 769886"/>
              <a:gd name="connsiteY1" fmla="*/ 3188105 h 3188105"/>
              <a:gd name="connsiteX2" fmla="*/ 189333 w 769886"/>
              <a:gd name="connsiteY2" fmla="*/ 2165615 h 3188105"/>
              <a:gd name="connsiteX3" fmla="*/ 708989 w 769886"/>
              <a:gd name="connsiteY3" fmla="*/ 366019 h 3188105"/>
              <a:gd name="connsiteX4" fmla="*/ 769862 w 769886"/>
              <a:gd name="connsiteY4" fmla="*/ 5454 h 3188105"/>
              <a:gd name="connsiteX5" fmla="*/ 312575 w 769886"/>
              <a:gd name="connsiteY5" fmla="*/ 0 h 3188105"/>
              <a:gd name="connsiteX6" fmla="*/ 28425 w 769886"/>
              <a:gd name="connsiteY6" fmla="*/ 1323444 h 3188105"/>
              <a:gd name="connsiteX7" fmla="*/ 67917 w 769886"/>
              <a:gd name="connsiteY7" fmla="*/ 3179553 h 3188105"/>
              <a:gd name="connsiteX0" fmla="*/ 39521 w 741490"/>
              <a:gd name="connsiteY0" fmla="*/ 3179553 h 3188105"/>
              <a:gd name="connsiteX1" fmla="*/ 186547 w 741490"/>
              <a:gd name="connsiteY1" fmla="*/ 3188105 h 3188105"/>
              <a:gd name="connsiteX2" fmla="*/ 160937 w 741490"/>
              <a:gd name="connsiteY2" fmla="*/ 2165615 h 3188105"/>
              <a:gd name="connsiteX3" fmla="*/ 680593 w 741490"/>
              <a:gd name="connsiteY3" fmla="*/ 366019 h 3188105"/>
              <a:gd name="connsiteX4" fmla="*/ 741466 w 741490"/>
              <a:gd name="connsiteY4" fmla="*/ 5454 h 3188105"/>
              <a:gd name="connsiteX5" fmla="*/ 284179 w 741490"/>
              <a:gd name="connsiteY5" fmla="*/ 0 h 3188105"/>
              <a:gd name="connsiteX6" fmla="*/ 29 w 741490"/>
              <a:gd name="connsiteY6" fmla="*/ 1323444 h 3188105"/>
              <a:gd name="connsiteX7" fmla="*/ 39521 w 741490"/>
              <a:gd name="connsiteY7" fmla="*/ 3179553 h 3188105"/>
              <a:gd name="connsiteX0" fmla="*/ 39521 w 741490"/>
              <a:gd name="connsiteY0" fmla="*/ 3179553 h 3188105"/>
              <a:gd name="connsiteX1" fmla="*/ 186547 w 741490"/>
              <a:gd name="connsiteY1" fmla="*/ 3188105 h 3188105"/>
              <a:gd name="connsiteX2" fmla="*/ 160937 w 741490"/>
              <a:gd name="connsiteY2" fmla="*/ 2165615 h 3188105"/>
              <a:gd name="connsiteX3" fmla="*/ 259516 w 741490"/>
              <a:gd name="connsiteY3" fmla="*/ 1306421 h 3188105"/>
              <a:gd name="connsiteX4" fmla="*/ 741466 w 741490"/>
              <a:gd name="connsiteY4" fmla="*/ 5454 h 3188105"/>
              <a:gd name="connsiteX5" fmla="*/ 284179 w 741490"/>
              <a:gd name="connsiteY5" fmla="*/ 0 h 3188105"/>
              <a:gd name="connsiteX6" fmla="*/ 29 w 741490"/>
              <a:gd name="connsiteY6" fmla="*/ 1323444 h 3188105"/>
              <a:gd name="connsiteX7" fmla="*/ 39521 w 741490"/>
              <a:gd name="connsiteY7" fmla="*/ 3179553 h 3188105"/>
              <a:gd name="connsiteX0" fmla="*/ 49427 w 751396"/>
              <a:gd name="connsiteY0" fmla="*/ 3179553 h 3188105"/>
              <a:gd name="connsiteX1" fmla="*/ 196453 w 751396"/>
              <a:gd name="connsiteY1" fmla="*/ 3188105 h 3188105"/>
              <a:gd name="connsiteX2" fmla="*/ 170843 w 751396"/>
              <a:gd name="connsiteY2" fmla="*/ 2165615 h 3188105"/>
              <a:gd name="connsiteX3" fmla="*/ 269422 w 751396"/>
              <a:gd name="connsiteY3" fmla="*/ 1306421 h 3188105"/>
              <a:gd name="connsiteX4" fmla="*/ 751372 w 751396"/>
              <a:gd name="connsiteY4" fmla="*/ 5454 h 3188105"/>
              <a:gd name="connsiteX5" fmla="*/ 294085 w 751396"/>
              <a:gd name="connsiteY5" fmla="*/ 0 h 3188105"/>
              <a:gd name="connsiteX6" fmla="*/ 27 w 751396"/>
              <a:gd name="connsiteY6" fmla="*/ 1301700 h 3188105"/>
              <a:gd name="connsiteX7" fmla="*/ 49427 w 751396"/>
              <a:gd name="connsiteY7" fmla="*/ 3179553 h 3188105"/>
              <a:gd name="connsiteX0" fmla="*/ 49400 w 751345"/>
              <a:gd name="connsiteY0" fmla="*/ 3174106 h 3182658"/>
              <a:gd name="connsiteX1" fmla="*/ 196426 w 751345"/>
              <a:gd name="connsiteY1" fmla="*/ 3182658 h 3182658"/>
              <a:gd name="connsiteX2" fmla="*/ 170816 w 751345"/>
              <a:gd name="connsiteY2" fmla="*/ 2160168 h 3182658"/>
              <a:gd name="connsiteX3" fmla="*/ 269395 w 751345"/>
              <a:gd name="connsiteY3" fmla="*/ 1300974 h 3182658"/>
              <a:gd name="connsiteX4" fmla="*/ 751345 w 751345"/>
              <a:gd name="connsiteY4" fmla="*/ 7 h 3182658"/>
              <a:gd name="connsiteX5" fmla="*/ 0 w 751345"/>
              <a:gd name="connsiteY5" fmla="*/ 1296253 h 3182658"/>
              <a:gd name="connsiteX6" fmla="*/ 49400 w 751345"/>
              <a:gd name="connsiteY6" fmla="*/ 3174106 h 3182658"/>
              <a:gd name="connsiteX0" fmla="*/ 49400 w 269962"/>
              <a:gd name="connsiteY0" fmla="*/ 2052633 h 2061185"/>
              <a:gd name="connsiteX1" fmla="*/ 196426 w 269962"/>
              <a:gd name="connsiteY1" fmla="*/ 2061185 h 2061185"/>
              <a:gd name="connsiteX2" fmla="*/ 170816 w 269962"/>
              <a:gd name="connsiteY2" fmla="*/ 1038695 h 2061185"/>
              <a:gd name="connsiteX3" fmla="*/ 269395 w 269962"/>
              <a:gd name="connsiteY3" fmla="*/ 179501 h 2061185"/>
              <a:gd name="connsiteX4" fmla="*/ 0 w 269962"/>
              <a:gd name="connsiteY4" fmla="*/ 174780 h 2061185"/>
              <a:gd name="connsiteX5" fmla="*/ 49400 w 269962"/>
              <a:gd name="connsiteY5" fmla="*/ 2052633 h 2061185"/>
              <a:gd name="connsiteX0" fmla="*/ 49400 w 269962"/>
              <a:gd name="connsiteY0" fmla="*/ 2017178 h 2025730"/>
              <a:gd name="connsiteX1" fmla="*/ 196426 w 269962"/>
              <a:gd name="connsiteY1" fmla="*/ 2025730 h 2025730"/>
              <a:gd name="connsiteX2" fmla="*/ 170816 w 269962"/>
              <a:gd name="connsiteY2" fmla="*/ 1003240 h 2025730"/>
              <a:gd name="connsiteX3" fmla="*/ 269395 w 269962"/>
              <a:gd name="connsiteY3" fmla="*/ 144046 h 2025730"/>
              <a:gd name="connsiteX4" fmla="*/ 0 w 269962"/>
              <a:gd name="connsiteY4" fmla="*/ 139325 h 2025730"/>
              <a:gd name="connsiteX5" fmla="*/ 49400 w 269962"/>
              <a:gd name="connsiteY5" fmla="*/ 2017178 h 2025730"/>
              <a:gd name="connsiteX0" fmla="*/ 49400 w 269962"/>
              <a:gd name="connsiteY0" fmla="*/ 1877882 h 1886434"/>
              <a:gd name="connsiteX1" fmla="*/ 196426 w 269962"/>
              <a:gd name="connsiteY1" fmla="*/ 1886434 h 1886434"/>
              <a:gd name="connsiteX2" fmla="*/ 170816 w 269962"/>
              <a:gd name="connsiteY2" fmla="*/ 863944 h 1886434"/>
              <a:gd name="connsiteX3" fmla="*/ 269395 w 269962"/>
              <a:gd name="connsiteY3" fmla="*/ 4750 h 1886434"/>
              <a:gd name="connsiteX4" fmla="*/ 0 w 269962"/>
              <a:gd name="connsiteY4" fmla="*/ 29 h 1886434"/>
              <a:gd name="connsiteX5" fmla="*/ 49400 w 269962"/>
              <a:gd name="connsiteY5" fmla="*/ 1877882 h 1886434"/>
              <a:gd name="connsiteX0" fmla="*/ 49400 w 269962"/>
              <a:gd name="connsiteY0" fmla="*/ 1899625 h 1908177"/>
              <a:gd name="connsiteX1" fmla="*/ 196426 w 269962"/>
              <a:gd name="connsiteY1" fmla="*/ 1908177 h 1908177"/>
              <a:gd name="connsiteX2" fmla="*/ 170816 w 269962"/>
              <a:gd name="connsiteY2" fmla="*/ 885687 h 1908177"/>
              <a:gd name="connsiteX3" fmla="*/ 269395 w 269962"/>
              <a:gd name="connsiteY3" fmla="*/ 26493 h 1908177"/>
              <a:gd name="connsiteX4" fmla="*/ 0 w 269962"/>
              <a:gd name="connsiteY4" fmla="*/ 28 h 1908177"/>
              <a:gd name="connsiteX5" fmla="*/ 49400 w 269962"/>
              <a:gd name="connsiteY5" fmla="*/ 1899625 h 1908177"/>
              <a:gd name="connsiteX0" fmla="*/ 49400 w 265078"/>
              <a:gd name="connsiteY0" fmla="*/ 1899625 h 1908177"/>
              <a:gd name="connsiteX1" fmla="*/ 196426 w 265078"/>
              <a:gd name="connsiteY1" fmla="*/ 1908177 h 1908177"/>
              <a:gd name="connsiteX2" fmla="*/ 170816 w 265078"/>
              <a:gd name="connsiteY2" fmla="*/ 885687 h 1908177"/>
              <a:gd name="connsiteX3" fmla="*/ 264442 w 265078"/>
              <a:gd name="connsiteY3" fmla="*/ 4749 h 1908177"/>
              <a:gd name="connsiteX4" fmla="*/ 0 w 265078"/>
              <a:gd name="connsiteY4" fmla="*/ 28 h 1908177"/>
              <a:gd name="connsiteX5" fmla="*/ 49400 w 265078"/>
              <a:gd name="connsiteY5" fmla="*/ 1899625 h 1908177"/>
              <a:gd name="connsiteX0" fmla="*/ 49400 w 264666"/>
              <a:gd name="connsiteY0" fmla="*/ 1899625 h 1908177"/>
              <a:gd name="connsiteX1" fmla="*/ 196426 w 264666"/>
              <a:gd name="connsiteY1" fmla="*/ 1908177 h 1908177"/>
              <a:gd name="connsiteX2" fmla="*/ 170816 w 264666"/>
              <a:gd name="connsiteY2" fmla="*/ 885687 h 1908177"/>
              <a:gd name="connsiteX3" fmla="*/ 264442 w 264666"/>
              <a:gd name="connsiteY3" fmla="*/ 4749 h 1908177"/>
              <a:gd name="connsiteX4" fmla="*/ 0 w 264666"/>
              <a:gd name="connsiteY4" fmla="*/ 28 h 1908177"/>
              <a:gd name="connsiteX5" fmla="*/ 49400 w 264666"/>
              <a:gd name="connsiteY5" fmla="*/ 1899625 h 1908177"/>
              <a:gd name="connsiteX0" fmla="*/ 49400 w 264666"/>
              <a:gd name="connsiteY0" fmla="*/ 1899625 h 1908177"/>
              <a:gd name="connsiteX1" fmla="*/ 196426 w 264666"/>
              <a:gd name="connsiteY1" fmla="*/ 1908177 h 1908177"/>
              <a:gd name="connsiteX2" fmla="*/ 170816 w 264666"/>
              <a:gd name="connsiteY2" fmla="*/ 885687 h 1908177"/>
              <a:gd name="connsiteX3" fmla="*/ 264442 w 264666"/>
              <a:gd name="connsiteY3" fmla="*/ 4749 h 1908177"/>
              <a:gd name="connsiteX4" fmla="*/ 0 w 264666"/>
              <a:gd name="connsiteY4" fmla="*/ 28 h 1908177"/>
              <a:gd name="connsiteX5" fmla="*/ 49400 w 264666"/>
              <a:gd name="connsiteY5" fmla="*/ 1899625 h 1908177"/>
              <a:gd name="connsiteX0" fmla="*/ 49400 w 244900"/>
              <a:gd name="connsiteY0" fmla="*/ 1899625 h 1908177"/>
              <a:gd name="connsiteX1" fmla="*/ 196426 w 244900"/>
              <a:gd name="connsiteY1" fmla="*/ 1908177 h 1908177"/>
              <a:gd name="connsiteX2" fmla="*/ 170816 w 244900"/>
              <a:gd name="connsiteY2" fmla="*/ 885687 h 1908177"/>
              <a:gd name="connsiteX3" fmla="*/ 244627 w 244900"/>
              <a:gd name="connsiteY3" fmla="*/ 4749 h 1908177"/>
              <a:gd name="connsiteX4" fmla="*/ 0 w 244900"/>
              <a:gd name="connsiteY4" fmla="*/ 28 h 1908177"/>
              <a:gd name="connsiteX5" fmla="*/ 49400 w 244900"/>
              <a:gd name="connsiteY5" fmla="*/ 1899625 h 1908177"/>
              <a:gd name="connsiteX0" fmla="*/ 49400 w 1232840"/>
              <a:gd name="connsiteY0" fmla="*/ 2362985 h 2371537"/>
              <a:gd name="connsiteX1" fmla="*/ 196426 w 1232840"/>
              <a:gd name="connsiteY1" fmla="*/ 2371537 h 2371537"/>
              <a:gd name="connsiteX2" fmla="*/ 170816 w 1232840"/>
              <a:gd name="connsiteY2" fmla="*/ 1349047 h 2371537"/>
              <a:gd name="connsiteX3" fmla="*/ 1232817 w 1232840"/>
              <a:gd name="connsiteY3" fmla="*/ 8 h 2371537"/>
              <a:gd name="connsiteX4" fmla="*/ 0 w 1232840"/>
              <a:gd name="connsiteY4" fmla="*/ 463388 h 2371537"/>
              <a:gd name="connsiteX5" fmla="*/ 49400 w 1232840"/>
              <a:gd name="connsiteY5" fmla="*/ 2362985 h 2371537"/>
              <a:gd name="connsiteX0" fmla="*/ 934 w 1203211"/>
              <a:gd name="connsiteY0" fmla="*/ 2426973 h 2435525"/>
              <a:gd name="connsiteX1" fmla="*/ 147960 w 1203211"/>
              <a:gd name="connsiteY1" fmla="*/ 2435525 h 2435525"/>
              <a:gd name="connsiteX2" fmla="*/ 122350 w 1203211"/>
              <a:gd name="connsiteY2" fmla="*/ 1413035 h 2435525"/>
              <a:gd name="connsiteX3" fmla="*/ 1184351 w 1203211"/>
              <a:gd name="connsiteY3" fmla="*/ 63996 h 2435525"/>
              <a:gd name="connsiteX4" fmla="*/ 1161123 w 1203211"/>
              <a:gd name="connsiteY4" fmla="*/ 21 h 2435525"/>
              <a:gd name="connsiteX5" fmla="*/ 934 w 1203211"/>
              <a:gd name="connsiteY5" fmla="*/ 2426973 h 2435525"/>
              <a:gd name="connsiteX0" fmla="*/ 856364 w 2058642"/>
              <a:gd name="connsiteY0" fmla="*/ 2426973 h 2512066"/>
              <a:gd name="connsiteX1" fmla="*/ 636 w 2058642"/>
              <a:gd name="connsiteY1" fmla="*/ 1668928 h 2512066"/>
              <a:gd name="connsiteX2" fmla="*/ 1003390 w 2058642"/>
              <a:gd name="connsiteY2" fmla="*/ 2435525 h 2512066"/>
              <a:gd name="connsiteX3" fmla="*/ 977780 w 2058642"/>
              <a:gd name="connsiteY3" fmla="*/ 1413035 h 2512066"/>
              <a:gd name="connsiteX4" fmla="*/ 2039781 w 2058642"/>
              <a:gd name="connsiteY4" fmla="*/ 63996 h 2512066"/>
              <a:gd name="connsiteX5" fmla="*/ 2016553 w 2058642"/>
              <a:gd name="connsiteY5" fmla="*/ 21 h 2512066"/>
              <a:gd name="connsiteX6" fmla="*/ 856364 w 2058642"/>
              <a:gd name="connsiteY6" fmla="*/ 2426973 h 2512066"/>
              <a:gd name="connsiteX0" fmla="*/ 913385 w 2115663"/>
              <a:gd name="connsiteY0" fmla="*/ 2426973 h 2512066"/>
              <a:gd name="connsiteX1" fmla="*/ 57657 w 2115663"/>
              <a:gd name="connsiteY1" fmla="*/ 1668928 h 2512066"/>
              <a:gd name="connsiteX2" fmla="*/ 2022 w 2115663"/>
              <a:gd name="connsiteY2" fmla="*/ 966043 h 2512066"/>
              <a:gd name="connsiteX3" fmla="*/ 1034801 w 2115663"/>
              <a:gd name="connsiteY3" fmla="*/ 1413035 h 2512066"/>
              <a:gd name="connsiteX4" fmla="*/ 2096802 w 2115663"/>
              <a:gd name="connsiteY4" fmla="*/ 63996 h 2512066"/>
              <a:gd name="connsiteX5" fmla="*/ 2073574 w 2115663"/>
              <a:gd name="connsiteY5" fmla="*/ 21 h 2512066"/>
              <a:gd name="connsiteX6" fmla="*/ 913385 w 2115663"/>
              <a:gd name="connsiteY6" fmla="*/ 2426973 h 2512066"/>
              <a:gd name="connsiteX0" fmla="*/ 913385 w 2115663"/>
              <a:gd name="connsiteY0" fmla="*/ 2426973 h 2512066"/>
              <a:gd name="connsiteX1" fmla="*/ 57657 w 2115663"/>
              <a:gd name="connsiteY1" fmla="*/ 1668928 h 2512066"/>
              <a:gd name="connsiteX2" fmla="*/ 2022 w 2115663"/>
              <a:gd name="connsiteY2" fmla="*/ 966043 h 2512066"/>
              <a:gd name="connsiteX3" fmla="*/ 646006 w 2115663"/>
              <a:gd name="connsiteY3" fmla="*/ 393878 h 2512066"/>
              <a:gd name="connsiteX4" fmla="*/ 2096802 w 2115663"/>
              <a:gd name="connsiteY4" fmla="*/ 63996 h 2512066"/>
              <a:gd name="connsiteX5" fmla="*/ 2073574 w 2115663"/>
              <a:gd name="connsiteY5" fmla="*/ 21 h 2512066"/>
              <a:gd name="connsiteX6" fmla="*/ 913385 w 2115663"/>
              <a:gd name="connsiteY6" fmla="*/ 2426973 h 2512066"/>
              <a:gd name="connsiteX0" fmla="*/ 913385 w 2224457"/>
              <a:gd name="connsiteY0" fmla="*/ 2390776 h 2475869"/>
              <a:gd name="connsiteX1" fmla="*/ 57657 w 2224457"/>
              <a:gd name="connsiteY1" fmla="*/ 1632731 h 2475869"/>
              <a:gd name="connsiteX2" fmla="*/ 2022 w 2224457"/>
              <a:gd name="connsiteY2" fmla="*/ 929846 h 2475869"/>
              <a:gd name="connsiteX3" fmla="*/ 646006 w 2224457"/>
              <a:gd name="connsiteY3" fmla="*/ 357681 h 2475869"/>
              <a:gd name="connsiteX4" fmla="*/ 2096802 w 2224457"/>
              <a:gd name="connsiteY4" fmla="*/ 27799 h 2475869"/>
              <a:gd name="connsiteX5" fmla="*/ 2197773 w 2224457"/>
              <a:gd name="connsiteY5" fmla="*/ 283791 h 2475869"/>
              <a:gd name="connsiteX6" fmla="*/ 913385 w 2224457"/>
              <a:gd name="connsiteY6" fmla="*/ 2390776 h 2475869"/>
              <a:gd name="connsiteX0" fmla="*/ 913385 w 2226744"/>
              <a:gd name="connsiteY0" fmla="*/ 2457434 h 2542527"/>
              <a:gd name="connsiteX1" fmla="*/ 57657 w 2226744"/>
              <a:gd name="connsiteY1" fmla="*/ 1699389 h 2542527"/>
              <a:gd name="connsiteX2" fmla="*/ 2022 w 2226744"/>
              <a:gd name="connsiteY2" fmla="*/ 996504 h 2542527"/>
              <a:gd name="connsiteX3" fmla="*/ 646006 w 2226744"/>
              <a:gd name="connsiteY3" fmla="*/ 424339 h 2542527"/>
              <a:gd name="connsiteX4" fmla="*/ 2123802 w 2226744"/>
              <a:gd name="connsiteY4" fmla="*/ 5577 h 2542527"/>
              <a:gd name="connsiteX5" fmla="*/ 2197773 w 2226744"/>
              <a:gd name="connsiteY5" fmla="*/ 350449 h 2542527"/>
              <a:gd name="connsiteX6" fmla="*/ 913385 w 2226744"/>
              <a:gd name="connsiteY6" fmla="*/ 2457434 h 2542527"/>
              <a:gd name="connsiteX0" fmla="*/ 913385 w 2226744"/>
              <a:gd name="connsiteY0" fmla="*/ 2451957 h 2537050"/>
              <a:gd name="connsiteX1" fmla="*/ 57657 w 2226744"/>
              <a:gd name="connsiteY1" fmla="*/ 1693912 h 2537050"/>
              <a:gd name="connsiteX2" fmla="*/ 2022 w 2226744"/>
              <a:gd name="connsiteY2" fmla="*/ 991027 h 2537050"/>
              <a:gd name="connsiteX3" fmla="*/ 646006 w 2226744"/>
              <a:gd name="connsiteY3" fmla="*/ 418862 h 2537050"/>
              <a:gd name="connsiteX4" fmla="*/ 2123802 w 2226744"/>
              <a:gd name="connsiteY4" fmla="*/ 100 h 2537050"/>
              <a:gd name="connsiteX5" fmla="*/ 2197773 w 2226744"/>
              <a:gd name="connsiteY5" fmla="*/ 344972 h 2537050"/>
              <a:gd name="connsiteX6" fmla="*/ 913385 w 2226744"/>
              <a:gd name="connsiteY6" fmla="*/ 2451957 h 2537050"/>
              <a:gd name="connsiteX0" fmla="*/ 912325 w 2225684"/>
              <a:gd name="connsiteY0" fmla="*/ 2451956 h 2537756"/>
              <a:gd name="connsiteX1" fmla="*/ 175396 w 2225684"/>
              <a:gd name="connsiteY1" fmla="*/ 1705761 h 2537756"/>
              <a:gd name="connsiteX2" fmla="*/ 962 w 2225684"/>
              <a:gd name="connsiteY2" fmla="*/ 991026 h 2537756"/>
              <a:gd name="connsiteX3" fmla="*/ 644946 w 2225684"/>
              <a:gd name="connsiteY3" fmla="*/ 418861 h 2537756"/>
              <a:gd name="connsiteX4" fmla="*/ 2122742 w 2225684"/>
              <a:gd name="connsiteY4" fmla="*/ 99 h 2537756"/>
              <a:gd name="connsiteX5" fmla="*/ 2196713 w 2225684"/>
              <a:gd name="connsiteY5" fmla="*/ 344971 h 2537756"/>
              <a:gd name="connsiteX6" fmla="*/ 912325 w 2225684"/>
              <a:gd name="connsiteY6" fmla="*/ 2451956 h 2537756"/>
              <a:gd name="connsiteX0" fmla="*/ 880085 w 2193444"/>
              <a:gd name="connsiteY0" fmla="*/ 2451956 h 2537756"/>
              <a:gd name="connsiteX1" fmla="*/ 143156 w 2193444"/>
              <a:gd name="connsiteY1" fmla="*/ 1705761 h 2537756"/>
              <a:gd name="connsiteX2" fmla="*/ 1122 w 2193444"/>
              <a:gd name="connsiteY2" fmla="*/ 1707991 h 2537756"/>
              <a:gd name="connsiteX3" fmla="*/ 612706 w 2193444"/>
              <a:gd name="connsiteY3" fmla="*/ 418861 h 2537756"/>
              <a:gd name="connsiteX4" fmla="*/ 2090502 w 2193444"/>
              <a:gd name="connsiteY4" fmla="*/ 99 h 2537756"/>
              <a:gd name="connsiteX5" fmla="*/ 2164473 w 2193444"/>
              <a:gd name="connsiteY5" fmla="*/ 344971 h 2537756"/>
              <a:gd name="connsiteX6" fmla="*/ 880085 w 2193444"/>
              <a:gd name="connsiteY6" fmla="*/ 2451956 h 2537756"/>
              <a:gd name="connsiteX0" fmla="*/ 766685 w 2193444"/>
              <a:gd name="connsiteY0" fmla="*/ 834338 h 1782426"/>
              <a:gd name="connsiteX1" fmla="*/ 143156 w 2193444"/>
              <a:gd name="connsiteY1" fmla="*/ 1705761 h 1782426"/>
              <a:gd name="connsiteX2" fmla="*/ 1122 w 2193444"/>
              <a:gd name="connsiteY2" fmla="*/ 1707991 h 1782426"/>
              <a:gd name="connsiteX3" fmla="*/ 612706 w 2193444"/>
              <a:gd name="connsiteY3" fmla="*/ 418861 h 1782426"/>
              <a:gd name="connsiteX4" fmla="*/ 2090502 w 2193444"/>
              <a:gd name="connsiteY4" fmla="*/ 99 h 1782426"/>
              <a:gd name="connsiteX5" fmla="*/ 2164473 w 2193444"/>
              <a:gd name="connsiteY5" fmla="*/ 344971 h 1782426"/>
              <a:gd name="connsiteX6" fmla="*/ 766685 w 2193444"/>
              <a:gd name="connsiteY6" fmla="*/ 834338 h 1782426"/>
              <a:gd name="connsiteX0" fmla="*/ 765731 w 2192490"/>
              <a:gd name="connsiteY0" fmla="*/ 834338 h 1707991"/>
              <a:gd name="connsiteX1" fmla="*/ 142202 w 2192490"/>
              <a:gd name="connsiteY1" fmla="*/ 1705761 h 1707991"/>
              <a:gd name="connsiteX2" fmla="*/ 168 w 2192490"/>
              <a:gd name="connsiteY2" fmla="*/ 1707991 h 1707991"/>
              <a:gd name="connsiteX3" fmla="*/ 611752 w 2192490"/>
              <a:gd name="connsiteY3" fmla="*/ 418861 h 1707991"/>
              <a:gd name="connsiteX4" fmla="*/ 2089548 w 2192490"/>
              <a:gd name="connsiteY4" fmla="*/ 99 h 1707991"/>
              <a:gd name="connsiteX5" fmla="*/ 2163519 w 2192490"/>
              <a:gd name="connsiteY5" fmla="*/ 344971 h 1707991"/>
              <a:gd name="connsiteX6" fmla="*/ 765731 w 2192490"/>
              <a:gd name="connsiteY6" fmla="*/ 834338 h 1707991"/>
              <a:gd name="connsiteX0" fmla="*/ 765730 w 2192489"/>
              <a:gd name="connsiteY0" fmla="*/ 834338 h 1707991"/>
              <a:gd name="connsiteX1" fmla="*/ 142201 w 2192489"/>
              <a:gd name="connsiteY1" fmla="*/ 1705761 h 1707991"/>
              <a:gd name="connsiteX2" fmla="*/ 167 w 2192489"/>
              <a:gd name="connsiteY2" fmla="*/ 1707991 h 1707991"/>
              <a:gd name="connsiteX3" fmla="*/ 611751 w 2192489"/>
              <a:gd name="connsiteY3" fmla="*/ 418861 h 1707991"/>
              <a:gd name="connsiteX4" fmla="*/ 2089547 w 2192489"/>
              <a:gd name="connsiteY4" fmla="*/ 99 h 1707991"/>
              <a:gd name="connsiteX5" fmla="*/ 2163518 w 2192489"/>
              <a:gd name="connsiteY5" fmla="*/ 344971 h 1707991"/>
              <a:gd name="connsiteX6" fmla="*/ 765730 w 2192489"/>
              <a:gd name="connsiteY6" fmla="*/ 834338 h 1707991"/>
              <a:gd name="connsiteX0" fmla="*/ 771123 w 2197882"/>
              <a:gd name="connsiteY0" fmla="*/ 834338 h 1705857"/>
              <a:gd name="connsiteX1" fmla="*/ 147594 w 2197882"/>
              <a:gd name="connsiteY1" fmla="*/ 1705761 h 1705857"/>
              <a:gd name="connsiteX2" fmla="*/ 161 w 2197882"/>
              <a:gd name="connsiteY2" fmla="*/ 1696141 h 1705857"/>
              <a:gd name="connsiteX3" fmla="*/ 617144 w 2197882"/>
              <a:gd name="connsiteY3" fmla="*/ 418861 h 1705857"/>
              <a:gd name="connsiteX4" fmla="*/ 2094940 w 2197882"/>
              <a:gd name="connsiteY4" fmla="*/ 99 h 1705857"/>
              <a:gd name="connsiteX5" fmla="*/ 2168911 w 2197882"/>
              <a:gd name="connsiteY5" fmla="*/ 344971 h 1705857"/>
              <a:gd name="connsiteX6" fmla="*/ 771123 w 2197882"/>
              <a:gd name="connsiteY6" fmla="*/ 834338 h 1705857"/>
              <a:gd name="connsiteX0" fmla="*/ 771123 w 2197882"/>
              <a:gd name="connsiteY0" fmla="*/ 834338 h 1705857"/>
              <a:gd name="connsiteX1" fmla="*/ 147594 w 2197882"/>
              <a:gd name="connsiteY1" fmla="*/ 1705761 h 1705857"/>
              <a:gd name="connsiteX2" fmla="*/ 161 w 2197882"/>
              <a:gd name="connsiteY2" fmla="*/ 1696141 h 1705857"/>
              <a:gd name="connsiteX3" fmla="*/ 617144 w 2197882"/>
              <a:gd name="connsiteY3" fmla="*/ 418861 h 1705857"/>
              <a:gd name="connsiteX4" fmla="*/ 2094940 w 2197882"/>
              <a:gd name="connsiteY4" fmla="*/ 99 h 1705857"/>
              <a:gd name="connsiteX5" fmla="*/ 2168911 w 2197882"/>
              <a:gd name="connsiteY5" fmla="*/ 344971 h 1705857"/>
              <a:gd name="connsiteX6" fmla="*/ 771123 w 2197882"/>
              <a:gd name="connsiteY6" fmla="*/ 834338 h 1705857"/>
              <a:gd name="connsiteX0" fmla="*/ 771123 w 2197882"/>
              <a:gd name="connsiteY0" fmla="*/ 834363 h 1705882"/>
              <a:gd name="connsiteX1" fmla="*/ 147594 w 2197882"/>
              <a:gd name="connsiteY1" fmla="*/ 1705786 h 1705882"/>
              <a:gd name="connsiteX2" fmla="*/ 161 w 2197882"/>
              <a:gd name="connsiteY2" fmla="*/ 1696166 h 1705882"/>
              <a:gd name="connsiteX3" fmla="*/ 606344 w 2197882"/>
              <a:gd name="connsiteY3" fmla="*/ 401110 h 1705882"/>
              <a:gd name="connsiteX4" fmla="*/ 2094940 w 2197882"/>
              <a:gd name="connsiteY4" fmla="*/ 124 h 1705882"/>
              <a:gd name="connsiteX5" fmla="*/ 2168911 w 2197882"/>
              <a:gd name="connsiteY5" fmla="*/ 344996 h 1705882"/>
              <a:gd name="connsiteX6" fmla="*/ 771123 w 2197882"/>
              <a:gd name="connsiteY6" fmla="*/ 834363 h 1705882"/>
              <a:gd name="connsiteX0" fmla="*/ 771123 w 2197882"/>
              <a:gd name="connsiteY0" fmla="*/ 835347 h 1706866"/>
              <a:gd name="connsiteX1" fmla="*/ 147594 w 2197882"/>
              <a:gd name="connsiteY1" fmla="*/ 1706770 h 1706866"/>
              <a:gd name="connsiteX2" fmla="*/ 161 w 2197882"/>
              <a:gd name="connsiteY2" fmla="*/ 1697150 h 1706866"/>
              <a:gd name="connsiteX3" fmla="*/ 606344 w 2197882"/>
              <a:gd name="connsiteY3" fmla="*/ 402094 h 1706866"/>
              <a:gd name="connsiteX4" fmla="*/ 2094940 w 2197882"/>
              <a:gd name="connsiteY4" fmla="*/ 1108 h 1706866"/>
              <a:gd name="connsiteX5" fmla="*/ 2168911 w 2197882"/>
              <a:gd name="connsiteY5" fmla="*/ 345980 h 1706866"/>
              <a:gd name="connsiteX6" fmla="*/ 771123 w 2197882"/>
              <a:gd name="connsiteY6" fmla="*/ 835347 h 1706866"/>
              <a:gd name="connsiteX0" fmla="*/ 771123 w 2197882"/>
              <a:gd name="connsiteY0" fmla="*/ 835347 h 1706866"/>
              <a:gd name="connsiteX1" fmla="*/ 147594 w 2197882"/>
              <a:gd name="connsiteY1" fmla="*/ 1706770 h 1706866"/>
              <a:gd name="connsiteX2" fmla="*/ 161 w 2197882"/>
              <a:gd name="connsiteY2" fmla="*/ 1697150 h 1706866"/>
              <a:gd name="connsiteX3" fmla="*/ 606344 w 2197882"/>
              <a:gd name="connsiteY3" fmla="*/ 402094 h 1706866"/>
              <a:gd name="connsiteX4" fmla="*/ 2094940 w 2197882"/>
              <a:gd name="connsiteY4" fmla="*/ 1108 h 1706866"/>
              <a:gd name="connsiteX5" fmla="*/ 2168911 w 2197882"/>
              <a:gd name="connsiteY5" fmla="*/ 345980 h 1706866"/>
              <a:gd name="connsiteX6" fmla="*/ 771123 w 2197882"/>
              <a:gd name="connsiteY6" fmla="*/ 835347 h 1706866"/>
              <a:gd name="connsiteX0" fmla="*/ 828613 w 2255372"/>
              <a:gd name="connsiteY0" fmla="*/ 835347 h 1786404"/>
              <a:gd name="connsiteX1" fmla="*/ 205084 w 2255372"/>
              <a:gd name="connsiteY1" fmla="*/ 1706770 h 1786404"/>
              <a:gd name="connsiteX2" fmla="*/ 57651 w 2255372"/>
              <a:gd name="connsiteY2" fmla="*/ 1697150 h 1786404"/>
              <a:gd name="connsiteX3" fmla="*/ 48481 w 2255372"/>
              <a:gd name="connsiteY3" fmla="*/ 1688994 h 1786404"/>
              <a:gd name="connsiteX4" fmla="*/ 663834 w 2255372"/>
              <a:gd name="connsiteY4" fmla="*/ 402094 h 1786404"/>
              <a:gd name="connsiteX5" fmla="*/ 2152430 w 2255372"/>
              <a:gd name="connsiteY5" fmla="*/ 1108 h 1786404"/>
              <a:gd name="connsiteX6" fmla="*/ 2226401 w 2255372"/>
              <a:gd name="connsiteY6" fmla="*/ 345980 h 1786404"/>
              <a:gd name="connsiteX7" fmla="*/ 828613 w 2255372"/>
              <a:gd name="connsiteY7" fmla="*/ 835347 h 1786404"/>
              <a:gd name="connsiteX0" fmla="*/ 1052727 w 2479486"/>
              <a:gd name="connsiteY0" fmla="*/ 835347 h 1706936"/>
              <a:gd name="connsiteX1" fmla="*/ 429198 w 2479486"/>
              <a:gd name="connsiteY1" fmla="*/ 1706770 h 1706936"/>
              <a:gd name="connsiteX2" fmla="*/ 281765 w 2479486"/>
              <a:gd name="connsiteY2" fmla="*/ 1697150 h 1706936"/>
              <a:gd name="connsiteX3" fmla="*/ 18798 w 2479486"/>
              <a:gd name="connsiteY3" fmla="*/ 1268296 h 1706936"/>
              <a:gd name="connsiteX4" fmla="*/ 887948 w 2479486"/>
              <a:gd name="connsiteY4" fmla="*/ 402094 h 1706936"/>
              <a:gd name="connsiteX5" fmla="*/ 2376544 w 2479486"/>
              <a:gd name="connsiteY5" fmla="*/ 1108 h 1706936"/>
              <a:gd name="connsiteX6" fmla="*/ 2450515 w 2479486"/>
              <a:gd name="connsiteY6" fmla="*/ 345980 h 1706936"/>
              <a:gd name="connsiteX7" fmla="*/ 1052727 w 2479486"/>
              <a:gd name="connsiteY7" fmla="*/ 835347 h 1706936"/>
              <a:gd name="connsiteX0" fmla="*/ 1045699 w 2472458"/>
              <a:gd name="connsiteY0" fmla="*/ 835347 h 1717926"/>
              <a:gd name="connsiteX1" fmla="*/ 422170 w 2472458"/>
              <a:gd name="connsiteY1" fmla="*/ 1706770 h 1717926"/>
              <a:gd name="connsiteX2" fmla="*/ 11770 w 2472458"/>
              <a:gd name="connsiteY2" fmla="*/ 1268296 h 1717926"/>
              <a:gd name="connsiteX3" fmla="*/ 880920 w 2472458"/>
              <a:gd name="connsiteY3" fmla="*/ 402094 h 1717926"/>
              <a:gd name="connsiteX4" fmla="*/ 2369516 w 2472458"/>
              <a:gd name="connsiteY4" fmla="*/ 1108 h 1717926"/>
              <a:gd name="connsiteX5" fmla="*/ 2443487 w 2472458"/>
              <a:gd name="connsiteY5" fmla="*/ 345980 h 1717926"/>
              <a:gd name="connsiteX6" fmla="*/ 1045699 w 2472458"/>
              <a:gd name="connsiteY6" fmla="*/ 835347 h 1717926"/>
              <a:gd name="connsiteX0" fmla="*/ 791807 w 2218566"/>
              <a:gd name="connsiteY0" fmla="*/ 835347 h 1806421"/>
              <a:gd name="connsiteX1" fmla="*/ 168278 w 2218566"/>
              <a:gd name="connsiteY1" fmla="*/ 1706770 h 1806421"/>
              <a:gd name="connsiteX2" fmla="*/ 38675 w 2218566"/>
              <a:gd name="connsiteY2" fmla="*/ 1683070 h 1806421"/>
              <a:gd name="connsiteX3" fmla="*/ 627028 w 2218566"/>
              <a:gd name="connsiteY3" fmla="*/ 402094 h 1806421"/>
              <a:gd name="connsiteX4" fmla="*/ 2115624 w 2218566"/>
              <a:gd name="connsiteY4" fmla="*/ 1108 h 1806421"/>
              <a:gd name="connsiteX5" fmla="*/ 2189595 w 2218566"/>
              <a:gd name="connsiteY5" fmla="*/ 345980 h 1806421"/>
              <a:gd name="connsiteX6" fmla="*/ 791807 w 2218566"/>
              <a:gd name="connsiteY6" fmla="*/ 835347 h 1806421"/>
              <a:gd name="connsiteX0" fmla="*/ 791807 w 2218566"/>
              <a:gd name="connsiteY0" fmla="*/ 835347 h 1806421"/>
              <a:gd name="connsiteX1" fmla="*/ 168278 w 2218566"/>
              <a:gd name="connsiteY1" fmla="*/ 1706770 h 1806421"/>
              <a:gd name="connsiteX2" fmla="*/ 38675 w 2218566"/>
              <a:gd name="connsiteY2" fmla="*/ 1683070 h 1806421"/>
              <a:gd name="connsiteX3" fmla="*/ 627028 w 2218566"/>
              <a:gd name="connsiteY3" fmla="*/ 402094 h 1806421"/>
              <a:gd name="connsiteX4" fmla="*/ 2115624 w 2218566"/>
              <a:gd name="connsiteY4" fmla="*/ 1108 h 1806421"/>
              <a:gd name="connsiteX5" fmla="*/ 2189595 w 2218566"/>
              <a:gd name="connsiteY5" fmla="*/ 345980 h 1806421"/>
              <a:gd name="connsiteX6" fmla="*/ 791807 w 2218566"/>
              <a:gd name="connsiteY6" fmla="*/ 835347 h 1806421"/>
              <a:gd name="connsiteX0" fmla="*/ 791807 w 2218566"/>
              <a:gd name="connsiteY0" fmla="*/ 835347 h 1806421"/>
              <a:gd name="connsiteX1" fmla="*/ 168278 w 2218566"/>
              <a:gd name="connsiteY1" fmla="*/ 1706770 h 1806421"/>
              <a:gd name="connsiteX2" fmla="*/ 38675 w 2218566"/>
              <a:gd name="connsiteY2" fmla="*/ 1683070 h 1806421"/>
              <a:gd name="connsiteX3" fmla="*/ 627028 w 2218566"/>
              <a:gd name="connsiteY3" fmla="*/ 402094 h 1806421"/>
              <a:gd name="connsiteX4" fmla="*/ 2115624 w 2218566"/>
              <a:gd name="connsiteY4" fmla="*/ 1108 h 1806421"/>
              <a:gd name="connsiteX5" fmla="*/ 2189595 w 2218566"/>
              <a:gd name="connsiteY5" fmla="*/ 345980 h 1806421"/>
              <a:gd name="connsiteX6" fmla="*/ 791807 w 2218566"/>
              <a:gd name="connsiteY6" fmla="*/ 835347 h 1806421"/>
              <a:gd name="connsiteX0" fmla="*/ 791807 w 2218566"/>
              <a:gd name="connsiteY0" fmla="*/ 835347 h 1806421"/>
              <a:gd name="connsiteX1" fmla="*/ 168278 w 2218566"/>
              <a:gd name="connsiteY1" fmla="*/ 1706770 h 1806421"/>
              <a:gd name="connsiteX2" fmla="*/ 38675 w 2218566"/>
              <a:gd name="connsiteY2" fmla="*/ 1683070 h 1806421"/>
              <a:gd name="connsiteX3" fmla="*/ 627028 w 2218566"/>
              <a:gd name="connsiteY3" fmla="*/ 402094 h 1806421"/>
              <a:gd name="connsiteX4" fmla="*/ 2115624 w 2218566"/>
              <a:gd name="connsiteY4" fmla="*/ 1108 h 1806421"/>
              <a:gd name="connsiteX5" fmla="*/ 2189595 w 2218566"/>
              <a:gd name="connsiteY5" fmla="*/ 345980 h 1806421"/>
              <a:gd name="connsiteX6" fmla="*/ 791807 w 2218566"/>
              <a:gd name="connsiteY6" fmla="*/ 835347 h 1806421"/>
              <a:gd name="connsiteX0" fmla="*/ 791807 w 2218566"/>
              <a:gd name="connsiteY0" fmla="*/ 835641 h 1806715"/>
              <a:gd name="connsiteX1" fmla="*/ 168278 w 2218566"/>
              <a:gd name="connsiteY1" fmla="*/ 1707064 h 1806715"/>
              <a:gd name="connsiteX2" fmla="*/ 38675 w 2218566"/>
              <a:gd name="connsiteY2" fmla="*/ 1683364 h 1806715"/>
              <a:gd name="connsiteX3" fmla="*/ 600029 w 2218566"/>
              <a:gd name="connsiteY3" fmla="*/ 396462 h 1806715"/>
              <a:gd name="connsiteX4" fmla="*/ 2115624 w 2218566"/>
              <a:gd name="connsiteY4" fmla="*/ 1402 h 1806715"/>
              <a:gd name="connsiteX5" fmla="*/ 2189595 w 2218566"/>
              <a:gd name="connsiteY5" fmla="*/ 346274 h 1806715"/>
              <a:gd name="connsiteX6" fmla="*/ 791807 w 2218566"/>
              <a:gd name="connsiteY6" fmla="*/ 835641 h 1806715"/>
              <a:gd name="connsiteX0" fmla="*/ 791807 w 2218566"/>
              <a:gd name="connsiteY0" fmla="*/ 835115 h 1806189"/>
              <a:gd name="connsiteX1" fmla="*/ 168278 w 2218566"/>
              <a:gd name="connsiteY1" fmla="*/ 1706538 h 1806189"/>
              <a:gd name="connsiteX2" fmla="*/ 38675 w 2218566"/>
              <a:gd name="connsiteY2" fmla="*/ 1682838 h 1806189"/>
              <a:gd name="connsiteX3" fmla="*/ 610828 w 2218566"/>
              <a:gd name="connsiteY3" fmla="*/ 407787 h 1806189"/>
              <a:gd name="connsiteX4" fmla="*/ 2115624 w 2218566"/>
              <a:gd name="connsiteY4" fmla="*/ 876 h 1806189"/>
              <a:gd name="connsiteX5" fmla="*/ 2189595 w 2218566"/>
              <a:gd name="connsiteY5" fmla="*/ 345748 h 1806189"/>
              <a:gd name="connsiteX6" fmla="*/ 791807 w 2218566"/>
              <a:gd name="connsiteY6" fmla="*/ 835115 h 1806189"/>
              <a:gd name="connsiteX0" fmla="*/ 808367 w 2235126"/>
              <a:gd name="connsiteY0" fmla="*/ 835115 h 1809864"/>
              <a:gd name="connsiteX1" fmla="*/ 184838 w 2235126"/>
              <a:gd name="connsiteY1" fmla="*/ 1706538 h 1809864"/>
              <a:gd name="connsiteX2" fmla="*/ 33636 w 2235126"/>
              <a:gd name="connsiteY2" fmla="*/ 1688764 h 1809864"/>
              <a:gd name="connsiteX3" fmla="*/ 627388 w 2235126"/>
              <a:gd name="connsiteY3" fmla="*/ 407787 h 1809864"/>
              <a:gd name="connsiteX4" fmla="*/ 2132184 w 2235126"/>
              <a:gd name="connsiteY4" fmla="*/ 876 h 1809864"/>
              <a:gd name="connsiteX5" fmla="*/ 2206155 w 2235126"/>
              <a:gd name="connsiteY5" fmla="*/ 345748 h 1809864"/>
              <a:gd name="connsiteX6" fmla="*/ 808367 w 2235126"/>
              <a:gd name="connsiteY6" fmla="*/ 835115 h 1809864"/>
              <a:gd name="connsiteX0" fmla="*/ 778575 w 2205334"/>
              <a:gd name="connsiteY0" fmla="*/ 835115 h 1731454"/>
              <a:gd name="connsiteX1" fmla="*/ 155046 w 2205334"/>
              <a:gd name="connsiteY1" fmla="*/ 1706538 h 1731454"/>
              <a:gd name="connsiteX2" fmla="*/ 3844 w 2205334"/>
              <a:gd name="connsiteY2" fmla="*/ 1688764 h 1731454"/>
              <a:gd name="connsiteX3" fmla="*/ 597596 w 2205334"/>
              <a:gd name="connsiteY3" fmla="*/ 407787 h 1731454"/>
              <a:gd name="connsiteX4" fmla="*/ 2102392 w 2205334"/>
              <a:gd name="connsiteY4" fmla="*/ 876 h 1731454"/>
              <a:gd name="connsiteX5" fmla="*/ 2176363 w 2205334"/>
              <a:gd name="connsiteY5" fmla="*/ 345748 h 1731454"/>
              <a:gd name="connsiteX6" fmla="*/ 778575 w 2205334"/>
              <a:gd name="connsiteY6" fmla="*/ 835115 h 1731454"/>
              <a:gd name="connsiteX0" fmla="*/ 778575 w 2205334"/>
              <a:gd name="connsiteY0" fmla="*/ 835115 h 1706538"/>
              <a:gd name="connsiteX1" fmla="*/ 155046 w 2205334"/>
              <a:gd name="connsiteY1" fmla="*/ 1706538 h 1706538"/>
              <a:gd name="connsiteX2" fmla="*/ 3844 w 2205334"/>
              <a:gd name="connsiteY2" fmla="*/ 1688764 h 1706538"/>
              <a:gd name="connsiteX3" fmla="*/ 597596 w 2205334"/>
              <a:gd name="connsiteY3" fmla="*/ 407787 h 1706538"/>
              <a:gd name="connsiteX4" fmla="*/ 2102392 w 2205334"/>
              <a:gd name="connsiteY4" fmla="*/ 876 h 1706538"/>
              <a:gd name="connsiteX5" fmla="*/ 2176363 w 2205334"/>
              <a:gd name="connsiteY5" fmla="*/ 345748 h 1706538"/>
              <a:gd name="connsiteX6" fmla="*/ 778575 w 2205334"/>
              <a:gd name="connsiteY6" fmla="*/ 835115 h 1706538"/>
              <a:gd name="connsiteX0" fmla="*/ 778575 w 2205334"/>
              <a:gd name="connsiteY0" fmla="*/ 835115 h 1746244"/>
              <a:gd name="connsiteX1" fmla="*/ 176641 w 2205334"/>
              <a:gd name="connsiteY1" fmla="*/ 1670987 h 1746244"/>
              <a:gd name="connsiteX2" fmla="*/ 155046 w 2205334"/>
              <a:gd name="connsiteY2" fmla="*/ 1706538 h 1746244"/>
              <a:gd name="connsiteX3" fmla="*/ 3844 w 2205334"/>
              <a:gd name="connsiteY3" fmla="*/ 1688764 h 1746244"/>
              <a:gd name="connsiteX4" fmla="*/ 597596 w 2205334"/>
              <a:gd name="connsiteY4" fmla="*/ 407787 h 1746244"/>
              <a:gd name="connsiteX5" fmla="*/ 2102392 w 2205334"/>
              <a:gd name="connsiteY5" fmla="*/ 876 h 1746244"/>
              <a:gd name="connsiteX6" fmla="*/ 2176363 w 2205334"/>
              <a:gd name="connsiteY6" fmla="*/ 345748 h 1746244"/>
              <a:gd name="connsiteX7" fmla="*/ 778575 w 2205334"/>
              <a:gd name="connsiteY7" fmla="*/ 835115 h 1746244"/>
              <a:gd name="connsiteX0" fmla="*/ 778575 w 2205334"/>
              <a:gd name="connsiteY0" fmla="*/ 835115 h 1793838"/>
              <a:gd name="connsiteX1" fmla="*/ 1024434 w 2205334"/>
              <a:gd name="connsiteY1" fmla="*/ 1736166 h 1793838"/>
              <a:gd name="connsiteX2" fmla="*/ 155046 w 2205334"/>
              <a:gd name="connsiteY2" fmla="*/ 1706538 h 1793838"/>
              <a:gd name="connsiteX3" fmla="*/ 3844 w 2205334"/>
              <a:gd name="connsiteY3" fmla="*/ 1688764 h 1793838"/>
              <a:gd name="connsiteX4" fmla="*/ 597596 w 2205334"/>
              <a:gd name="connsiteY4" fmla="*/ 407787 h 1793838"/>
              <a:gd name="connsiteX5" fmla="*/ 2102392 w 2205334"/>
              <a:gd name="connsiteY5" fmla="*/ 876 h 1793838"/>
              <a:gd name="connsiteX6" fmla="*/ 2176363 w 2205334"/>
              <a:gd name="connsiteY6" fmla="*/ 345748 h 1793838"/>
              <a:gd name="connsiteX7" fmla="*/ 778575 w 2205334"/>
              <a:gd name="connsiteY7" fmla="*/ 835115 h 1793838"/>
              <a:gd name="connsiteX0" fmla="*/ 778575 w 2205334"/>
              <a:gd name="connsiteY0" fmla="*/ 835115 h 1789296"/>
              <a:gd name="connsiteX1" fmla="*/ 1024434 w 2205334"/>
              <a:gd name="connsiteY1" fmla="*/ 1736166 h 1789296"/>
              <a:gd name="connsiteX2" fmla="*/ 155046 w 2205334"/>
              <a:gd name="connsiteY2" fmla="*/ 1682836 h 1789296"/>
              <a:gd name="connsiteX3" fmla="*/ 3844 w 2205334"/>
              <a:gd name="connsiteY3" fmla="*/ 1688764 h 1789296"/>
              <a:gd name="connsiteX4" fmla="*/ 597596 w 2205334"/>
              <a:gd name="connsiteY4" fmla="*/ 407787 h 1789296"/>
              <a:gd name="connsiteX5" fmla="*/ 2102392 w 2205334"/>
              <a:gd name="connsiteY5" fmla="*/ 876 h 1789296"/>
              <a:gd name="connsiteX6" fmla="*/ 2176363 w 2205334"/>
              <a:gd name="connsiteY6" fmla="*/ 345748 h 1789296"/>
              <a:gd name="connsiteX7" fmla="*/ 778575 w 2205334"/>
              <a:gd name="connsiteY7" fmla="*/ 835115 h 1789296"/>
              <a:gd name="connsiteX0" fmla="*/ 2176363 w 2205334"/>
              <a:gd name="connsiteY0" fmla="*/ 345748 h 1789296"/>
              <a:gd name="connsiteX1" fmla="*/ 1024434 w 2205334"/>
              <a:gd name="connsiteY1" fmla="*/ 1736166 h 1789296"/>
              <a:gd name="connsiteX2" fmla="*/ 155046 w 2205334"/>
              <a:gd name="connsiteY2" fmla="*/ 1682836 h 1789296"/>
              <a:gd name="connsiteX3" fmla="*/ 3844 w 2205334"/>
              <a:gd name="connsiteY3" fmla="*/ 1688764 h 1789296"/>
              <a:gd name="connsiteX4" fmla="*/ 597596 w 2205334"/>
              <a:gd name="connsiteY4" fmla="*/ 407787 h 1789296"/>
              <a:gd name="connsiteX5" fmla="*/ 2102392 w 2205334"/>
              <a:gd name="connsiteY5" fmla="*/ 876 h 1789296"/>
              <a:gd name="connsiteX6" fmla="*/ 2176363 w 2205334"/>
              <a:gd name="connsiteY6" fmla="*/ 345748 h 1789296"/>
              <a:gd name="connsiteX0" fmla="*/ 2176363 w 2205334"/>
              <a:gd name="connsiteY0" fmla="*/ 345748 h 1688764"/>
              <a:gd name="connsiteX1" fmla="*/ 668037 w 2205334"/>
              <a:gd name="connsiteY1" fmla="*/ 545172 h 1688764"/>
              <a:gd name="connsiteX2" fmla="*/ 155046 w 2205334"/>
              <a:gd name="connsiteY2" fmla="*/ 1682836 h 1688764"/>
              <a:gd name="connsiteX3" fmla="*/ 3844 w 2205334"/>
              <a:gd name="connsiteY3" fmla="*/ 1688764 h 1688764"/>
              <a:gd name="connsiteX4" fmla="*/ 597596 w 2205334"/>
              <a:gd name="connsiteY4" fmla="*/ 407787 h 1688764"/>
              <a:gd name="connsiteX5" fmla="*/ 2102392 w 2205334"/>
              <a:gd name="connsiteY5" fmla="*/ 876 h 1688764"/>
              <a:gd name="connsiteX6" fmla="*/ 2176363 w 2205334"/>
              <a:gd name="connsiteY6" fmla="*/ 345748 h 1688764"/>
              <a:gd name="connsiteX0" fmla="*/ 2100764 w 2138969"/>
              <a:gd name="connsiteY0" fmla="*/ 85034 h 1688764"/>
              <a:gd name="connsiteX1" fmla="*/ 668037 w 2138969"/>
              <a:gd name="connsiteY1" fmla="*/ 545172 h 1688764"/>
              <a:gd name="connsiteX2" fmla="*/ 155046 w 2138969"/>
              <a:gd name="connsiteY2" fmla="*/ 1682836 h 1688764"/>
              <a:gd name="connsiteX3" fmla="*/ 3844 w 2138969"/>
              <a:gd name="connsiteY3" fmla="*/ 1688764 h 1688764"/>
              <a:gd name="connsiteX4" fmla="*/ 597596 w 2138969"/>
              <a:gd name="connsiteY4" fmla="*/ 407787 h 1688764"/>
              <a:gd name="connsiteX5" fmla="*/ 2102392 w 2138969"/>
              <a:gd name="connsiteY5" fmla="*/ 876 h 1688764"/>
              <a:gd name="connsiteX6" fmla="*/ 2100764 w 2138969"/>
              <a:gd name="connsiteY6" fmla="*/ 85034 h 1688764"/>
              <a:gd name="connsiteX0" fmla="*/ 2100764 w 2102417"/>
              <a:gd name="connsiteY0" fmla="*/ 85034 h 1688764"/>
              <a:gd name="connsiteX1" fmla="*/ 668037 w 2102417"/>
              <a:gd name="connsiteY1" fmla="*/ 545172 h 1688764"/>
              <a:gd name="connsiteX2" fmla="*/ 155046 w 2102417"/>
              <a:gd name="connsiteY2" fmla="*/ 1682836 h 1688764"/>
              <a:gd name="connsiteX3" fmla="*/ 3844 w 2102417"/>
              <a:gd name="connsiteY3" fmla="*/ 1688764 h 1688764"/>
              <a:gd name="connsiteX4" fmla="*/ 597596 w 2102417"/>
              <a:gd name="connsiteY4" fmla="*/ 407787 h 1688764"/>
              <a:gd name="connsiteX5" fmla="*/ 2102392 w 2102417"/>
              <a:gd name="connsiteY5" fmla="*/ 876 h 1688764"/>
              <a:gd name="connsiteX6" fmla="*/ 2100764 w 2102417"/>
              <a:gd name="connsiteY6" fmla="*/ 85034 h 1688764"/>
              <a:gd name="connsiteX0" fmla="*/ 2100764 w 2100763"/>
              <a:gd name="connsiteY0" fmla="*/ 108229 h 1711959"/>
              <a:gd name="connsiteX1" fmla="*/ 668037 w 2100763"/>
              <a:gd name="connsiteY1" fmla="*/ 568367 h 1711959"/>
              <a:gd name="connsiteX2" fmla="*/ 155046 w 2100763"/>
              <a:gd name="connsiteY2" fmla="*/ 1706031 h 1711959"/>
              <a:gd name="connsiteX3" fmla="*/ 3844 w 2100763"/>
              <a:gd name="connsiteY3" fmla="*/ 1711959 h 1711959"/>
              <a:gd name="connsiteX4" fmla="*/ 597596 w 2100763"/>
              <a:gd name="connsiteY4" fmla="*/ 430982 h 1711959"/>
              <a:gd name="connsiteX5" fmla="*/ 2096992 w 2100763"/>
              <a:gd name="connsiteY5" fmla="*/ 371 h 1711959"/>
              <a:gd name="connsiteX6" fmla="*/ 2100764 w 2100763"/>
              <a:gd name="connsiteY6" fmla="*/ 108229 h 1711959"/>
              <a:gd name="connsiteX0" fmla="*/ 2100764 w 2100764"/>
              <a:gd name="connsiteY0" fmla="*/ 108229 h 1711959"/>
              <a:gd name="connsiteX1" fmla="*/ 668037 w 2100764"/>
              <a:gd name="connsiteY1" fmla="*/ 568367 h 1711959"/>
              <a:gd name="connsiteX2" fmla="*/ 155046 w 2100764"/>
              <a:gd name="connsiteY2" fmla="*/ 1706031 h 1711959"/>
              <a:gd name="connsiteX3" fmla="*/ 3844 w 2100764"/>
              <a:gd name="connsiteY3" fmla="*/ 1711959 h 1711959"/>
              <a:gd name="connsiteX4" fmla="*/ 597596 w 2100764"/>
              <a:gd name="connsiteY4" fmla="*/ 430982 h 1711959"/>
              <a:gd name="connsiteX5" fmla="*/ 2096992 w 2100764"/>
              <a:gd name="connsiteY5" fmla="*/ 371 h 1711959"/>
              <a:gd name="connsiteX6" fmla="*/ 2100764 w 2100764"/>
              <a:gd name="connsiteY6" fmla="*/ 108229 h 1711959"/>
              <a:gd name="connsiteX0" fmla="*/ 2100764 w 2100764"/>
              <a:gd name="connsiteY0" fmla="*/ 108229 h 1711959"/>
              <a:gd name="connsiteX1" fmla="*/ 668037 w 2100764"/>
              <a:gd name="connsiteY1" fmla="*/ 568367 h 1711959"/>
              <a:gd name="connsiteX2" fmla="*/ 155046 w 2100764"/>
              <a:gd name="connsiteY2" fmla="*/ 1706031 h 1711959"/>
              <a:gd name="connsiteX3" fmla="*/ 3844 w 2100764"/>
              <a:gd name="connsiteY3" fmla="*/ 1711959 h 1711959"/>
              <a:gd name="connsiteX4" fmla="*/ 597596 w 2100764"/>
              <a:gd name="connsiteY4" fmla="*/ 430982 h 1711959"/>
              <a:gd name="connsiteX5" fmla="*/ 2096992 w 2100764"/>
              <a:gd name="connsiteY5" fmla="*/ 371 h 1711959"/>
              <a:gd name="connsiteX6" fmla="*/ 2100764 w 2100764"/>
              <a:gd name="connsiteY6" fmla="*/ 108229 h 1711959"/>
              <a:gd name="connsiteX0" fmla="*/ 2100764 w 2100764"/>
              <a:gd name="connsiteY0" fmla="*/ 108229 h 1711959"/>
              <a:gd name="connsiteX1" fmla="*/ 678838 w 2100764"/>
              <a:gd name="connsiteY1" fmla="*/ 568367 h 1711959"/>
              <a:gd name="connsiteX2" fmla="*/ 155046 w 2100764"/>
              <a:gd name="connsiteY2" fmla="*/ 1706031 h 1711959"/>
              <a:gd name="connsiteX3" fmla="*/ 3844 w 2100764"/>
              <a:gd name="connsiteY3" fmla="*/ 1711959 h 1711959"/>
              <a:gd name="connsiteX4" fmla="*/ 597596 w 2100764"/>
              <a:gd name="connsiteY4" fmla="*/ 430982 h 1711959"/>
              <a:gd name="connsiteX5" fmla="*/ 2096992 w 2100764"/>
              <a:gd name="connsiteY5" fmla="*/ 371 h 1711959"/>
              <a:gd name="connsiteX6" fmla="*/ 2100764 w 2100764"/>
              <a:gd name="connsiteY6" fmla="*/ 108229 h 1711959"/>
              <a:gd name="connsiteX0" fmla="*/ 2100764 w 2100764"/>
              <a:gd name="connsiteY0" fmla="*/ 108229 h 1711959"/>
              <a:gd name="connsiteX1" fmla="*/ 678838 w 2100764"/>
              <a:gd name="connsiteY1" fmla="*/ 568367 h 1711959"/>
              <a:gd name="connsiteX2" fmla="*/ 155046 w 2100764"/>
              <a:gd name="connsiteY2" fmla="*/ 1706031 h 1711959"/>
              <a:gd name="connsiteX3" fmla="*/ 3844 w 2100764"/>
              <a:gd name="connsiteY3" fmla="*/ 1711959 h 1711959"/>
              <a:gd name="connsiteX4" fmla="*/ 597596 w 2100764"/>
              <a:gd name="connsiteY4" fmla="*/ 430982 h 1711959"/>
              <a:gd name="connsiteX5" fmla="*/ 2096992 w 2100764"/>
              <a:gd name="connsiteY5" fmla="*/ 371 h 1711959"/>
              <a:gd name="connsiteX6" fmla="*/ 2100764 w 2100764"/>
              <a:gd name="connsiteY6" fmla="*/ 108229 h 1711959"/>
              <a:gd name="connsiteX0" fmla="*/ 2100764 w 2100764"/>
              <a:gd name="connsiteY0" fmla="*/ 108229 h 1711959"/>
              <a:gd name="connsiteX1" fmla="*/ 678838 w 2100764"/>
              <a:gd name="connsiteY1" fmla="*/ 568367 h 1711959"/>
              <a:gd name="connsiteX2" fmla="*/ 155046 w 2100764"/>
              <a:gd name="connsiteY2" fmla="*/ 1706031 h 1711959"/>
              <a:gd name="connsiteX3" fmla="*/ 3844 w 2100764"/>
              <a:gd name="connsiteY3" fmla="*/ 1711959 h 1711959"/>
              <a:gd name="connsiteX4" fmla="*/ 597596 w 2100764"/>
              <a:gd name="connsiteY4" fmla="*/ 430982 h 1711959"/>
              <a:gd name="connsiteX5" fmla="*/ 2096992 w 2100764"/>
              <a:gd name="connsiteY5" fmla="*/ 371 h 1711959"/>
              <a:gd name="connsiteX6" fmla="*/ 2100764 w 2100764"/>
              <a:gd name="connsiteY6" fmla="*/ 108229 h 1711959"/>
              <a:gd name="connsiteX0" fmla="*/ 2100764 w 2100764"/>
              <a:gd name="connsiteY0" fmla="*/ 108229 h 1711959"/>
              <a:gd name="connsiteX1" fmla="*/ 678838 w 2100764"/>
              <a:gd name="connsiteY1" fmla="*/ 568367 h 1711959"/>
              <a:gd name="connsiteX2" fmla="*/ 155046 w 2100764"/>
              <a:gd name="connsiteY2" fmla="*/ 1706031 h 1711959"/>
              <a:gd name="connsiteX3" fmla="*/ 3844 w 2100764"/>
              <a:gd name="connsiteY3" fmla="*/ 1711959 h 1711959"/>
              <a:gd name="connsiteX4" fmla="*/ 597596 w 2100764"/>
              <a:gd name="connsiteY4" fmla="*/ 430982 h 1711959"/>
              <a:gd name="connsiteX5" fmla="*/ 2096992 w 2100764"/>
              <a:gd name="connsiteY5" fmla="*/ 371 h 1711959"/>
              <a:gd name="connsiteX6" fmla="*/ 2100764 w 2100764"/>
              <a:gd name="connsiteY6" fmla="*/ 108229 h 1711959"/>
              <a:gd name="connsiteX0" fmla="*/ 2100764 w 2100764"/>
              <a:gd name="connsiteY0" fmla="*/ 108229 h 1711959"/>
              <a:gd name="connsiteX1" fmla="*/ 678838 w 2100764"/>
              <a:gd name="connsiteY1" fmla="*/ 568367 h 1711959"/>
              <a:gd name="connsiteX2" fmla="*/ 155046 w 2100764"/>
              <a:gd name="connsiteY2" fmla="*/ 1706031 h 1711959"/>
              <a:gd name="connsiteX3" fmla="*/ 3844 w 2100764"/>
              <a:gd name="connsiteY3" fmla="*/ 1711959 h 1711959"/>
              <a:gd name="connsiteX4" fmla="*/ 597596 w 2100764"/>
              <a:gd name="connsiteY4" fmla="*/ 430982 h 1711959"/>
              <a:gd name="connsiteX5" fmla="*/ 2096992 w 2100764"/>
              <a:gd name="connsiteY5" fmla="*/ 371 h 1711959"/>
              <a:gd name="connsiteX6" fmla="*/ 2100764 w 2100764"/>
              <a:gd name="connsiteY6" fmla="*/ 108229 h 1711959"/>
              <a:gd name="connsiteX0" fmla="*/ 2100764 w 2100764"/>
              <a:gd name="connsiteY0" fmla="*/ 108229 h 1711959"/>
              <a:gd name="connsiteX1" fmla="*/ 678838 w 2100764"/>
              <a:gd name="connsiteY1" fmla="*/ 568367 h 1711959"/>
              <a:gd name="connsiteX2" fmla="*/ 155046 w 2100764"/>
              <a:gd name="connsiteY2" fmla="*/ 1706031 h 1711959"/>
              <a:gd name="connsiteX3" fmla="*/ 3844 w 2100764"/>
              <a:gd name="connsiteY3" fmla="*/ 1711959 h 1711959"/>
              <a:gd name="connsiteX4" fmla="*/ 597596 w 2100764"/>
              <a:gd name="connsiteY4" fmla="*/ 430982 h 1711959"/>
              <a:gd name="connsiteX5" fmla="*/ 2096992 w 2100764"/>
              <a:gd name="connsiteY5" fmla="*/ 371 h 1711959"/>
              <a:gd name="connsiteX6" fmla="*/ 2100764 w 2100764"/>
              <a:gd name="connsiteY6" fmla="*/ 108229 h 1711959"/>
              <a:gd name="connsiteX0" fmla="*/ 2100764 w 2100764"/>
              <a:gd name="connsiteY0" fmla="*/ 108229 h 1711959"/>
              <a:gd name="connsiteX1" fmla="*/ 678838 w 2100764"/>
              <a:gd name="connsiteY1" fmla="*/ 568367 h 1711959"/>
              <a:gd name="connsiteX2" fmla="*/ 155046 w 2100764"/>
              <a:gd name="connsiteY2" fmla="*/ 1706031 h 1711959"/>
              <a:gd name="connsiteX3" fmla="*/ 3844 w 2100764"/>
              <a:gd name="connsiteY3" fmla="*/ 1711959 h 1711959"/>
              <a:gd name="connsiteX4" fmla="*/ 597596 w 2100764"/>
              <a:gd name="connsiteY4" fmla="*/ 430982 h 1711959"/>
              <a:gd name="connsiteX5" fmla="*/ 2096992 w 2100764"/>
              <a:gd name="connsiteY5" fmla="*/ 371 h 1711959"/>
              <a:gd name="connsiteX6" fmla="*/ 2100764 w 2100764"/>
              <a:gd name="connsiteY6" fmla="*/ 108229 h 1711959"/>
              <a:gd name="connsiteX0" fmla="*/ 2100764 w 2100764"/>
              <a:gd name="connsiteY0" fmla="*/ 108229 h 1711959"/>
              <a:gd name="connsiteX1" fmla="*/ 678838 w 2100764"/>
              <a:gd name="connsiteY1" fmla="*/ 568367 h 1711959"/>
              <a:gd name="connsiteX2" fmla="*/ 155046 w 2100764"/>
              <a:gd name="connsiteY2" fmla="*/ 1706031 h 1711959"/>
              <a:gd name="connsiteX3" fmla="*/ 3844 w 2100764"/>
              <a:gd name="connsiteY3" fmla="*/ 1711959 h 1711959"/>
              <a:gd name="connsiteX4" fmla="*/ 597596 w 2100764"/>
              <a:gd name="connsiteY4" fmla="*/ 430982 h 1711959"/>
              <a:gd name="connsiteX5" fmla="*/ 2096992 w 2100764"/>
              <a:gd name="connsiteY5" fmla="*/ 371 h 1711959"/>
              <a:gd name="connsiteX6" fmla="*/ 2100764 w 2100764"/>
              <a:gd name="connsiteY6" fmla="*/ 108229 h 1711959"/>
              <a:gd name="connsiteX0" fmla="*/ 2100764 w 2100764"/>
              <a:gd name="connsiteY0" fmla="*/ 108229 h 1711959"/>
              <a:gd name="connsiteX1" fmla="*/ 678838 w 2100764"/>
              <a:gd name="connsiteY1" fmla="*/ 568367 h 1711959"/>
              <a:gd name="connsiteX2" fmla="*/ 155046 w 2100764"/>
              <a:gd name="connsiteY2" fmla="*/ 1706031 h 1711959"/>
              <a:gd name="connsiteX3" fmla="*/ 3844 w 2100764"/>
              <a:gd name="connsiteY3" fmla="*/ 1711959 h 1711959"/>
              <a:gd name="connsiteX4" fmla="*/ 597596 w 2100764"/>
              <a:gd name="connsiteY4" fmla="*/ 430982 h 1711959"/>
              <a:gd name="connsiteX5" fmla="*/ 2096992 w 2100764"/>
              <a:gd name="connsiteY5" fmla="*/ 371 h 1711959"/>
              <a:gd name="connsiteX6" fmla="*/ 2100764 w 2100764"/>
              <a:gd name="connsiteY6" fmla="*/ 108229 h 1711959"/>
              <a:gd name="connsiteX0" fmla="*/ 2100764 w 2100764"/>
              <a:gd name="connsiteY0" fmla="*/ 108229 h 1711959"/>
              <a:gd name="connsiteX1" fmla="*/ 678838 w 2100764"/>
              <a:gd name="connsiteY1" fmla="*/ 568367 h 1711959"/>
              <a:gd name="connsiteX2" fmla="*/ 155046 w 2100764"/>
              <a:gd name="connsiteY2" fmla="*/ 1706031 h 1711959"/>
              <a:gd name="connsiteX3" fmla="*/ 3844 w 2100764"/>
              <a:gd name="connsiteY3" fmla="*/ 1711959 h 1711959"/>
              <a:gd name="connsiteX4" fmla="*/ 597596 w 2100764"/>
              <a:gd name="connsiteY4" fmla="*/ 430982 h 1711959"/>
              <a:gd name="connsiteX5" fmla="*/ 2096992 w 2100764"/>
              <a:gd name="connsiteY5" fmla="*/ 371 h 1711959"/>
              <a:gd name="connsiteX6" fmla="*/ 2100764 w 2100764"/>
              <a:gd name="connsiteY6" fmla="*/ 108229 h 1711959"/>
              <a:gd name="connsiteX0" fmla="*/ 2098146 w 2098146"/>
              <a:gd name="connsiteY0" fmla="*/ 108229 h 1711959"/>
              <a:gd name="connsiteX1" fmla="*/ 676220 w 2098146"/>
              <a:gd name="connsiteY1" fmla="*/ 568367 h 1711959"/>
              <a:gd name="connsiteX2" fmla="*/ 152428 w 2098146"/>
              <a:gd name="connsiteY2" fmla="*/ 1706031 h 1711959"/>
              <a:gd name="connsiteX3" fmla="*/ 1226 w 2098146"/>
              <a:gd name="connsiteY3" fmla="*/ 1711959 h 1711959"/>
              <a:gd name="connsiteX4" fmla="*/ 594978 w 2098146"/>
              <a:gd name="connsiteY4" fmla="*/ 430982 h 1711959"/>
              <a:gd name="connsiteX5" fmla="*/ 2094374 w 2098146"/>
              <a:gd name="connsiteY5" fmla="*/ 371 h 1711959"/>
              <a:gd name="connsiteX6" fmla="*/ 2098146 w 2098146"/>
              <a:gd name="connsiteY6" fmla="*/ 108229 h 1711959"/>
              <a:gd name="connsiteX0" fmla="*/ 2098146 w 2098146"/>
              <a:gd name="connsiteY0" fmla="*/ 125864 h 1729594"/>
              <a:gd name="connsiteX1" fmla="*/ 676220 w 2098146"/>
              <a:gd name="connsiteY1" fmla="*/ 586002 h 1729594"/>
              <a:gd name="connsiteX2" fmla="*/ 152428 w 2098146"/>
              <a:gd name="connsiteY2" fmla="*/ 1723666 h 1729594"/>
              <a:gd name="connsiteX3" fmla="*/ 1226 w 2098146"/>
              <a:gd name="connsiteY3" fmla="*/ 1729594 h 1729594"/>
              <a:gd name="connsiteX4" fmla="*/ 594978 w 2098146"/>
              <a:gd name="connsiteY4" fmla="*/ 448617 h 1729594"/>
              <a:gd name="connsiteX5" fmla="*/ 2083575 w 2098146"/>
              <a:gd name="connsiteY5" fmla="*/ 229 h 1729594"/>
              <a:gd name="connsiteX6" fmla="*/ 2098146 w 2098146"/>
              <a:gd name="connsiteY6" fmla="*/ 125864 h 1729594"/>
              <a:gd name="connsiteX0" fmla="*/ 2092747 w 2092747"/>
              <a:gd name="connsiteY0" fmla="*/ 143640 h 1729594"/>
              <a:gd name="connsiteX1" fmla="*/ 676220 w 2092747"/>
              <a:gd name="connsiteY1" fmla="*/ 586002 h 1729594"/>
              <a:gd name="connsiteX2" fmla="*/ 152428 w 2092747"/>
              <a:gd name="connsiteY2" fmla="*/ 1723666 h 1729594"/>
              <a:gd name="connsiteX3" fmla="*/ 1226 w 2092747"/>
              <a:gd name="connsiteY3" fmla="*/ 1729594 h 1729594"/>
              <a:gd name="connsiteX4" fmla="*/ 594978 w 2092747"/>
              <a:gd name="connsiteY4" fmla="*/ 448617 h 1729594"/>
              <a:gd name="connsiteX5" fmla="*/ 2083575 w 2092747"/>
              <a:gd name="connsiteY5" fmla="*/ 229 h 1729594"/>
              <a:gd name="connsiteX6" fmla="*/ 2092747 w 2092747"/>
              <a:gd name="connsiteY6" fmla="*/ 143640 h 1729594"/>
              <a:gd name="connsiteX0" fmla="*/ 2092747 w 2092747"/>
              <a:gd name="connsiteY0" fmla="*/ 143640 h 1729594"/>
              <a:gd name="connsiteX1" fmla="*/ 676220 w 2092747"/>
              <a:gd name="connsiteY1" fmla="*/ 586002 h 1729594"/>
              <a:gd name="connsiteX2" fmla="*/ 152428 w 2092747"/>
              <a:gd name="connsiteY2" fmla="*/ 1723666 h 1729594"/>
              <a:gd name="connsiteX3" fmla="*/ 1226 w 2092747"/>
              <a:gd name="connsiteY3" fmla="*/ 1729594 h 1729594"/>
              <a:gd name="connsiteX4" fmla="*/ 594978 w 2092747"/>
              <a:gd name="connsiteY4" fmla="*/ 448617 h 1729594"/>
              <a:gd name="connsiteX5" fmla="*/ 2083575 w 2092747"/>
              <a:gd name="connsiteY5" fmla="*/ 229 h 1729594"/>
              <a:gd name="connsiteX6" fmla="*/ 2092747 w 2092747"/>
              <a:gd name="connsiteY6" fmla="*/ 143640 h 1729594"/>
              <a:gd name="connsiteX0" fmla="*/ 2092747 w 2092747"/>
              <a:gd name="connsiteY0" fmla="*/ 143640 h 1729594"/>
              <a:gd name="connsiteX1" fmla="*/ 676220 w 2092747"/>
              <a:gd name="connsiteY1" fmla="*/ 586002 h 1729594"/>
              <a:gd name="connsiteX2" fmla="*/ 152428 w 2092747"/>
              <a:gd name="connsiteY2" fmla="*/ 1723666 h 1729594"/>
              <a:gd name="connsiteX3" fmla="*/ 1226 w 2092747"/>
              <a:gd name="connsiteY3" fmla="*/ 1729594 h 1729594"/>
              <a:gd name="connsiteX4" fmla="*/ 594978 w 2092747"/>
              <a:gd name="connsiteY4" fmla="*/ 448617 h 1729594"/>
              <a:gd name="connsiteX5" fmla="*/ 2083575 w 2092747"/>
              <a:gd name="connsiteY5" fmla="*/ 229 h 1729594"/>
              <a:gd name="connsiteX6" fmla="*/ 2092747 w 2092747"/>
              <a:gd name="connsiteY6" fmla="*/ 143640 h 1729594"/>
              <a:gd name="connsiteX0" fmla="*/ 2092747 w 2092747"/>
              <a:gd name="connsiteY0" fmla="*/ 143640 h 1729594"/>
              <a:gd name="connsiteX1" fmla="*/ 795019 w 2092747"/>
              <a:gd name="connsiteY1" fmla="*/ 491196 h 1729594"/>
              <a:gd name="connsiteX2" fmla="*/ 152428 w 2092747"/>
              <a:gd name="connsiteY2" fmla="*/ 1723666 h 1729594"/>
              <a:gd name="connsiteX3" fmla="*/ 1226 w 2092747"/>
              <a:gd name="connsiteY3" fmla="*/ 1729594 h 1729594"/>
              <a:gd name="connsiteX4" fmla="*/ 594978 w 2092747"/>
              <a:gd name="connsiteY4" fmla="*/ 448617 h 1729594"/>
              <a:gd name="connsiteX5" fmla="*/ 2083575 w 2092747"/>
              <a:gd name="connsiteY5" fmla="*/ 229 h 1729594"/>
              <a:gd name="connsiteX6" fmla="*/ 2092747 w 2092747"/>
              <a:gd name="connsiteY6" fmla="*/ 143640 h 1729594"/>
              <a:gd name="connsiteX0" fmla="*/ 2092747 w 2092747"/>
              <a:gd name="connsiteY0" fmla="*/ 143640 h 1729594"/>
              <a:gd name="connsiteX1" fmla="*/ 795019 w 2092747"/>
              <a:gd name="connsiteY1" fmla="*/ 491196 h 1729594"/>
              <a:gd name="connsiteX2" fmla="*/ 152428 w 2092747"/>
              <a:gd name="connsiteY2" fmla="*/ 1723666 h 1729594"/>
              <a:gd name="connsiteX3" fmla="*/ 1226 w 2092747"/>
              <a:gd name="connsiteY3" fmla="*/ 1729594 h 1729594"/>
              <a:gd name="connsiteX4" fmla="*/ 594978 w 2092747"/>
              <a:gd name="connsiteY4" fmla="*/ 448617 h 1729594"/>
              <a:gd name="connsiteX5" fmla="*/ 2083575 w 2092747"/>
              <a:gd name="connsiteY5" fmla="*/ 229 h 1729594"/>
              <a:gd name="connsiteX6" fmla="*/ 2092747 w 2092747"/>
              <a:gd name="connsiteY6" fmla="*/ 143640 h 1729594"/>
              <a:gd name="connsiteX0" fmla="*/ 2092747 w 2092747"/>
              <a:gd name="connsiteY0" fmla="*/ 143640 h 1729594"/>
              <a:gd name="connsiteX1" fmla="*/ 795019 w 2092747"/>
              <a:gd name="connsiteY1" fmla="*/ 491196 h 1729594"/>
              <a:gd name="connsiteX2" fmla="*/ 152428 w 2092747"/>
              <a:gd name="connsiteY2" fmla="*/ 1723666 h 1729594"/>
              <a:gd name="connsiteX3" fmla="*/ 1226 w 2092747"/>
              <a:gd name="connsiteY3" fmla="*/ 1729594 h 1729594"/>
              <a:gd name="connsiteX4" fmla="*/ 594978 w 2092747"/>
              <a:gd name="connsiteY4" fmla="*/ 448617 h 1729594"/>
              <a:gd name="connsiteX5" fmla="*/ 2083575 w 2092747"/>
              <a:gd name="connsiteY5" fmla="*/ 229 h 1729594"/>
              <a:gd name="connsiteX6" fmla="*/ 2092747 w 2092747"/>
              <a:gd name="connsiteY6" fmla="*/ 143640 h 1729594"/>
              <a:gd name="connsiteX0" fmla="*/ 2092747 w 2092747"/>
              <a:gd name="connsiteY0" fmla="*/ 143640 h 1729594"/>
              <a:gd name="connsiteX1" fmla="*/ 795019 w 2092747"/>
              <a:gd name="connsiteY1" fmla="*/ 491196 h 1729594"/>
              <a:gd name="connsiteX2" fmla="*/ 152428 w 2092747"/>
              <a:gd name="connsiteY2" fmla="*/ 1723666 h 1729594"/>
              <a:gd name="connsiteX3" fmla="*/ 1226 w 2092747"/>
              <a:gd name="connsiteY3" fmla="*/ 1729594 h 1729594"/>
              <a:gd name="connsiteX4" fmla="*/ 594978 w 2092747"/>
              <a:gd name="connsiteY4" fmla="*/ 448617 h 1729594"/>
              <a:gd name="connsiteX5" fmla="*/ 2083575 w 2092747"/>
              <a:gd name="connsiteY5" fmla="*/ 229 h 1729594"/>
              <a:gd name="connsiteX6" fmla="*/ 2092747 w 2092747"/>
              <a:gd name="connsiteY6" fmla="*/ 143640 h 1729594"/>
              <a:gd name="connsiteX0" fmla="*/ 2237929 w 2237929"/>
              <a:gd name="connsiteY0" fmla="*/ 705349 h 2291303"/>
              <a:gd name="connsiteX1" fmla="*/ 940201 w 2237929"/>
              <a:gd name="connsiteY1" fmla="*/ 1052905 h 2291303"/>
              <a:gd name="connsiteX2" fmla="*/ 297610 w 2237929"/>
              <a:gd name="connsiteY2" fmla="*/ 2285375 h 2291303"/>
              <a:gd name="connsiteX3" fmla="*/ 146408 w 2237929"/>
              <a:gd name="connsiteY3" fmla="*/ 2291303 h 2291303"/>
              <a:gd name="connsiteX4" fmla="*/ 220171 w 2237929"/>
              <a:gd name="connsiteY4" fmla="*/ 116694 h 2291303"/>
              <a:gd name="connsiteX5" fmla="*/ 2228757 w 2237929"/>
              <a:gd name="connsiteY5" fmla="*/ 561938 h 2291303"/>
              <a:gd name="connsiteX6" fmla="*/ 2237929 w 2237929"/>
              <a:gd name="connsiteY6" fmla="*/ 705349 h 2291303"/>
              <a:gd name="connsiteX0" fmla="*/ 2237929 w 2237929"/>
              <a:gd name="connsiteY0" fmla="*/ 705349 h 2291303"/>
              <a:gd name="connsiteX1" fmla="*/ 297862 w 2237929"/>
              <a:gd name="connsiteY1" fmla="*/ 247376 h 2291303"/>
              <a:gd name="connsiteX2" fmla="*/ 297610 w 2237929"/>
              <a:gd name="connsiteY2" fmla="*/ 2285375 h 2291303"/>
              <a:gd name="connsiteX3" fmla="*/ 146408 w 2237929"/>
              <a:gd name="connsiteY3" fmla="*/ 2291303 h 2291303"/>
              <a:gd name="connsiteX4" fmla="*/ 220171 w 2237929"/>
              <a:gd name="connsiteY4" fmla="*/ 116694 h 2291303"/>
              <a:gd name="connsiteX5" fmla="*/ 2228757 w 2237929"/>
              <a:gd name="connsiteY5" fmla="*/ 561938 h 2291303"/>
              <a:gd name="connsiteX6" fmla="*/ 2237929 w 2237929"/>
              <a:gd name="connsiteY6" fmla="*/ 705349 h 2291303"/>
              <a:gd name="connsiteX0" fmla="*/ 2237929 w 2237929"/>
              <a:gd name="connsiteY0" fmla="*/ 705349 h 2291303"/>
              <a:gd name="connsiteX1" fmla="*/ 297862 w 2237929"/>
              <a:gd name="connsiteY1" fmla="*/ 247376 h 2291303"/>
              <a:gd name="connsiteX2" fmla="*/ 381726 w 2237929"/>
              <a:gd name="connsiteY2" fmla="*/ 1660252 h 2291303"/>
              <a:gd name="connsiteX3" fmla="*/ 146408 w 2237929"/>
              <a:gd name="connsiteY3" fmla="*/ 2291303 h 2291303"/>
              <a:gd name="connsiteX4" fmla="*/ 220171 w 2237929"/>
              <a:gd name="connsiteY4" fmla="*/ 116694 h 2291303"/>
              <a:gd name="connsiteX5" fmla="*/ 2228757 w 2237929"/>
              <a:gd name="connsiteY5" fmla="*/ 561938 h 2291303"/>
              <a:gd name="connsiteX6" fmla="*/ 2237929 w 2237929"/>
              <a:gd name="connsiteY6" fmla="*/ 705349 h 2291303"/>
              <a:gd name="connsiteX0" fmla="*/ 2211296 w 2211296"/>
              <a:gd name="connsiteY0" fmla="*/ 705349 h 1682962"/>
              <a:gd name="connsiteX1" fmla="*/ 271229 w 2211296"/>
              <a:gd name="connsiteY1" fmla="*/ 247376 h 1682962"/>
              <a:gd name="connsiteX2" fmla="*/ 355093 w 2211296"/>
              <a:gd name="connsiteY2" fmla="*/ 1660252 h 1682962"/>
              <a:gd name="connsiteX3" fmla="*/ 211538 w 2211296"/>
              <a:gd name="connsiteY3" fmla="*/ 1682962 h 1682962"/>
              <a:gd name="connsiteX4" fmla="*/ 193538 w 2211296"/>
              <a:gd name="connsiteY4" fmla="*/ 116694 h 1682962"/>
              <a:gd name="connsiteX5" fmla="*/ 2202124 w 2211296"/>
              <a:gd name="connsiteY5" fmla="*/ 561938 h 1682962"/>
              <a:gd name="connsiteX6" fmla="*/ 2211296 w 2211296"/>
              <a:gd name="connsiteY6" fmla="*/ 705349 h 1682962"/>
              <a:gd name="connsiteX0" fmla="*/ 2219978 w 2219978"/>
              <a:gd name="connsiteY0" fmla="*/ 705349 h 1682962"/>
              <a:gd name="connsiteX1" fmla="*/ 279911 w 2219978"/>
              <a:gd name="connsiteY1" fmla="*/ 247376 h 1682962"/>
              <a:gd name="connsiteX2" fmla="*/ 363775 w 2219978"/>
              <a:gd name="connsiteY2" fmla="*/ 1660252 h 1682962"/>
              <a:gd name="connsiteX3" fmla="*/ 220220 w 2219978"/>
              <a:gd name="connsiteY3" fmla="*/ 1682962 h 1682962"/>
              <a:gd name="connsiteX4" fmla="*/ 202220 w 2219978"/>
              <a:gd name="connsiteY4" fmla="*/ 116694 h 1682962"/>
              <a:gd name="connsiteX5" fmla="*/ 2210806 w 2219978"/>
              <a:gd name="connsiteY5" fmla="*/ 561938 h 1682962"/>
              <a:gd name="connsiteX6" fmla="*/ 2219978 w 2219978"/>
              <a:gd name="connsiteY6" fmla="*/ 705349 h 1682962"/>
              <a:gd name="connsiteX0" fmla="*/ 2330364 w 2330364"/>
              <a:gd name="connsiteY0" fmla="*/ 705349 h 1682962"/>
              <a:gd name="connsiteX1" fmla="*/ 390297 w 2330364"/>
              <a:gd name="connsiteY1" fmla="*/ 247376 h 1682962"/>
              <a:gd name="connsiteX2" fmla="*/ 474161 w 2330364"/>
              <a:gd name="connsiteY2" fmla="*/ 1660252 h 1682962"/>
              <a:gd name="connsiteX3" fmla="*/ 330606 w 2330364"/>
              <a:gd name="connsiteY3" fmla="*/ 1682962 h 1682962"/>
              <a:gd name="connsiteX4" fmla="*/ 312606 w 2330364"/>
              <a:gd name="connsiteY4" fmla="*/ 116694 h 1682962"/>
              <a:gd name="connsiteX5" fmla="*/ 2321192 w 2330364"/>
              <a:gd name="connsiteY5" fmla="*/ 561938 h 1682962"/>
              <a:gd name="connsiteX6" fmla="*/ 2330364 w 2330364"/>
              <a:gd name="connsiteY6" fmla="*/ 705349 h 1682962"/>
              <a:gd name="connsiteX0" fmla="*/ 2328613 w 2328613"/>
              <a:gd name="connsiteY0" fmla="*/ 705349 h 1682962"/>
              <a:gd name="connsiteX1" fmla="*/ 388546 w 2328613"/>
              <a:gd name="connsiteY1" fmla="*/ 247376 h 1682962"/>
              <a:gd name="connsiteX2" fmla="*/ 472410 w 2328613"/>
              <a:gd name="connsiteY2" fmla="*/ 1660252 h 1682962"/>
              <a:gd name="connsiteX3" fmla="*/ 328855 w 2328613"/>
              <a:gd name="connsiteY3" fmla="*/ 1682962 h 1682962"/>
              <a:gd name="connsiteX4" fmla="*/ 310855 w 2328613"/>
              <a:gd name="connsiteY4" fmla="*/ 116694 h 1682962"/>
              <a:gd name="connsiteX5" fmla="*/ 2319441 w 2328613"/>
              <a:gd name="connsiteY5" fmla="*/ 561938 h 1682962"/>
              <a:gd name="connsiteX6" fmla="*/ 2328613 w 2328613"/>
              <a:gd name="connsiteY6" fmla="*/ 705349 h 1682962"/>
              <a:gd name="connsiteX0" fmla="*/ 2328613 w 2328613"/>
              <a:gd name="connsiteY0" fmla="*/ 720464 h 1698077"/>
              <a:gd name="connsiteX1" fmla="*/ 388546 w 2328613"/>
              <a:gd name="connsiteY1" fmla="*/ 262491 h 1698077"/>
              <a:gd name="connsiteX2" fmla="*/ 472410 w 2328613"/>
              <a:gd name="connsiteY2" fmla="*/ 1675367 h 1698077"/>
              <a:gd name="connsiteX3" fmla="*/ 328855 w 2328613"/>
              <a:gd name="connsiteY3" fmla="*/ 1698077 h 1698077"/>
              <a:gd name="connsiteX4" fmla="*/ 310855 w 2328613"/>
              <a:gd name="connsiteY4" fmla="*/ 115027 h 1698077"/>
              <a:gd name="connsiteX5" fmla="*/ 2319441 w 2328613"/>
              <a:gd name="connsiteY5" fmla="*/ 577053 h 1698077"/>
              <a:gd name="connsiteX6" fmla="*/ 2328613 w 2328613"/>
              <a:gd name="connsiteY6" fmla="*/ 720464 h 1698077"/>
              <a:gd name="connsiteX0" fmla="*/ 2331417 w 2331417"/>
              <a:gd name="connsiteY0" fmla="*/ 709124 h 1686737"/>
              <a:gd name="connsiteX1" fmla="*/ 391350 w 2331417"/>
              <a:gd name="connsiteY1" fmla="*/ 251151 h 1686737"/>
              <a:gd name="connsiteX2" fmla="*/ 475214 w 2331417"/>
              <a:gd name="connsiteY2" fmla="*/ 1664027 h 1686737"/>
              <a:gd name="connsiteX3" fmla="*/ 331659 w 2331417"/>
              <a:gd name="connsiteY3" fmla="*/ 1686737 h 1686737"/>
              <a:gd name="connsiteX4" fmla="*/ 309836 w 2331417"/>
              <a:gd name="connsiteY4" fmla="*/ 116273 h 1686737"/>
              <a:gd name="connsiteX5" fmla="*/ 2322245 w 2331417"/>
              <a:gd name="connsiteY5" fmla="*/ 565713 h 1686737"/>
              <a:gd name="connsiteX6" fmla="*/ 2331417 w 2331417"/>
              <a:gd name="connsiteY6" fmla="*/ 709124 h 1686737"/>
              <a:gd name="connsiteX0" fmla="*/ 2317825 w 2317825"/>
              <a:gd name="connsiteY0" fmla="*/ 709124 h 1686737"/>
              <a:gd name="connsiteX1" fmla="*/ 377758 w 2317825"/>
              <a:gd name="connsiteY1" fmla="*/ 251151 h 1686737"/>
              <a:gd name="connsiteX2" fmla="*/ 461622 w 2317825"/>
              <a:gd name="connsiteY2" fmla="*/ 1664027 h 1686737"/>
              <a:gd name="connsiteX3" fmla="*/ 318067 w 2317825"/>
              <a:gd name="connsiteY3" fmla="*/ 1686737 h 1686737"/>
              <a:gd name="connsiteX4" fmla="*/ 296244 w 2317825"/>
              <a:gd name="connsiteY4" fmla="*/ 116273 h 1686737"/>
              <a:gd name="connsiteX5" fmla="*/ 2308653 w 2317825"/>
              <a:gd name="connsiteY5" fmla="*/ 565713 h 1686737"/>
              <a:gd name="connsiteX6" fmla="*/ 2317825 w 2317825"/>
              <a:gd name="connsiteY6" fmla="*/ 709124 h 1686737"/>
              <a:gd name="connsiteX0" fmla="*/ 2328019 w 2328019"/>
              <a:gd name="connsiteY0" fmla="*/ 709124 h 1686737"/>
              <a:gd name="connsiteX1" fmla="*/ 387952 w 2328019"/>
              <a:gd name="connsiteY1" fmla="*/ 251151 h 1686737"/>
              <a:gd name="connsiteX2" fmla="*/ 471816 w 2328019"/>
              <a:gd name="connsiteY2" fmla="*/ 1664027 h 1686737"/>
              <a:gd name="connsiteX3" fmla="*/ 328261 w 2328019"/>
              <a:gd name="connsiteY3" fmla="*/ 1686737 h 1686737"/>
              <a:gd name="connsiteX4" fmla="*/ 306438 w 2328019"/>
              <a:gd name="connsiteY4" fmla="*/ 116273 h 1686737"/>
              <a:gd name="connsiteX5" fmla="*/ 2318847 w 2328019"/>
              <a:gd name="connsiteY5" fmla="*/ 565713 h 1686737"/>
              <a:gd name="connsiteX6" fmla="*/ 2328019 w 2328019"/>
              <a:gd name="connsiteY6" fmla="*/ 709124 h 1686737"/>
              <a:gd name="connsiteX0" fmla="*/ 2328019 w 2328019"/>
              <a:gd name="connsiteY0" fmla="*/ 660837 h 1638450"/>
              <a:gd name="connsiteX1" fmla="*/ 387952 w 2328019"/>
              <a:gd name="connsiteY1" fmla="*/ 202864 h 1638450"/>
              <a:gd name="connsiteX2" fmla="*/ 471816 w 2328019"/>
              <a:gd name="connsiteY2" fmla="*/ 1615740 h 1638450"/>
              <a:gd name="connsiteX3" fmla="*/ 328261 w 2328019"/>
              <a:gd name="connsiteY3" fmla="*/ 1638450 h 1638450"/>
              <a:gd name="connsiteX4" fmla="*/ 306438 w 2328019"/>
              <a:gd name="connsiteY4" fmla="*/ 67986 h 1638450"/>
              <a:gd name="connsiteX5" fmla="*/ 1315620 w 2328019"/>
              <a:gd name="connsiteY5" fmla="*/ 209708 h 1638450"/>
              <a:gd name="connsiteX6" fmla="*/ 2318847 w 2328019"/>
              <a:gd name="connsiteY6" fmla="*/ 517426 h 1638450"/>
              <a:gd name="connsiteX7" fmla="*/ 2328019 w 2328019"/>
              <a:gd name="connsiteY7" fmla="*/ 660837 h 1638450"/>
              <a:gd name="connsiteX0" fmla="*/ 2328019 w 2328019"/>
              <a:gd name="connsiteY0" fmla="*/ 660837 h 1638450"/>
              <a:gd name="connsiteX1" fmla="*/ 387952 w 2328019"/>
              <a:gd name="connsiteY1" fmla="*/ 202864 h 1638450"/>
              <a:gd name="connsiteX2" fmla="*/ 471816 w 2328019"/>
              <a:gd name="connsiteY2" fmla="*/ 1615740 h 1638450"/>
              <a:gd name="connsiteX3" fmla="*/ 328261 w 2328019"/>
              <a:gd name="connsiteY3" fmla="*/ 1638450 h 1638450"/>
              <a:gd name="connsiteX4" fmla="*/ 306438 w 2328019"/>
              <a:gd name="connsiteY4" fmla="*/ 67986 h 1638450"/>
              <a:gd name="connsiteX5" fmla="*/ 1315620 w 2328019"/>
              <a:gd name="connsiteY5" fmla="*/ 209708 h 1638450"/>
              <a:gd name="connsiteX6" fmla="*/ 2318847 w 2328019"/>
              <a:gd name="connsiteY6" fmla="*/ 517426 h 1638450"/>
              <a:gd name="connsiteX7" fmla="*/ 2328019 w 2328019"/>
              <a:gd name="connsiteY7" fmla="*/ 660837 h 1638450"/>
              <a:gd name="connsiteX0" fmla="*/ 2328019 w 2328019"/>
              <a:gd name="connsiteY0" fmla="*/ 660837 h 1638450"/>
              <a:gd name="connsiteX1" fmla="*/ 387952 w 2328019"/>
              <a:gd name="connsiteY1" fmla="*/ 202864 h 1638450"/>
              <a:gd name="connsiteX2" fmla="*/ 471816 w 2328019"/>
              <a:gd name="connsiteY2" fmla="*/ 1615740 h 1638450"/>
              <a:gd name="connsiteX3" fmla="*/ 328261 w 2328019"/>
              <a:gd name="connsiteY3" fmla="*/ 1638450 h 1638450"/>
              <a:gd name="connsiteX4" fmla="*/ 306438 w 2328019"/>
              <a:gd name="connsiteY4" fmla="*/ 67986 h 1638450"/>
              <a:gd name="connsiteX5" fmla="*/ 1315620 w 2328019"/>
              <a:gd name="connsiteY5" fmla="*/ 209708 h 1638450"/>
              <a:gd name="connsiteX6" fmla="*/ 2322670 w 2328019"/>
              <a:gd name="connsiteY6" fmla="*/ 530012 h 1638450"/>
              <a:gd name="connsiteX7" fmla="*/ 2328019 w 2328019"/>
              <a:gd name="connsiteY7" fmla="*/ 660837 h 1638450"/>
              <a:gd name="connsiteX0" fmla="*/ 2328019 w 2361067"/>
              <a:gd name="connsiteY0" fmla="*/ 660837 h 1638450"/>
              <a:gd name="connsiteX1" fmla="*/ 387952 w 2361067"/>
              <a:gd name="connsiteY1" fmla="*/ 202864 h 1638450"/>
              <a:gd name="connsiteX2" fmla="*/ 471816 w 2361067"/>
              <a:gd name="connsiteY2" fmla="*/ 1615740 h 1638450"/>
              <a:gd name="connsiteX3" fmla="*/ 328261 w 2361067"/>
              <a:gd name="connsiteY3" fmla="*/ 1638450 h 1638450"/>
              <a:gd name="connsiteX4" fmla="*/ 306438 w 2361067"/>
              <a:gd name="connsiteY4" fmla="*/ 67986 h 1638450"/>
              <a:gd name="connsiteX5" fmla="*/ 1315620 w 2361067"/>
              <a:gd name="connsiteY5" fmla="*/ 209708 h 1638450"/>
              <a:gd name="connsiteX6" fmla="*/ 2322670 w 2361067"/>
              <a:gd name="connsiteY6" fmla="*/ 530012 h 1638450"/>
              <a:gd name="connsiteX7" fmla="*/ 2328019 w 2361067"/>
              <a:gd name="connsiteY7" fmla="*/ 660837 h 1638450"/>
              <a:gd name="connsiteX0" fmla="*/ 2328019 w 2328019"/>
              <a:gd name="connsiteY0" fmla="*/ 660837 h 1638450"/>
              <a:gd name="connsiteX1" fmla="*/ 387952 w 2328019"/>
              <a:gd name="connsiteY1" fmla="*/ 202864 h 1638450"/>
              <a:gd name="connsiteX2" fmla="*/ 471816 w 2328019"/>
              <a:gd name="connsiteY2" fmla="*/ 1615740 h 1638450"/>
              <a:gd name="connsiteX3" fmla="*/ 328261 w 2328019"/>
              <a:gd name="connsiteY3" fmla="*/ 1638450 h 1638450"/>
              <a:gd name="connsiteX4" fmla="*/ 306438 w 2328019"/>
              <a:gd name="connsiteY4" fmla="*/ 67986 h 1638450"/>
              <a:gd name="connsiteX5" fmla="*/ 1315620 w 2328019"/>
              <a:gd name="connsiteY5" fmla="*/ 209708 h 1638450"/>
              <a:gd name="connsiteX6" fmla="*/ 2322670 w 2328019"/>
              <a:gd name="connsiteY6" fmla="*/ 530012 h 1638450"/>
              <a:gd name="connsiteX7" fmla="*/ 2328019 w 2328019"/>
              <a:gd name="connsiteY7" fmla="*/ 660837 h 1638450"/>
              <a:gd name="connsiteX0" fmla="*/ 2328019 w 2328019"/>
              <a:gd name="connsiteY0" fmla="*/ 724402 h 1702015"/>
              <a:gd name="connsiteX1" fmla="*/ 387952 w 2328019"/>
              <a:gd name="connsiteY1" fmla="*/ 266429 h 1702015"/>
              <a:gd name="connsiteX2" fmla="*/ 471816 w 2328019"/>
              <a:gd name="connsiteY2" fmla="*/ 1679305 h 1702015"/>
              <a:gd name="connsiteX3" fmla="*/ 328261 w 2328019"/>
              <a:gd name="connsiteY3" fmla="*/ 1702015 h 1702015"/>
              <a:gd name="connsiteX4" fmla="*/ 306438 w 2328019"/>
              <a:gd name="connsiteY4" fmla="*/ 131551 h 1702015"/>
              <a:gd name="connsiteX5" fmla="*/ 1315620 w 2328019"/>
              <a:gd name="connsiteY5" fmla="*/ 273273 h 1702015"/>
              <a:gd name="connsiteX6" fmla="*/ 2322670 w 2328019"/>
              <a:gd name="connsiteY6" fmla="*/ 593577 h 1702015"/>
              <a:gd name="connsiteX7" fmla="*/ 2328019 w 2328019"/>
              <a:gd name="connsiteY7" fmla="*/ 724402 h 1702015"/>
              <a:gd name="connsiteX0" fmla="*/ 2328019 w 2328019"/>
              <a:gd name="connsiteY0" fmla="*/ 750822 h 1728435"/>
              <a:gd name="connsiteX1" fmla="*/ 387952 w 2328019"/>
              <a:gd name="connsiteY1" fmla="*/ 292849 h 1728435"/>
              <a:gd name="connsiteX2" fmla="*/ 471816 w 2328019"/>
              <a:gd name="connsiteY2" fmla="*/ 1705725 h 1728435"/>
              <a:gd name="connsiteX3" fmla="*/ 328261 w 2328019"/>
              <a:gd name="connsiteY3" fmla="*/ 1728435 h 1728435"/>
              <a:gd name="connsiteX4" fmla="*/ 306438 w 2328019"/>
              <a:gd name="connsiteY4" fmla="*/ 157971 h 1728435"/>
              <a:gd name="connsiteX5" fmla="*/ 1315620 w 2328019"/>
              <a:gd name="connsiteY5" fmla="*/ 299693 h 1728435"/>
              <a:gd name="connsiteX6" fmla="*/ 2322670 w 2328019"/>
              <a:gd name="connsiteY6" fmla="*/ 619997 h 1728435"/>
              <a:gd name="connsiteX7" fmla="*/ 2328019 w 2328019"/>
              <a:gd name="connsiteY7" fmla="*/ 750822 h 1728435"/>
              <a:gd name="connsiteX0" fmla="*/ 2328019 w 2328019"/>
              <a:gd name="connsiteY0" fmla="*/ 738422 h 1716035"/>
              <a:gd name="connsiteX1" fmla="*/ 387952 w 2328019"/>
              <a:gd name="connsiteY1" fmla="*/ 280449 h 1716035"/>
              <a:gd name="connsiteX2" fmla="*/ 471816 w 2328019"/>
              <a:gd name="connsiteY2" fmla="*/ 1693325 h 1716035"/>
              <a:gd name="connsiteX3" fmla="*/ 328261 w 2328019"/>
              <a:gd name="connsiteY3" fmla="*/ 1716035 h 1716035"/>
              <a:gd name="connsiteX4" fmla="*/ 306438 w 2328019"/>
              <a:gd name="connsiteY4" fmla="*/ 145571 h 1716035"/>
              <a:gd name="connsiteX5" fmla="*/ 1315620 w 2328019"/>
              <a:gd name="connsiteY5" fmla="*/ 287293 h 1716035"/>
              <a:gd name="connsiteX6" fmla="*/ 2322670 w 2328019"/>
              <a:gd name="connsiteY6" fmla="*/ 607597 h 1716035"/>
              <a:gd name="connsiteX7" fmla="*/ 2328019 w 2328019"/>
              <a:gd name="connsiteY7" fmla="*/ 738422 h 1716035"/>
              <a:gd name="connsiteX0" fmla="*/ 2328019 w 2328019"/>
              <a:gd name="connsiteY0" fmla="*/ 738422 h 1716035"/>
              <a:gd name="connsiteX1" fmla="*/ 1453263 w 2328019"/>
              <a:gd name="connsiteY1" fmla="*/ 555802 h 1716035"/>
              <a:gd name="connsiteX2" fmla="*/ 387952 w 2328019"/>
              <a:gd name="connsiteY2" fmla="*/ 280449 h 1716035"/>
              <a:gd name="connsiteX3" fmla="*/ 471816 w 2328019"/>
              <a:gd name="connsiteY3" fmla="*/ 1693325 h 1716035"/>
              <a:gd name="connsiteX4" fmla="*/ 328261 w 2328019"/>
              <a:gd name="connsiteY4" fmla="*/ 1716035 h 1716035"/>
              <a:gd name="connsiteX5" fmla="*/ 306438 w 2328019"/>
              <a:gd name="connsiteY5" fmla="*/ 145571 h 1716035"/>
              <a:gd name="connsiteX6" fmla="*/ 1315620 w 2328019"/>
              <a:gd name="connsiteY6" fmla="*/ 287293 h 1716035"/>
              <a:gd name="connsiteX7" fmla="*/ 2322670 w 2328019"/>
              <a:gd name="connsiteY7" fmla="*/ 607597 h 1716035"/>
              <a:gd name="connsiteX8" fmla="*/ 2328019 w 2328019"/>
              <a:gd name="connsiteY8" fmla="*/ 738422 h 1716035"/>
              <a:gd name="connsiteX0" fmla="*/ 2328019 w 2328019"/>
              <a:gd name="connsiteY0" fmla="*/ 738422 h 1716035"/>
              <a:gd name="connsiteX1" fmla="*/ 1453263 w 2328019"/>
              <a:gd name="connsiteY1" fmla="*/ 555802 h 1716035"/>
              <a:gd name="connsiteX2" fmla="*/ 387952 w 2328019"/>
              <a:gd name="connsiteY2" fmla="*/ 280449 h 1716035"/>
              <a:gd name="connsiteX3" fmla="*/ 471816 w 2328019"/>
              <a:gd name="connsiteY3" fmla="*/ 1693325 h 1716035"/>
              <a:gd name="connsiteX4" fmla="*/ 328261 w 2328019"/>
              <a:gd name="connsiteY4" fmla="*/ 1716035 h 1716035"/>
              <a:gd name="connsiteX5" fmla="*/ 306438 w 2328019"/>
              <a:gd name="connsiteY5" fmla="*/ 145571 h 1716035"/>
              <a:gd name="connsiteX6" fmla="*/ 1315620 w 2328019"/>
              <a:gd name="connsiteY6" fmla="*/ 287293 h 1716035"/>
              <a:gd name="connsiteX7" fmla="*/ 2322670 w 2328019"/>
              <a:gd name="connsiteY7" fmla="*/ 607597 h 1716035"/>
              <a:gd name="connsiteX8" fmla="*/ 2328019 w 2328019"/>
              <a:gd name="connsiteY8" fmla="*/ 738422 h 1716035"/>
              <a:gd name="connsiteX0" fmla="*/ 2328019 w 2328019"/>
              <a:gd name="connsiteY0" fmla="*/ 738422 h 1716035"/>
              <a:gd name="connsiteX1" fmla="*/ 1426499 w 2328019"/>
              <a:gd name="connsiteY1" fmla="*/ 564193 h 1716035"/>
              <a:gd name="connsiteX2" fmla="*/ 387952 w 2328019"/>
              <a:gd name="connsiteY2" fmla="*/ 280449 h 1716035"/>
              <a:gd name="connsiteX3" fmla="*/ 471816 w 2328019"/>
              <a:gd name="connsiteY3" fmla="*/ 1693325 h 1716035"/>
              <a:gd name="connsiteX4" fmla="*/ 328261 w 2328019"/>
              <a:gd name="connsiteY4" fmla="*/ 1716035 h 1716035"/>
              <a:gd name="connsiteX5" fmla="*/ 306438 w 2328019"/>
              <a:gd name="connsiteY5" fmla="*/ 145571 h 1716035"/>
              <a:gd name="connsiteX6" fmla="*/ 1315620 w 2328019"/>
              <a:gd name="connsiteY6" fmla="*/ 287293 h 1716035"/>
              <a:gd name="connsiteX7" fmla="*/ 2322670 w 2328019"/>
              <a:gd name="connsiteY7" fmla="*/ 607597 h 1716035"/>
              <a:gd name="connsiteX8" fmla="*/ 2328019 w 2328019"/>
              <a:gd name="connsiteY8" fmla="*/ 738422 h 1716035"/>
              <a:gd name="connsiteX0" fmla="*/ 2328019 w 2328019"/>
              <a:gd name="connsiteY0" fmla="*/ 738422 h 1716035"/>
              <a:gd name="connsiteX1" fmla="*/ 1426499 w 2328019"/>
              <a:gd name="connsiteY1" fmla="*/ 564193 h 1716035"/>
              <a:gd name="connsiteX2" fmla="*/ 387952 w 2328019"/>
              <a:gd name="connsiteY2" fmla="*/ 280449 h 1716035"/>
              <a:gd name="connsiteX3" fmla="*/ 471816 w 2328019"/>
              <a:gd name="connsiteY3" fmla="*/ 1693325 h 1716035"/>
              <a:gd name="connsiteX4" fmla="*/ 328261 w 2328019"/>
              <a:gd name="connsiteY4" fmla="*/ 1716035 h 1716035"/>
              <a:gd name="connsiteX5" fmla="*/ 306438 w 2328019"/>
              <a:gd name="connsiteY5" fmla="*/ 145571 h 1716035"/>
              <a:gd name="connsiteX6" fmla="*/ 1315620 w 2328019"/>
              <a:gd name="connsiteY6" fmla="*/ 287293 h 1716035"/>
              <a:gd name="connsiteX7" fmla="*/ 2322670 w 2328019"/>
              <a:gd name="connsiteY7" fmla="*/ 607597 h 1716035"/>
              <a:gd name="connsiteX8" fmla="*/ 2328019 w 2328019"/>
              <a:gd name="connsiteY8" fmla="*/ 738422 h 1716035"/>
              <a:gd name="connsiteX0" fmla="*/ 2328019 w 2328019"/>
              <a:gd name="connsiteY0" fmla="*/ 738422 h 1716035"/>
              <a:gd name="connsiteX1" fmla="*/ 1426499 w 2328019"/>
              <a:gd name="connsiteY1" fmla="*/ 564193 h 1716035"/>
              <a:gd name="connsiteX2" fmla="*/ 387952 w 2328019"/>
              <a:gd name="connsiteY2" fmla="*/ 280449 h 1716035"/>
              <a:gd name="connsiteX3" fmla="*/ 471816 w 2328019"/>
              <a:gd name="connsiteY3" fmla="*/ 1693325 h 1716035"/>
              <a:gd name="connsiteX4" fmla="*/ 328261 w 2328019"/>
              <a:gd name="connsiteY4" fmla="*/ 1716035 h 1716035"/>
              <a:gd name="connsiteX5" fmla="*/ 306438 w 2328019"/>
              <a:gd name="connsiteY5" fmla="*/ 145571 h 1716035"/>
              <a:gd name="connsiteX6" fmla="*/ 1315620 w 2328019"/>
              <a:gd name="connsiteY6" fmla="*/ 287293 h 1716035"/>
              <a:gd name="connsiteX7" fmla="*/ 2322670 w 2328019"/>
              <a:gd name="connsiteY7" fmla="*/ 607597 h 1716035"/>
              <a:gd name="connsiteX8" fmla="*/ 2328019 w 2328019"/>
              <a:gd name="connsiteY8" fmla="*/ 738422 h 1716035"/>
              <a:gd name="connsiteX0" fmla="*/ 2328019 w 2328019"/>
              <a:gd name="connsiteY0" fmla="*/ 738422 h 1716035"/>
              <a:gd name="connsiteX1" fmla="*/ 1426499 w 2328019"/>
              <a:gd name="connsiteY1" fmla="*/ 564193 h 1716035"/>
              <a:gd name="connsiteX2" fmla="*/ 387952 w 2328019"/>
              <a:gd name="connsiteY2" fmla="*/ 280449 h 1716035"/>
              <a:gd name="connsiteX3" fmla="*/ 471816 w 2328019"/>
              <a:gd name="connsiteY3" fmla="*/ 1693325 h 1716035"/>
              <a:gd name="connsiteX4" fmla="*/ 328261 w 2328019"/>
              <a:gd name="connsiteY4" fmla="*/ 1716035 h 1716035"/>
              <a:gd name="connsiteX5" fmla="*/ 306438 w 2328019"/>
              <a:gd name="connsiteY5" fmla="*/ 145571 h 1716035"/>
              <a:gd name="connsiteX6" fmla="*/ 1315620 w 2328019"/>
              <a:gd name="connsiteY6" fmla="*/ 287293 h 1716035"/>
              <a:gd name="connsiteX7" fmla="*/ 2322670 w 2328019"/>
              <a:gd name="connsiteY7" fmla="*/ 607597 h 1716035"/>
              <a:gd name="connsiteX8" fmla="*/ 2328019 w 2328019"/>
              <a:gd name="connsiteY8" fmla="*/ 738422 h 1716035"/>
              <a:gd name="connsiteX0" fmla="*/ 2328019 w 2328019"/>
              <a:gd name="connsiteY0" fmla="*/ 738422 h 1716035"/>
              <a:gd name="connsiteX1" fmla="*/ 1426499 w 2328019"/>
              <a:gd name="connsiteY1" fmla="*/ 564193 h 1716035"/>
              <a:gd name="connsiteX2" fmla="*/ 387952 w 2328019"/>
              <a:gd name="connsiteY2" fmla="*/ 280449 h 1716035"/>
              <a:gd name="connsiteX3" fmla="*/ 471816 w 2328019"/>
              <a:gd name="connsiteY3" fmla="*/ 1693325 h 1716035"/>
              <a:gd name="connsiteX4" fmla="*/ 328261 w 2328019"/>
              <a:gd name="connsiteY4" fmla="*/ 1716035 h 1716035"/>
              <a:gd name="connsiteX5" fmla="*/ 306438 w 2328019"/>
              <a:gd name="connsiteY5" fmla="*/ 145571 h 1716035"/>
              <a:gd name="connsiteX6" fmla="*/ 1315620 w 2328019"/>
              <a:gd name="connsiteY6" fmla="*/ 287293 h 1716035"/>
              <a:gd name="connsiteX7" fmla="*/ 2322670 w 2328019"/>
              <a:gd name="connsiteY7" fmla="*/ 607597 h 1716035"/>
              <a:gd name="connsiteX8" fmla="*/ 2328019 w 2328019"/>
              <a:gd name="connsiteY8" fmla="*/ 738422 h 1716035"/>
              <a:gd name="connsiteX0" fmla="*/ 2328019 w 2328019"/>
              <a:gd name="connsiteY0" fmla="*/ 738422 h 1716035"/>
              <a:gd name="connsiteX1" fmla="*/ 1426499 w 2328019"/>
              <a:gd name="connsiteY1" fmla="*/ 564193 h 1716035"/>
              <a:gd name="connsiteX2" fmla="*/ 387952 w 2328019"/>
              <a:gd name="connsiteY2" fmla="*/ 280449 h 1716035"/>
              <a:gd name="connsiteX3" fmla="*/ 471816 w 2328019"/>
              <a:gd name="connsiteY3" fmla="*/ 1693325 h 1716035"/>
              <a:gd name="connsiteX4" fmla="*/ 328261 w 2328019"/>
              <a:gd name="connsiteY4" fmla="*/ 1716035 h 1716035"/>
              <a:gd name="connsiteX5" fmla="*/ 306438 w 2328019"/>
              <a:gd name="connsiteY5" fmla="*/ 145571 h 1716035"/>
              <a:gd name="connsiteX6" fmla="*/ 1315620 w 2328019"/>
              <a:gd name="connsiteY6" fmla="*/ 287293 h 1716035"/>
              <a:gd name="connsiteX7" fmla="*/ 2322670 w 2328019"/>
              <a:gd name="connsiteY7" fmla="*/ 607597 h 1716035"/>
              <a:gd name="connsiteX8" fmla="*/ 2328019 w 2328019"/>
              <a:gd name="connsiteY8" fmla="*/ 738422 h 1716035"/>
              <a:gd name="connsiteX0" fmla="*/ 2328019 w 2328019"/>
              <a:gd name="connsiteY0" fmla="*/ 738422 h 1716035"/>
              <a:gd name="connsiteX1" fmla="*/ 1369147 w 2328019"/>
              <a:gd name="connsiteY1" fmla="*/ 513847 h 1716035"/>
              <a:gd name="connsiteX2" fmla="*/ 387952 w 2328019"/>
              <a:gd name="connsiteY2" fmla="*/ 280449 h 1716035"/>
              <a:gd name="connsiteX3" fmla="*/ 471816 w 2328019"/>
              <a:gd name="connsiteY3" fmla="*/ 1693325 h 1716035"/>
              <a:gd name="connsiteX4" fmla="*/ 328261 w 2328019"/>
              <a:gd name="connsiteY4" fmla="*/ 1716035 h 1716035"/>
              <a:gd name="connsiteX5" fmla="*/ 306438 w 2328019"/>
              <a:gd name="connsiteY5" fmla="*/ 145571 h 1716035"/>
              <a:gd name="connsiteX6" fmla="*/ 1315620 w 2328019"/>
              <a:gd name="connsiteY6" fmla="*/ 287293 h 1716035"/>
              <a:gd name="connsiteX7" fmla="*/ 2322670 w 2328019"/>
              <a:gd name="connsiteY7" fmla="*/ 607597 h 1716035"/>
              <a:gd name="connsiteX8" fmla="*/ 2328019 w 2328019"/>
              <a:gd name="connsiteY8" fmla="*/ 738422 h 1716035"/>
              <a:gd name="connsiteX0" fmla="*/ 2328019 w 2328019"/>
              <a:gd name="connsiteY0" fmla="*/ 738422 h 1716035"/>
              <a:gd name="connsiteX1" fmla="*/ 1369147 w 2328019"/>
              <a:gd name="connsiteY1" fmla="*/ 513847 h 1716035"/>
              <a:gd name="connsiteX2" fmla="*/ 387952 w 2328019"/>
              <a:gd name="connsiteY2" fmla="*/ 280449 h 1716035"/>
              <a:gd name="connsiteX3" fmla="*/ 471816 w 2328019"/>
              <a:gd name="connsiteY3" fmla="*/ 1693325 h 1716035"/>
              <a:gd name="connsiteX4" fmla="*/ 328261 w 2328019"/>
              <a:gd name="connsiteY4" fmla="*/ 1716035 h 1716035"/>
              <a:gd name="connsiteX5" fmla="*/ 306438 w 2328019"/>
              <a:gd name="connsiteY5" fmla="*/ 145571 h 1716035"/>
              <a:gd name="connsiteX6" fmla="*/ 1315620 w 2328019"/>
              <a:gd name="connsiteY6" fmla="*/ 287293 h 1716035"/>
              <a:gd name="connsiteX7" fmla="*/ 2322670 w 2328019"/>
              <a:gd name="connsiteY7" fmla="*/ 607597 h 1716035"/>
              <a:gd name="connsiteX8" fmla="*/ 2328019 w 2328019"/>
              <a:gd name="connsiteY8" fmla="*/ 738422 h 1716035"/>
              <a:gd name="connsiteX0" fmla="*/ 2328019 w 2328019"/>
              <a:gd name="connsiteY0" fmla="*/ 738422 h 1716035"/>
              <a:gd name="connsiteX1" fmla="*/ 1369147 w 2328019"/>
              <a:gd name="connsiteY1" fmla="*/ 513847 h 1716035"/>
              <a:gd name="connsiteX2" fmla="*/ 387952 w 2328019"/>
              <a:gd name="connsiteY2" fmla="*/ 280449 h 1716035"/>
              <a:gd name="connsiteX3" fmla="*/ 471816 w 2328019"/>
              <a:gd name="connsiteY3" fmla="*/ 1693325 h 1716035"/>
              <a:gd name="connsiteX4" fmla="*/ 328261 w 2328019"/>
              <a:gd name="connsiteY4" fmla="*/ 1716035 h 1716035"/>
              <a:gd name="connsiteX5" fmla="*/ 306438 w 2328019"/>
              <a:gd name="connsiteY5" fmla="*/ 145571 h 1716035"/>
              <a:gd name="connsiteX6" fmla="*/ 1315620 w 2328019"/>
              <a:gd name="connsiteY6" fmla="*/ 287293 h 1716035"/>
              <a:gd name="connsiteX7" fmla="*/ 2322670 w 2328019"/>
              <a:gd name="connsiteY7" fmla="*/ 607597 h 1716035"/>
              <a:gd name="connsiteX8" fmla="*/ 2328019 w 2328019"/>
              <a:gd name="connsiteY8" fmla="*/ 738422 h 1716035"/>
              <a:gd name="connsiteX0" fmla="*/ 2328019 w 2328019"/>
              <a:gd name="connsiteY0" fmla="*/ 738422 h 1716035"/>
              <a:gd name="connsiteX1" fmla="*/ 1369147 w 2328019"/>
              <a:gd name="connsiteY1" fmla="*/ 513847 h 1716035"/>
              <a:gd name="connsiteX2" fmla="*/ 387952 w 2328019"/>
              <a:gd name="connsiteY2" fmla="*/ 280449 h 1716035"/>
              <a:gd name="connsiteX3" fmla="*/ 471816 w 2328019"/>
              <a:gd name="connsiteY3" fmla="*/ 1693325 h 1716035"/>
              <a:gd name="connsiteX4" fmla="*/ 328261 w 2328019"/>
              <a:gd name="connsiteY4" fmla="*/ 1716035 h 1716035"/>
              <a:gd name="connsiteX5" fmla="*/ 306438 w 2328019"/>
              <a:gd name="connsiteY5" fmla="*/ 145571 h 1716035"/>
              <a:gd name="connsiteX6" fmla="*/ 1315620 w 2328019"/>
              <a:gd name="connsiteY6" fmla="*/ 287293 h 1716035"/>
              <a:gd name="connsiteX7" fmla="*/ 2322670 w 2328019"/>
              <a:gd name="connsiteY7" fmla="*/ 607597 h 1716035"/>
              <a:gd name="connsiteX8" fmla="*/ 2328019 w 2328019"/>
              <a:gd name="connsiteY8" fmla="*/ 738422 h 1716035"/>
              <a:gd name="connsiteX0" fmla="*/ 2328019 w 2328019"/>
              <a:gd name="connsiteY0" fmla="*/ 738422 h 1716035"/>
              <a:gd name="connsiteX1" fmla="*/ 1369147 w 2328019"/>
              <a:gd name="connsiteY1" fmla="*/ 513847 h 1716035"/>
              <a:gd name="connsiteX2" fmla="*/ 387952 w 2328019"/>
              <a:gd name="connsiteY2" fmla="*/ 280449 h 1716035"/>
              <a:gd name="connsiteX3" fmla="*/ 471816 w 2328019"/>
              <a:gd name="connsiteY3" fmla="*/ 1693325 h 1716035"/>
              <a:gd name="connsiteX4" fmla="*/ 328261 w 2328019"/>
              <a:gd name="connsiteY4" fmla="*/ 1716035 h 1716035"/>
              <a:gd name="connsiteX5" fmla="*/ 306438 w 2328019"/>
              <a:gd name="connsiteY5" fmla="*/ 145571 h 1716035"/>
              <a:gd name="connsiteX6" fmla="*/ 1315620 w 2328019"/>
              <a:gd name="connsiteY6" fmla="*/ 287293 h 1716035"/>
              <a:gd name="connsiteX7" fmla="*/ 2322670 w 2328019"/>
              <a:gd name="connsiteY7" fmla="*/ 607597 h 1716035"/>
              <a:gd name="connsiteX8" fmla="*/ 2328019 w 2328019"/>
              <a:gd name="connsiteY8" fmla="*/ 738422 h 1716035"/>
              <a:gd name="connsiteX0" fmla="*/ 2328019 w 2328019"/>
              <a:gd name="connsiteY0" fmla="*/ 738422 h 1716035"/>
              <a:gd name="connsiteX1" fmla="*/ 1369147 w 2328019"/>
              <a:gd name="connsiteY1" fmla="*/ 513847 h 1716035"/>
              <a:gd name="connsiteX2" fmla="*/ 387952 w 2328019"/>
              <a:gd name="connsiteY2" fmla="*/ 280449 h 1716035"/>
              <a:gd name="connsiteX3" fmla="*/ 471816 w 2328019"/>
              <a:gd name="connsiteY3" fmla="*/ 1693325 h 1716035"/>
              <a:gd name="connsiteX4" fmla="*/ 328261 w 2328019"/>
              <a:gd name="connsiteY4" fmla="*/ 1716035 h 1716035"/>
              <a:gd name="connsiteX5" fmla="*/ 306438 w 2328019"/>
              <a:gd name="connsiteY5" fmla="*/ 145571 h 1716035"/>
              <a:gd name="connsiteX6" fmla="*/ 1315620 w 2328019"/>
              <a:gd name="connsiteY6" fmla="*/ 287293 h 1716035"/>
              <a:gd name="connsiteX7" fmla="*/ 2322670 w 2328019"/>
              <a:gd name="connsiteY7" fmla="*/ 607597 h 1716035"/>
              <a:gd name="connsiteX8" fmla="*/ 2328019 w 2328019"/>
              <a:gd name="connsiteY8" fmla="*/ 738422 h 1716035"/>
              <a:gd name="connsiteX0" fmla="*/ 2328019 w 2328019"/>
              <a:gd name="connsiteY0" fmla="*/ 738422 h 1716035"/>
              <a:gd name="connsiteX1" fmla="*/ 1369147 w 2328019"/>
              <a:gd name="connsiteY1" fmla="*/ 513847 h 1716035"/>
              <a:gd name="connsiteX2" fmla="*/ 387952 w 2328019"/>
              <a:gd name="connsiteY2" fmla="*/ 280449 h 1716035"/>
              <a:gd name="connsiteX3" fmla="*/ 471816 w 2328019"/>
              <a:gd name="connsiteY3" fmla="*/ 1693325 h 1716035"/>
              <a:gd name="connsiteX4" fmla="*/ 328261 w 2328019"/>
              <a:gd name="connsiteY4" fmla="*/ 1716035 h 1716035"/>
              <a:gd name="connsiteX5" fmla="*/ 306438 w 2328019"/>
              <a:gd name="connsiteY5" fmla="*/ 145571 h 1716035"/>
              <a:gd name="connsiteX6" fmla="*/ 1315620 w 2328019"/>
              <a:gd name="connsiteY6" fmla="*/ 287293 h 1716035"/>
              <a:gd name="connsiteX7" fmla="*/ 2322670 w 2328019"/>
              <a:gd name="connsiteY7" fmla="*/ 607597 h 1716035"/>
              <a:gd name="connsiteX8" fmla="*/ 2328019 w 2328019"/>
              <a:gd name="connsiteY8" fmla="*/ 738422 h 1716035"/>
              <a:gd name="connsiteX0" fmla="*/ 2312726 w 2322670"/>
              <a:gd name="connsiteY0" fmla="*/ 738422 h 1716035"/>
              <a:gd name="connsiteX1" fmla="*/ 1369147 w 2322670"/>
              <a:gd name="connsiteY1" fmla="*/ 513847 h 1716035"/>
              <a:gd name="connsiteX2" fmla="*/ 387952 w 2322670"/>
              <a:gd name="connsiteY2" fmla="*/ 280449 h 1716035"/>
              <a:gd name="connsiteX3" fmla="*/ 471816 w 2322670"/>
              <a:gd name="connsiteY3" fmla="*/ 1693325 h 1716035"/>
              <a:gd name="connsiteX4" fmla="*/ 328261 w 2322670"/>
              <a:gd name="connsiteY4" fmla="*/ 1716035 h 1716035"/>
              <a:gd name="connsiteX5" fmla="*/ 306438 w 2322670"/>
              <a:gd name="connsiteY5" fmla="*/ 145571 h 1716035"/>
              <a:gd name="connsiteX6" fmla="*/ 1315620 w 2322670"/>
              <a:gd name="connsiteY6" fmla="*/ 287293 h 1716035"/>
              <a:gd name="connsiteX7" fmla="*/ 2322670 w 2322670"/>
              <a:gd name="connsiteY7" fmla="*/ 607597 h 1716035"/>
              <a:gd name="connsiteX8" fmla="*/ 2312726 w 2322670"/>
              <a:gd name="connsiteY8" fmla="*/ 738422 h 1716035"/>
              <a:gd name="connsiteX0" fmla="*/ 2331843 w 2331843"/>
              <a:gd name="connsiteY0" fmla="*/ 730031 h 1716035"/>
              <a:gd name="connsiteX1" fmla="*/ 1369147 w 2331843"/>
              <a:gd name="connsiteY1" fmla="*/ 513847 h 1716035"/>
              <a:gd name="connsiteX2" fmla="*/ 387952 w 2331843"/>
              <a:gd name="connsiteY2" fmla="*/ 280449 h 1716035"/>
              <a:gd name="connsiteX3" fmla="*/ 471816 w 2331843"/>
              <a:gd name="connsiteY3" fmla="*/ 1693325 h 1716035"/>
              <a:gd name="connsiteX4" fmla="*/ 328261 w 2331843"/>
              <a:gd name="connsiteY4" fmla="*/ 1716035 h 1716035"/>
              <a:gd name="connsiteX5" fmla="*/ 306438 w 2331843"/>
              <a:gd name="connsiteY5" fmla="*/ 145571 h 1716035"/>
              <a:gd name="connsiteX6" fmla="*/ 1315620 w 2331843"/>
              <a:gd name="connsiteY6" fmla="*/ 287293 h 1716035"/>
              <a:gd name="connsiteX7" fmla="*/ 2322670 w 2331843"/>
              <a:gd name="connsiteY7" fmla="*/ 607597 h 1716035"/>
              <a:gd name="connsiteX8" fmla="*/ 2331843 w 2331843"/>
              <a:gd name="connsiteY8" fmla="*/ 730031 h 1716035"/>
              <a:gd name="connsiteX0" fmla="*/ 2331843 w 2331843"/>
              <a:gd name="connsiteY0" fmla="*/ 730031 h 1716035"/>
              <a:gd name="connsiteX1" fmla="*/ 1369147 w 2331843"/>
              <a:gd name="connsiteY1" fmla="*/ 513847 h 1716035"/>
              <a:gd name="connsiteX2" fmla="*/ 387952 w 2331843"/>
              <a:gd name="connsiteY2" fmla="*/ 280449 h 1716035"/>
              <a:gd name="connsiteX3" fmla="*/ 471816 w 2331843"/>
              <a:gd name="connsiteY3" fmla="*/ 1693325 h 1716035"/>
              <a:gd name="connsiteX4" fmla="*/ 328261 w 2331843"/>
              <a:gd name="connsiteY4" fmla="*/ 1716035 h 1716035"/>
              <a:gd name="connsiteX5" fmla="*/ 306438 w 2331843"/>
              <a:gd name="connsiteY5" fmla="*/ 145571 h 1716035"/>
              <a:gd name="connsiteX6" fmla="*/ 1315620 w 2331843"/>
              <a:gd name="connsiteY6" fmla="*/ 287293 h 1716035"/>
              <a:gd name="connsiteX7" fmla="*/ 2322670 w 2331843"/>
              <a:gd name="connsiteY7" fmla="*/ 607597 h 1716035"/>
              <a:gd name="connsiteX8" fmla="*/ 2331843 w 2331843"/>
              <a:gd name="connsiteY8" fmla="*/ 730031 h 1716035"/>
              <a:gd name="connsiteX0" fmla="*/ 2331843 w 2331843"/>
              <a:gd name="connsiteY0" fmla="*/ 730031 h 1716035"/>
              <a:gd name="connsiteX1" fmla="*/ 1369147 w 2331843"/>
              <a:gd name="connsiteY1" fmla="*/ 513847 h 1716035"/>
              <a:gd name="connsiteX2" fmla="*/ 387952 w 2331843"/>
              <a:gd name="connsiteY2" fmla="*/ 280449 h 1716035"/>
              <a:gd name="connsiteX3" fmla="*/ 471816 w 2331843"/>
              <a:gd name="connsiteY3" fmla="*/ 1693325 h 1716035"/>
              <a:gd name="connsiteX4" fmla="*/ 328261 w 2331843"/>
              <a:gd name="connsiteY4" fmla="*/ 1716035 h 1716035"/>
              <a:gd name="connsiteX5" fmla="*/ 306438 w 2331843"/>
              <a:gd name="connsiteY5" fmla="*/ 145571 h 1716035"/>
              <a:gd name="connsiteX6" fmla="*/ 1315620 w 2331843"/>
              <a:gd name="connsiteY6" fmla="*/ 287293 h 1716035"/>
              <a:gd name="connsiteX7" fmla="*/ 2322670 w 2331843"/>
              <a:gd name="connsiteY7" fmla="*/ 607597 h 1716035"/>
              <a:gd name="connsiteX8" fmla="*/ 2331843 w 2331843"/>
              <a:gd name="connsiteY8" fmla="*/ 730031 h 1716035"/>
              <a:gd name="connsiteX0" fmla="*/ 2331843 w 2331843"/>
              <a:gd name="connsiteY0" fmla="*/ 730031 h 1716035"/>
              <a:gd name="connsiteX1" fmla="*/ 1369147 w 2331843"/>
              <a:gd name="connsiteY1" fmla="*/ 513847 h 1716035"/>
              <a:gd name="connsiteX2" fmla="*/ 387952 w 2331843"/>
              <a:gd name="connsiteY2" fmla="*/ 280449 h 1716035"/>
              <a:gd name="connsiteX3" fmla="*/ 471816 w 2331843"/>
              <a:gd name="connsiteY3" fmla="*/ 1693325 h 1716035"/>
              <a:gd name="connsiteX4" fmla="*/ 328261 w 2331843"/>
              <a:gd name="connsiteY4" fmla="*/ 1716035 h 1716035"/>
              <a:gd name="connsiteX5" fmla="*/ 306438 w 2331843"/>
              <a:gd name="connsiteY5" fmla="*/ 145571 h 1716035"/>
              <a:gd name="connsiteX6" fmla="*/ 1315620 w 2331843"/>
              <a:gd name="connsiteY6" fmla="*/ 287293 h 1716035"/>
              <a:gd name="connsiteX7" fmla="*/ 2322670 w 2331843"/>
              <a:gd name="connsiteY7" fmla="*/ 607597 h 1716035"/>
              <a:gd name="connsiteX8" fmla="*/ 2331843 w 2331843"/>
              <a:gd name="connsiteY8" fmla="*/ 730031 h 1716035"/>
              <a:gd name="connsiteX0" fmla="*/ 2331843 w 2331843"/>
              <a:gd name="connsiteY0" fmla="*/ 730031 h 1716035"/>
              <a:gd name="connsiteX1" fmla="*/ 1369147 w 2331843"/>
              <a:gd name="connsiteY1" fmla="*/ 513847 h 1716035"/>
              <a:gd name="connsiteX2" fmla="*/ 387952 w 2331843"/>
              <a:gd name="connsiteY2" fmla="*/ 280449 h 1716035"/>
              <a:gd name="connsiteX3" fmla="*/ 471816 w 2331843"/>
              <a:gd name="connsiteY3" fmla="*/ 1693325 h 1716035"/>
              <a:gd name="connsiteX4" fmla="*/ 328261 w 2331843"/>
              <a:gd name="connsiteY4" fmla="*/ 1716035 h 1716035"/>
              <a:gd name="connsiteX5" fmla="*/ 306438 w 2331843"/>
              <a:gd name="connsiteY5" fmla="*/ 145571 h 1716035"/>
              <a:gd name="connsiteX6" fmla="*/ 1315620 w 2331843"/>
              <a:gd name="connsiteY6" fmla="*/ 287293 h 1716035"/>
              <a:gd name="connsiteX7" fmla="*/ 2322670 w 2331843"/>
              <a:gd name="connsiteY7" fmla="*/ 607597 h 1716035"/>
              <a:gd name="connsiteX8" fmla="*/ 2331843 w 2331843"/>
              <a:gd name="connsiteY8" fmla="*/ 730031 h 1716035"/>
              <a:gd name="connsiteX0" fmla="*/ 2331843 w 2331843"/>
              <a:gd name="connsiteY0" fmla="*/ 730031 h 1716035"/>
              <a:gd name="connsiteX1" fmla="*/ 1369147 w 2331843"/>
              <a:gd name="connsiteY1" fmla="*/ 513847 h 1716035"/>
              <a:gd name="connsiteX2" fmla="*/ 387952 w 2331843"/>
              <a:gd name="connsiteY2" fmla="*/ 280449 h 1716035"/>
              <a:gd name="connsiteX3" fmla="*/ 471816 w 2331843"/>
              <a:gd name="connsiteY3" fmla="*/ 1693325 h 1716035"/>
              <a:gd name="connsiteX4" fmla="*/ 328261 w 2331843"/>
              <a:gd name="connsiteY4" fmla="*/ 1716035 h 1716035"/>
              <a:gd name="connsiteX5" fmla="*/ 306438 w 2331843"/>
              <a:gd name="connsiteY5" fmla="*/ 145571 h 1716035"/>
              <a:gd name="connsiteX6" fmla="*/ 1315620 w 2331843"/>
              <a:gd name="connsiteY6" fmla="*/ 287293 h 1716035"/>
              <a:gd name="connsiteX7" fmla="*/ 2322670 w 2331843"/>
              <a:gd name="connsiteY7" fmla="*/ 607597 h 1716035"/>
              <a:gd name="connsiteX8" fmla="*/ 2331843 w 2331843"/>
              <a:gd name="connsiteY8" fmla="*/ 730031 h 1716035"/>
              <a:gd name="connsiteX0" fmla="*/ 2331843 w 2331843"/>
              <a:gd name="connsiteY0" fmla="*/ 730031 h 1716035"/>
              <a:gd name="connsiteX1" fmla="*/ 1369147 w 2331843"/>
              <a:gd name="connsiteY1" fmla="*/ 513847 h 1716035"/>
              <a:gd name="connsiteX2" fmla="*/ 387952 w 2331843"/>
              <a:gd name="connsiteY2" fmla="*/ 280449 h 1716035"/>
              <a:gd name="connsiteX3" fmla="*/ 141819 w 2331843"/>
              <a:gd name="connsiteY3" fmla="*/ 769770 h 1716035"/>
              <a:gd name="connsiteX4" fmla="*/ 471816 w 2331843"/>
              <a:gd name="connsiteY4" fmla="*/ 1693325 h 1716035"/>
              <a:gd name="connsiteX5" fmla="*/ 328261 w 2331843"/>
              <a:gd name="connsiteY5" fmla="*/ 1716035 h 1716035"/>
              <a:gd name="connsiteX6" fmla="*/ 306438 w 2331843"/>
              <a:gd name="connsiteY6" fmla="*/ 145571 h 1716035"/>
              <a:gd name="connsiteX7" fmla="*/ 1315620 w 2331843"/>
              <a:gd name="connsiteY7" fmla="*/ 287293 h 1716035"/>
              <a:gd name="connsiteX8" fmla="*/ 2322670 w 2331843"/>
              <a:gd name="connsiteY8" fmla="*/ 607597 h 1716035"/>
              <a:gd name="connsiteX9" fmla="*/ 2331843 w 2331843"/>
              <a:gd name="connsiteY9" fmla="*/ 730031 h 1716035"/>
              <a:gd name="connsiteX0" fmla="*/ 2331843 w 2331843"/>
              <a:gd name="connsiteY0" fmla="*/ 730031 h 1716035"/>
              <a:gd name="connsiteX1" fmla="*/ 1369147 w 2331843"/>
              <a:gd name="connsiteY1" fmla="*/ 513847 h 1716035"/>
              <a:gd name="connsiteX2" fmla="*/ 387952 w 2331843"/>
              <a:gd name="connsiteY2" fmla="*/ 280449 h 1716035"/>
              <a:gd name="connsiteX3" fmla="*/ 134172 w 2331843"/>
              <a:gd name="connsiteY3" fmla="*/ 937589 h 1716035"/>
              <a:gd name="connsiteX4" fmla="*/ 471816 w 2331843"/>
              <a:gd name="connsiteY4" fmla="*/ 1693325 h 1716035"/>
              <a:gd name="connsiteX5" fmla="*/ 328261 w 2331843"/>
              <a:gd name="connsiteY5" fmla="*/ 1716035 h 1716035"/>
              <a:gd name="connsiteX6" fmla="*/ 306438 w 2331843"/>
              <a:gd name="connsiteY6" fmla="*/ 145571 h 1716035"/>
              <a:gd name="connsiteX7" fmla="*/ 1315620 w 2331843"/>
              <a:gd name="connsiteY7" fmla="*/ 287293 h 1716035"/>
              <a:gd name="connsiteX8" fmla="*/ 2322670 w 2331843"/>
              <a:gd name="connsiteY8" fmla="*/ 607597 h 1716035"/>
              <a:gd name="connsiteX9" fmla="*/ 2331843 w 2331843"/>
              <a:gd name="connsiteY9" fmla="*/ 730031 h 1716035"/>
              <a:gd name="connsiteX0" fmla="*/ 2331843 w 2331843"/>
              <a:gd name="connsiteY0" fmla="*/ 730031 h 1716035"/>
              <a:gd name="connsiteX1" fmla="*/ 1369147 w 2331843"/>
              <a:gd name="connsiteY1" fmla="*/ 513847 h 1716035"/>
              <a:gd name="connsiteX2" fmla="*/ 387952 w 2331843"/>
              <a:gd name="connsiteY2" fmla="*/ 280449 h 1716035"/>
              <a:gd name="connsiteX3" fmla="*/ 134172 w 2331843"/>
              <a:gd name="connsiteY3" fmla="*/ 937589 h 1716035"/>
              <a:gd name="connsiteX4" fmla="*/ 471816 w 2331843"/>
              <a:gd name="connsiteY4" fmla="*/ 1693325 h 1716035"/>
              <a:gd name="connsiteX5" fmla="*/ 328261 w 2331843"/>
              <a:gd name="connsiteY5" fmla="*/ 1716035 h 1716035"/>
              <a:gd name="connsiteX6" fmla="*/ 306438 w 2331843"/>
              <a:gd name="connsiteY6" fmla="*/ 145571 h 1716035"/>
              <a:gd name="connsiteX7" fmla="*/ 1315620 w 2331843"/>
              <a:gd name="connsiteY7" fmla="*/ 287293 h 1716035"/>
              <a:gd name="connsiteX8" fmla="*/ 2322670 w 2331843"/>
              <a:gd name="connsiteY8" fmla="*/ 607597 h 1716035"/>
              <a:gd name="connsiteX9" fmla="*/ 2331843 w 2331843"/>
              <a:gd name="connsiteY9" fmla="*/ 730031 h 1716035"/>
              <a:gd name="connsiteX0" fmla="*/ 2331843 w 2331843"/>
              <a:gd name="connsiteY0" fmla="*/ 730031 h 1716035"/>
              <a:gd name="connsiteX1" fmla="*/ 1369147 w 2331843"/>
              <a:gd name="connsiteY1" fmla="*/ 513847 h 1716035"/>
              <a:gd name="connsiteX2" fmla="*/ 387952 w 2331843"/>
              <a:gd name="connsiteY2" fmla="*/ 280449 h 1716035"/>
              <a:gd name="connsiteX3" fmla="*/ 134172 w 2331843"/>
              <a:gd name="connsiteY3" fmla="*/ 937589 h 1716035"/>
              <a:gd name="connsiteX4" fmla="*/ 471816 w 2331843"/>
              <a:gd name="connsiteY4" fmla="*/ 1693325 h 1716035"/>
              <a:gd name="connsiteX5" fmla="*/ 328261 w 2331843"/>
              <a:gd name="connsiteY5" fmla="*/ 1716035 h 1716035"/>
              <a:gd name="connsiteX6" fmla="*/ 306438 w 2331843"/>
              <a:gd name="connsiteY6" fmla="*/ 145571 h 1716035"/>
              <a:gd name="connsiteX7" fmla="*/ 1315620 w 2331843"/>
              <a:gd name="connsiteY7" fmla="*/ 287293 h 1716035"/>
              <a:gd name="connsiteX8" fmla="*/ 2322670 w 2331843"/>
              <a:gd name="connsiteY8" fmla="*/ 607597 h 1716035"/>
              <a:gd name="connsiteX9" fmla="*/ 2331843 w 2331843"/>
              <a:gd name="connsiteY9" fmla="*/ 730031 h 1716035"/>
              <a:gd name="connsiteX0" fmla="*/ 2331843 w 2331843"/>
              <a:gd name="connsiteY0" fmla="*/ 730031 h 1716035"/>
              <a:gd name="connsiteX1" fmla="*/ 1369147 w 2331843"/>
              <a:gd name="connsiteY1" fmla="*/ 513847 h 1716035"/>
              <a:gd name="connsiteX2" fmla="*/ 387952 w 2331843"/>
              <a:gd name="connsiteY2" fmla="*/ 280449 h 1716035"/>
              <a:gd name="connsiteX3" fmla="*/ 149466 w 2331843"/>
              <a:gd name="connsiteY3" fmla="*/ 937589 h 1716035"/>
              <a:gd name="connsiteX4" fmla="*/ 471816 w 2331843"/>
              <a:gd name="connsiteY4" fmla="*/ 1693325 h 1716035"/>
              <a:gd name="connsiteX5" fmla="*/ 328261 w 2331843"/>
              <a:gd name="connsiteY5" fmla="*/ 1716035 h 1716035"/>
              <a:gd name="connsiteX6" fmla="*/ 306438 w 2331843"/>
              <a:gd name="connsiteY6" fmla="*/ 145571 h 1716035"/>
              <a:gd name="connsiteX7" fmla="*/ 1315620 w 2331843"/>
              <a:gd name="connsiteY7" fmla="*/ 287293 h 1716035"/>
              <a:gd name="connsiteX8" fmla="*/ 2322670 w 2331843"/>
              <a:gd name="connsiteY8" fmla="*/ 607597 h 1716035"/>
              <a:gd name="connsiteX9" fmla="*/ 2331843 w 2331843"/>
              <a:gd name="connsiteY9" fmla="*/ 730031 h 1716035"/>
              <a:gd name="connsiteX0" fmla="*/ 2331843 w 2331843"/>
              <a:gd name="connsiteY0" fmla="*/ 730031 h 1716035"/>
              <a:gd name="connsiteX1" fmla="*/ 1369147 w 2331843"/>
              <a:gd name="connsiteY1" fmla="*/ 513847 h 1716035"/>
              <a:gd name="connsiteX2" fmla="*/ 387952 w 2331843"/>
              <a:gd name="connsiteY2" fmla="*/ 280449 h 1716035"/>
              <a:gd name="connsiteX3" fmla="*/ 149466 w 2331843"/>
              <a:gd name="connsiteY3" fmla="*/ 937589 h 1716035"/>
              <a:gd name="connsiteX4" fmla="*/ 471816 w 2331843"/>
              <a:gd name="connsiteY4" fmla="*/ 1693325 h 1716035"/>
              <a:gd name="connsiteX5" fmla="*/ 328261 w 2331843"/>
              <a:gd name="connsiteY5" fmla="*/ 1716035 h 1716035"/>
              <a:gd name="connsiteX6" fmla="*/ 306438 w 2331843"/>
              <a:gd name="connsiteY6" fmla="*/ 145571 h 1716035"/>
              <a:gd name="connsiteX7" fmla="*/ 1315620 w 2331843"/>
              <a:gd name="connsiteY7" fmla="*/ 287293 h 1716035"/>
              <a:gd name="connsiteX8" fmla="*/ 2322670 w 2331843"/>
              <a:gd name="connsiteY8" fmla="*/ 607597 h 1716035"/>
              <a:gd name="connsiteX9" fmla="*/ 2331843 w 2331843"/>
              <a:gd name="connsiteY9" fmla="*/ 730031 h 1716035"/>
              <a:gd name="connsiteX0" fmla="*/ 2331843 w 2331843"/>
              <a:gd name="connsiteY0" fmla="*/ 730031 h 1716035"/>
              <a:gd name="connsiteX1" fmla="*/ 1369147 w 2331843"/>
              <a:gd name="connsiteY1" fmla="*/ 513847 h 1716035"/>
              <a:gd name="connsiteX2" fmla="*/ 387952 w 2331843"/>
              <a:gd name="connsiteY2" fmla="*/ 280449 h 1716035"/>
              <a:gd name="connsiteX3" fmla="*/ 149466 w 2331843"/>
              <a:gd name="connsiteY3" fmla="*/ 937589 h 1716035"/>
              <a:gd name="connsiteX4" fmla="*/ 460346 w 2331843"/>
              <a:gd name="connsiteY4" fmla="*/ 1680738 h 1716035"/>
              <a:gd name="connsiteX5" fmla="*/ 328261 w 2331843"/>
              <a:gd name="connsiteY5" fmla="*/ 1716035 h 1716035"/>
              <a:gd name="connsiteX6" fmla="*/ 306438 w 2331843"/>
              <a:gd name="connsiteY6" fmla="*/ 145571 h 1716035"/>
              <a:gd name="connsiteX7" fmla="*/ 1315620 w 2331843"/>
              <a:gd name="connsiteY7" fmla="*/ 287293 h 1716035"/>
              <a:gd name="connsiteX8" fmla="*/ 2322670 w 2331843"/>
              <a:gd name="connsiteY8" fmla="*/ 607597 h 1716035"/>
              <a:gd name="connsiteX9" fmla="*/ 2331843 w 2331843"/>
              <a:gd name="connsiteY9" fmla="*/ 730031 h 1716035"/>
              <a:gd name="connsiteX0" fmla="*/ 2331843 w 2331843"/>
              <a:gd name="connsiteY0" fmla="*/ 730031 h 1716035"/>
              <a:gd name="connsiteX1" fmla="*/ 1369147 w 2331843"/>
              <a:gd name="connsiteY1" fmla="*/ 513847 h 1716035"/>
              <a:gd name="connsiteX2" fmla="*/ 387952 w 2331843"/>
              <a:gd name="connsiteY2" fmla="*/ 280449 h 1716035"/>
              <a:gd name="connsiteX3" fmla="*/ 149466 w 2331843"/>
              <a:gd name="connsiteY3" fmla="*/ 937589 h 1716035"/>
              <a:gd name="connsiteX4" fmla="*/ 460346 w 2331843"/>
              <a:gd name="connsiteY4" fmla="*/ 1680738 h 1716035"/>
              <a:gd name="connsiteX5" fmla="*/ 328261 w 2331843"/>
              <a:gd name="connsiteY5" fmla="*/ 1716035 h 1716035"/>
              <a:gd name="connsiteX6" fmla="*/ 306438 w 2331843"/>
              <a:gd name="connsiteY6" fmla="*/ 145571 h 1716035"/>
              <a:gd name="connsiteX7" fmla="*/ 1315620 w 2331843"/>
              <a:gd name="connsiteY7" fmla="*/ 287293 h 1716035"/>
              <a:gd name="connsiteX8" fmla="*/ 2322670 w 2331843"/>
              <a:gd name="connsiteY8" fmla="*/ 607597 h 1716035"/>
              <a:gd name="connsiteX9" fmla="*/ 2331843 w 2331843"/>
              <a:gd name="connsiteY9" fmla="*/ 730031 h 1716035"/>
              <a:gd name="connsiteX0" fmla="*/ 2872943 w 2872943"/>
              <a:gd name="connsiteY0" fmla="*/ 768649 h 1716035"/>
              <a:gd name="connsiteX1" fmla="*/ 1369147 w 2872943"/>
              <a:gd name="connsiteY1" fmla="*/ 513847 h 1716035"/>
              <a:gd name="connsiteX2" fmla="*/ 387952 w 2872943"/>
              <a:gd name="connsiteY2" fmla="*/ 280449 h 1716035"/>
              <a:gd name="connsiteX3" fmla="*/ 149466 w 2872943"/>
              <a:gd name="connsiteY3" fmla="*/ 937589 h 1716035"/>
              <a:gd name="connsiteX4" fmla="*/ 460346 w 2872943"/>
              <a:gd name="connsiteY4" fmla="*/ 1680738 h 1716035"/>
              <a:gd name="connsiteX5" fmla="*/ 328261 w 2872943"/>
              <a:gd name="connsiteY5" fmla="*/ 1716035 h 1716035"/>
              <a:gd name="connsiteX6" fmla="*/ 306438 w 2872943"/>
              <a:gd name="connsiteY6" fmla="*/ 145571 h 1716035"/>
              <a:gd name="connsiteX7" fmla="*/ 1315620 w 2872943"/>
              <a:gd name="connsiteY7" fmla="*/ 287293 h 1716035"/>
              <a:gd name="connsiteX8" fmla="*/ 2322670 w 2872943"/>
              <a:gd name="connsiteY8" fmla="*/ 607597 h 1716035"/>
              <a:gd name="connsiteX9" fmla="*/ 2872943 w 2872943"/>
              <a:gd name="connsiteY9" fmla="*/ 768649 h 1716035"/>
              <a:gd name="connsiteX0" fmla="*/ 2872943 w 2881366"/>
              <a:gd name="connsiteY0" fmla="*/ 768649 h 1716035"/>
              <a:gd name="connsiteX1" fmla="*/ 1369147 w 2881366"/>
              <a:gd name="connsiteY1" fmla="*/ 513847 h 1716035"/>
              <a:gd name="connsiteX2" fmla="*/ 387952 w 2881366"/>
              <a:gd name="connsiteY2" fmla="*/ 280449 h 1716035"/>
              <a:gd name="connsiteX3" fmla="*/ 149466 w 2881366"/>
              <a:gd name="connsiteY3" fmla="*/ 937589 h 1716035"/>
              <a:gd name="connsiteX4" fmla="*/ 460346 w 2881366"/>
              <a:gd name="connsiteY4" fmla="*/ 1680738 h 1716035"/>
              <a:gd name="connsiteX5" fmla="*/ 328261 w 2881366"/>
              <a:gd name="connsiteY5" fmla="*/ 1716035 h 1716035"/>
              <a:gd name="connsiteX6" fmla="*/ 306438 w 2881366"/>
              <a:gd name="connsiteY6" fmla="*/ 145571 h 1716035"/>
              <a:gd name="connsiteX7" fmla="*/ 1315620 w 2881366"/>
              <a:gd name="connsiteY7" fmla="*/ 287293 h 1716035"/>
              <a:gd name="connsiteX8" fmla="*/ 2881366 w 2881366"/>
              <a:gd name="connsiteY8" fmla="*/ 651043 h 1716035"/>
              <a:gd name="connsiteX9" fmla="*/ 2872943 w 2881366"/>
              <a:gd name="connsiteY9" fmla="*/ 768649 h 1716035"/>
              <a:gd name="connsiteX0" fmla="*/ 2872943 w 2881366"/>
              <a:gd name="connsiteY0" fmla="*/ 768649 h 1716035"/>
              <a:gd name="connsiteX1" fmla="*/ 1369147 w 2881366"/>
              <a:gd name="connsiteY1" fmla="*/ 513847 h 1716035"/>
              <a:gd name="connsiteX2" fmla="*/ 387952 w 2881366"/>
              <a:gd name="connsiteY2" fmla="*/ 280449 h 1716035"/>
              <a:gd name="connsiteX3" fmla="*/ 149466 w 2881366"/>
              <a:gd name="connsiteY3" fmla="*/ 937589 h 1716035"/>
              <a:gd name="connsiteX4" fmla="*/ 460346 w 2881366"/>
              <a:gd name="connsiteY4" fmla="*/ 1680738 h 1716035"/>
              <a:gd name="connsiteX5" fmla="*/ 328261 w 2881366"/>
              <a:gd name="connsiteY5" fmla="*/ 1716035 h 1716035"/>
              <a:gd name="connsiteX6" fmla="*/ 306438 w 2881366"/>
              <a:gd name="connsiteY6" fmla="*/ 145571 h 1716035"/>
              <a:gd name="connsiteX7" fmla="*/ 1315620 w 2881366"/>
              <a:gd name="connsiteY7" fmla="*/ 287293 h 1716035"/>
              <a:gd name="connsiteX8" fmla="*/ 2881366 w 2881366"/>
              <a:gd name="connsiteY8" fmla="*/ 651043 h 1716035"/>
              <a:gd name="connsiteX9" fmla="*/ 2872943 w 2881366"/>
              <a:gd name="connsiteY9" fmla="*/ 768649 h 1716035"/>
              <a:gd name="connsiteX0" fmla="*/ 2872943 w 2881366"/>
              <a:gd name="connsiteY0" fmla="*/ 768649 h 1716035"/>
              <a:gd name="connsiteX1" fmla="*/ 1369147 w 2881366"/>
              <a:gd name="connsiteY1" fmla="*/ 513847 h 1716035"/>
              <a:gd name="connsiteX2" fmla="*/ 387952 w 2881366"/>
              <a:gd name="connsiteY2" fmla="*/ 280449 h 1716035"/>
              <a:gd name="connsiteX3" fmla="*/ 149466 w 2881366"/>
              <a:gd name="connsiteY3" fmla="*/ 937589 h 1716035"/>
              <a:gd name="connsiteX4" fmla="*/ 460346 w 2881366"/>
              <a:gd name="connsiteY4" fmla="*/ 1680738 h 1716035"/>
              <a:gd name="connsiteX5" fmla="*/ 328261 w 2881366"/>
              <a:gd name="connsiteY5" fmla="*/ 1716035 h 1716035"/>
              <a:gd name="connsiteX6" fmla="*/ 306438 w 2881366"/>
              <a:gd name="connsiteY6" fmla="*/ 145571 h 1716035"/>
              <a:gd name="connsiteX7" fmla="*/ 1315620 w 2881366"/>
              <a:gd name="connsiteY7" fmla="*/ 287293 h 1716035"/>
              <a:gd name="connsiteX8" fmla="*/ 2881366 w 2881366"/>
              <a:gd name="connsiteY8" fmla="*/ 651043 h 1716035"/>
              <a:gd name="connsiteX9" fmla="*/ 2872943 w 2881366"/>
              <a:gd name="connsiteY9" fmla="*/ 768649 h 1716035"/>
              <a:gd name="connsiteX0" fmla="*/ 2872943 w 2881366"/>
              <a:gd name="connsiteY0" fmla="*/ 768649 h 1716035"/>
              <a:gd name="connsiteX1" fmla="*/ 1369147 w 2881366"/>
              <a:gd name="connsiteY1" fmla="*/ 513847 h 1716035"/>
              <a:gd name="connsiteX2" fmla="*/ 387952 w 2881366"/>
              <a:gd name="connsiteY2" fmla="*/ 280449 h 1716035"/>
              <a:gd name="connsiteX3" fmla="*/ 149466 w 2881366"/>
              <a:gd name="connsiteY3" fmla="*/ 937589 h 1716035"/>
              <a:gd name="connsiteX4" fmla="*/ 460346 w 2881366"/>
              <a:gd name="connsiteY4" fmla="*/ 1680738 h 1716035"/>
              <a:gd name="connsiteX5" fmla="*/ 328261 w 2881366"/>
              <a:gd name="connsiteY5" fmla="*/ 1716035 h 1716035"/>
              <a:gd name="connsiteX6" fmla="*/ 306438 w 2881366"/>
              <a:gd name="connsiteY6" fmla="*/ 145571 h 1716035"/>
              <a:gd name="connsiteX7" fmla="*/ 1315620 w 2881366"/>
              <a:gd name="connsiteY7" fmla="*/ 287293 h 1716035"/>
              <a:gd name="connsiteX8" fmla="*/ 2881366 w 2881366"/>
              <a:gd name="connsiteY8" fmla="*/ 651043 h 1716035"/>
              <a:gd name="connsiteX9" fmla="*/ 2872943 w 2881366"/>
              <a:gd name="connsiteY9" fmla="*/ 768649 h 1716035"/>
              <a:gd name="connsiteX0" fmla="*/ 2872943 w 2881366"/>
              <a:gd name="connsiteY0" fmla="*/ 768649 h 1716035"/>
              <a:gd name="connsiteX1" fmla="*/ 1369147 w 2881366"/>
              <a:gd name="connsiteY1" fmla="*/ 513847 h 1716035"/>
              <a:gd name="connsiteX2" fmla="*/ 387952 w 2881366"/>
              <a:gd name="connsiteY2" fmla="*/ 280449 h 1716035"/>
              <a:gd name="connsiteX3" fmla="*/ 149466 w 2881366"/>
              <a:gd name="connsiteY3" fmla="*/ 937589 h 1716035"/>
              <a:gd name="connsiteX4" fmla="*/ 460346 w 2881366"/>
              <a:gd name="connsiteY4" fmla="*/ 1680738 h 1716035"/>
              <a:gd name="connsiteX5" fmla="*/ 328261 w 2881366"/>
              <a:gd name="connsiteY5" fmla="*/ 1716035 h 1716035"/>
              <a:gd name="connsiteX6" fmla="*/ 306438 w 2881366"/>
              <a:gd name="connsiteY6" fmla="*/ 145571 h 1716035"/>
              <a:gd name="connsiteX7" fmla="*/ 1315620 w 2881366"/>
              <a:gd name="connsiteY7" fmla="*/ 287293 h 1716035"/>
              <a:gd name="connsiteX8" fmla="*/ 2881366 w 2881366"/>
              <a:gd name="connsiteY8" fmla="*/ 651043 h 1716035"/>
              <a:gd name="connsiteX9" fmla="*/ 2872943 w 2881366"/>
              <a:gd name="connsiteY9" fmla="*/ 768649 h 1716035"/>
              <a:gd name="connsiteX0" fmla="*/ 2872943 w 2881366"/>
              <a:gd name="connsiteY0" fmla="*/ 768649 h 1716035"/>
              <a:gd name="connsiteX1" fmla="*/ 1369147 w 2881366"/>
              <a:gd name="connsiteY1" fmla="*/ 513847 h 1716035"/>
              <a:gd name="connsiteX2" fmla="*/ 387952 w 2881366"/>
              <a:gd name="connsiteY2" fmla="*/ 280449 h 1716035"/>
              <a:gd name="connsiteX3" fmla="*/ 149466 w 2881366"/>
              <a:gd name="connsiteY3" fmla="*/ 937589 h 1716035"/>
              <a:gd name="connsiteX4" fmla="*/ 460346 w 2881366"/>
              <a:gd name="connsiteY4" fmla="*/ 1680738 h 1716035"/>
              <a:gd name="connsiteX5" fmla="*/ 328261 w 2881366"/>
              <a:gd name="connsiteY5" fmla="*/ 1716035 h 1716035"/>
              <a:gd name="connsiteX6" fmla="*/ 306438 w 2881366"/>
              <a:gd name="connsiteY6" fmla="*/ 145571 h 1716035"/>
              <a:gd name="connsiteX7" fmla="*/ 1315620 w 2881366"/>
              <a:gd name="connsiteY7" fmla="*/ 287293 h 1716035"/>
              <a:gd name="connsiteX8" fmla="*/ 2881366 w 2881366"/>
              <a:gd name="connsiteY8" fmla="*/ 651043 h 1716035"/>
              <a:gd name="connsiteX9" fmla="*/ 2872943 w 2881366"/>
              <a:gd name="connsiteY9" fmla="*/ 768649 h 1716035"/>
              <a:gd name="connsiteX0" fmla="*/ 2872943 w 2881366"/>
              <a:gd name="connsiteY0" fmla="*/ 768649 h 1716035"/>
              <a:gd name="connsiteX1" fmla="*/ 1369147 w 2881366"/>
              <a:gd name="connsiteY1" fmla="*/ 513847 h 1716035"/>
              <a:gd name="connsiteX2" fmla="*/ 387952 w 2881366"/>
              <a:gd name="connsiteY2" fmla="*/ 280449 h 1716035"/>
              <a:gd name="connsiteX3" fmla="*/ 149466 w 2881366"/>
              <a:gd name="connsiteY3" fmla="*/ 937589 h 1716035"/>
              <a:gd name="connsiteX4" fmla="*/ 460346 w 2881366"/>
              <a:gd name="connsiteY4" fmla="*/ 1680738 h 1716035"/>
              <a:gd name="connsiteX5" fmla="*/ 328261 w 2881366"/>
              <a:gd name="connsiteY5" fmla="*/ 1716035 h 1716035"/>
              <a:gd name="connsiteX6" fmla="*/ 306438 w 2881366"/>
              <a:gd name="connsiteY6" fmla="*/ 145571 h 1716035"/>
              <a:gd name="connsiteX7" fmla="*/ 1315620 w 2881366"/>
              <a:gd name="connsiteY7" fmla="*/ 287293 h 1716035"/>
              <a:gd name="connsiteX8" fmla="*/ 2881366 w 2881366"/>
              <a:gd name="connsiteY8" fmla="*/ 651043 h 1716035"/>
              <a:gd name="connsiteX9" fmla="*/ 2872943 w 2881366"/>
              <a:gd name="connsiteY9" fmla="*/ 768649 h 1716035"/>
              <a:gd name="connsiteX0" fmla="*/ 2872943 w 2881366"/>
              <a:gd name="connsiteY0" fmla="*/ 768649 h 1716035"/>
              <a:gd name="connsiteX1" fmla="*/ 1369147 w 2881366"/>
              <a:gd name="connsiteY1" fmla="*/ 513847 h 1716035"/>
              <a:gd name="connsiteX2" fmla="*/ 387952 w 2881366"/>
              <a:gd name="connsiteY2" fmla="*/ 280449 h 1716035"/>
              <a:gd name="connsiteX3" fmla="*/ 149466 w 2881366"/>
              <a:gd name="connsiteY3" fmla="*/ 937589 h 1716035"/>
              <a:gd name="connsiteX4" fmla="*/ 460346 w 2881366"/>
              <a:gd name="connsiteY4" fmla="*/ 1680738 h 1716035"/>
              <a:gd name="connsiteX5" fmla="*/ 328261 w 2881366"/>
              <a:gd name="connsiteY5" fmla="*/ 1716035 h 1716035"/>
              <a:gd name="connsiteX6" fmla="*/ 306438 w 2881366"/>
              <a:gd name="connsiteY6" fmla="*/ 145571 h 1716035"/>
              <a:gd name="connsiteX7" fmla="*/ 1315620 w 2881366"/>
              <a:gd name="connsiteY7" fmla="*/ 287293 h 1716035"/>
              <a:gd name="connsiteX8" fmla="*/ 2881366 w 2881366"/>
              <a:gd name="connsiteY8" fmla="*/ 651043 h 1716035"/>
              <a:gd name="connsiteX9" fmla="*/ 2872943 w 2881366"/>
              <a:gd name="connsiteY9" fmla="*/ 768649 h 1716035"/>
              <a:gd name="connsiteX0" fmla="*/ 2872943 w 2881366"/>
              <a:gd name="connsiteY0" fmla="*/ 768649 h 1716035"/>
              <a:gd name="connsiteX1" fmla="*/ 2143136 w 2881366"/>
              <a:gd name="connsiteY1" fmla="*/ 810071 h 1716035"/>
              <a:gd name="connsiteX2" fmla="*/ 1369147 w 2881366"/>
              <a:gd name="connsiteY2" fmla="*/ 513847 h 1716035"/>
              <a:gd name="connsiteX3" fmla="*/ 387952 w 2881366"/>
              <a:gd name="connsiteY3" fmla="*/ 280449 h 1716035"/>
              <a:gd name="connsiteX4" fmla="*/ 149466 w 2881366"/>
              <a:gd name="connsiteY4" fmla="*/ 937589 h 1716035"/>
              <a:gd name="connsiteX5" fmla="*/ 460346 w 2881366"/>
              <a:gd name="connsiteY5" fmla="*/ 1680738 h 1716035"/>
              <a:gd name="connsiteX6" fmla="*/ 328261 w 2881366"/>
              <a:gd name="connsiteY6" fmla="*/ 1716035 h 1716035"/>
              <a:gd name="connsiteX7" fmla="*/ 306438 w 2881366"/>
              <a:gd name="connsiteY7" fmla="*/ 145571 h 1716035"/>
              <a:gd name="connsiteX8" fmla="*/ 1315620 w 2881366"/>
              <a:gd name="connsiteY8" fmla="*/ 287293 h 1716035"/>
              <a:gd name="connsiteX9" fmla="*/ 2881366 w 2881366"/>
              <a:gd name="connsiteY9" fmla="*/ 651043 h 1716035"/>
              <a:gd name="connsiteX10" fmla="*/ 2872943 w 2881366"/>
              <a:gd name="connsiteY10" fmla="*/ 768649 h 1716035"/>
              <a:gd name="connsiteX0" fmla="*/ 2872943 w 2881366"/>
              <a:gd name="connsiteY0" fmla="*/ 768649 h 1716035"/>
              <a:gd name="connsiteX1" fmla="*/ 2143136 w 2881366"/>
              <a:gd name="connsiteY1" fmla="*/ 858343 h 1716035"/>
              <a:gd name="connsiteX2" fmla="*/ 1369147 w 2881366"/>
              <a:gd name="connsiteY2" fmla="*/ 513847 h 1716035"/>
              <a:gd name="connsiteX3" fmla="*/ 387952 w 2881366"/>
              <a:gd name="connsiteY3" fmla="*/ 280449 h 1716035"/>
              <a:gd name="connsiteX4" fmla="*/ 149466 w 2881366"/>
              <a:gd name="connsiteY4" fmla="*/ 937589 h 1716035"/>
              <a:gd name="connsiteX5" fmla="*/ 460346 w 2881366"/>
              <a:gd name="connsiteY5" fmla="*/ 1680738 h 1716035"/>
              <a:gd name="connsiteX6" fmla="*/ 328261 w 2881366"/>
              <a:gd name="connsiteY6" fmla="*/ 1716035 h 1716035"/>
              <a:gd name="connsiteX7" fmla="*/ 306438 w 2881366"/>
              <a:gd name="connsiteY7" fmla="*/ 145571 h 1716035"/>
              <a:gd name="connsiteX8" fmla="*/ 1315620 w 2881366"/>
              <a:gd name="connsiteY8" fmla="*/ 287293 h 1716035"/>
              <a:gd name="connsiteX9" fmla="*/ 2881366 w 2881366"/>
              <a:gd name="connsiteY9" fmla="*/ 651043 h 1716035"/>
              <a:gd name="connsiteX10" fmla="*/ 2872943 w 2881366"/>
              <a:gd name="connsiteY10" fmla="*/ 768649 h 1716035"/>
              <a:gd name="connsiteX0" fmla="*/ 2872943 w 2881366"/>
              <a:gd name="connsiteY0" fmla="*/ 768649 h 1716035"/>
              <a:gd name="connsiteX1" fmla="*/ 2143136 w 2881366"/>
              <a:gd name="connsiteY1" fmla="*/ 858343 h 1716035"/>
              <a:gd name="connsiteX2" fmla="*/ 1369147 w 2881366"/>
              <a:gd name="connsiteY2" fmla="*/ 513847 h 1716035"/>
              <a:gd name="connsiteX3" fmla="*/ 387952 w 2881366"/>
              <a:gd name="connsiteY3" fmla="*/ 280449 h 1716035"/>
              <a:gd name="connsiteX4" fmla="*/ 149466 w 2881366"/>
              <a:gd name="connsiteY4" fmla="*/ 937589 h 1716035"/>
              <a:gd name="connsiteX5" fmla="*/ 460346 w 2881366"/>
              <a:gd name="connsiteY5" fmla="*/ 1680738 h 1716035"/>
              <a:gd name="connsiteX6" fmla="*/ 328261 w 2881366"/>
              <a:gd name="connsiteY6" fmla="*/ 1716035 h 1716035"/>
              <a:gd name="connsiteX7" fmla="*/ 306438 w 2881366"/>
              <a:gd name="connsiteY7" fmla="*/ 145571 h 1716035"/>
              <a:gd name="connsiteX8" fmla="*/ 1315620 w 2881366"/>
              <a:gd name="connsiteY8" fmla="*/ 287293 h 1716035"/>
              <a:gd name="connsiteX9" fmla="*/ 2881366 w 2881366"/>
              <a:gd name="connsiteY9" fmla="*/ 651043 h 1716035"/>
              <a:gd name="connsiteX10" fmla="*/ 2872943 w 2881366"/>
              <a:gd name="connsiteY10" fmla="*/ 768649 h 1716035"/>
              <a:gd name="connsiteX0" fmla="*/ 2872943 w 2881366"/>
              <a:gd name="connsiteY0" fmla="*/ 783130 h 1716035"/>
              <a:gd name="connsiteX1" fmla="*/ 2143136 w 2881366"/>
              <a:gd name="connsiteY1" fmla="*/ 858343 h 1716035"/>
              <a:gd name="connsiteX2" fmla="*/ 1369147 w 2881366"/>
              <a:gd name="connsiteY2" fmla="*/ 513847 h 1716035"/>
              <a:gd name="connsiteX3" fmla="*/ 387952 w 2881366"/>
              <a:gd name="connsiteY3" fmla="*/ 280449 h 1716035"/>
              <a:gd name="connsiteX4" fmla="*/ 149466 w 2881366"/>
              <a:gd name="connsiteY4" fmla="*/ 937589 h 1716035"/>
              <a:gd name="connsiteX5" fmla="*/ 460346 w 2881366"/>
              <a:gd name="connsiteY5" fmla="*/ 1680738 h 1716035"/>
              <a:gd name="connsiteX6" fmla="*/ 328261 w 2881366"/>
              <a:gd name="connsiteY6" fmla="*/ 1716035 h 1716035"/>
              <a:gd name="connsiteX7" fmla="*/ 306438 w 2881366"/>
              <a:gd name="connsiteY7" fmla="*/ 145571 h 1716035"/>
              <a:gd name="connsiteX8" fmla="*/ 1315620 w 2881366"/>
              <a:gd name="connsiteY8" fmla="*/ 287293 h 1716035"/>
              <a:gd name="connsiteX9" fmla="*/ 2881366 w 2881366"/>
              <a:gd name="connsiteY9" fmla="*/ 651043 h 1716035"/>
              <a:gd name="connsiteX10" fmla="*/ 2872943 w 2881366"/>
              <a:gd name="connsiteY10" fmla="*/ 783130 h 1716035"/>
              <a:gd name="connsiteX0" fmla="*/ 2872943 w 2881366"/>
              <a:gd name="connsiteY0" fmla="*/ 783130 h 1716035"/>
              <a:gd name="connsiteX1" fmla="*/ 2143136 w 2881366"/>
              <a:gd name="connsiteY1" fmla="*/ 858343 h 1716035"/>
              <a:gd name="connsiteX2" fmla="*/ 1369147 w 2881366"/>
              <a:gd name="connsiteY2" fmla="*/ 513847 h 1716035"/>
              <a:gd name="connsiteX3" fmla="*/ 387952 w 2881366"/>
              <a:gd name="connsiteY3" fmla="*/ 280449 h 1716035"/>
              <a:gd name="connsiteX4" fmla="*/ 149466 w 2881366"/>
              <a:gd name="connsiteY4" fmla="*/ 937589 h 1716035"/>
              <a:gd name="connsiteX5" fmla="*/ 460346 w 2881366"/>
              <a:gd name="connsiteY5" fmla="*/ 1680738 h 1716035"/>
              <a:gd name="connsiteX6" fmla="*/ 328261 w 2881366"/>
              <a:gd name="connsiteY6" fmla="*/ 1716035 h 1716035"/>
              <a:gd name="connsiteX7" fmla="*/ 306438 w 2881366"/>
              <a:gd name="connsiteY7" fmla="*/ 145571 h 1716035"/>
              <a:gd name="connsiteX8" fmla="*/ 1315620 w 2881366"/>
              <a:gd name="connsiteY8" fmla="*/ 287293 h 1716035"/>
              <a:gd name="connsiteX9" fmla="*/ 2881366 w 2881366"/>
              <a:gd name="connsiteY9" fmla="*/ 651043 h 1716035"/>
              <a:gd name="connsiteX10" fmla="*/ 2872943 w 2881366"/>
              <a:gd name="connsiteY10" fmla="*/ 783130 h 1716035"/>
              <a:gd name="connsiteX0" fmla="*/ 2872943 w 2881366"/>
              <a:gd name="connsiteY0" fmla="*/ 783130 h 1716035"/>
              <a:gd name="connsiteX1" fmla="*/ 2143136 w 2881366"/>
              <a:gd name="connsiteY1" fmla="*/ 848689 h 1716035"/>
              <a:gd name="connsiteX2" fmla="*/ 1369147 w 2881366"/>
              <a:gd name="connsiteY2" fmla="*/ 513847 h 1716035"/>
              <a:gd name="connsiteX3" fmla="*/ 387952 w 2881366"/>
              <a:gd name="connsiteY3" fmla="*/ 280449 h 1716035"/>
              <a:gd name="connsiteX4" fmla="*/ 149466 w 2881366"/>
              <a:gd name="connsiteY4" fmla="*/ 937589 h 1716035"/>
              <a:gd name="connsiteX5" fmla="*/ 460346 w 2881366"/>
              <a:gd name="connsiteY5" fmla="*/ 1680738 h 1716035"/>
              <a:gd name="connsiteX6" fmla="*/ 328261 w 2881366"/>
              <a:gd name="connsiteY6" fmla="*/ 1716035 h 1716035"/>
              <a:gd name="connsiteX7" fmla="*/ 306438 w 2881366"/>
              <a:gd name="connsiteY7" fmla="*/ 145571 h 1716035"/>
              <a:gd name="connsiteX8" fmla="*/ 1315620 w 2881366"/>
              <a:gd name="connsiteY8" fmla="*/ 287293 h 1716035"/>
              <a:gd name="connsiteX9" fmla="*/ 2881366 w 2881366"/>
              <a:gd name="connsiteY9" fmla="*/ 651043 h 1716035"/>
              <a:gd name="connsiteX10" fmla="*/ 2872943 w 2881366"/>
              <a:gd name="connsiteY10" fmla="*/ 783130 h 1716035"/>
              <a:gd name="connsiteX0" fmla="*/ 2872943 w 2881366"/>
              <a:gd name="connsiteY0" fmla="*/ 783130 h 1716035"/>
              <a:gd name="connsiteX1" fmla="*/ 2143136 w 2881366"/>
              <a:gd name="connsiteY1" fmla="*/ 848689 h 1716035"/>
              <a:gd name="connsiteX2" fmla="*/ 1857189 w 2881366"/>
              <a:gd name="connsiteY2" fmla="*/ 737662 h 1716035"/>
              <a:gd name="connsiteX3" fmla="*/ 1369147 w 2881366"/>
              <a:gd name="connsiteY3" fmla="*/ 513847 h 1716035"/>
              <a:gd name="connsiteX4" fmla="*/ 387952 w 2881366"/>
              <a:gd name="connsiteY4" fmla="*/ 280449 h 1716035"/>
              <a:gd name="connsiteX5" fmla="*/ 149466 w 2881366"/>
              <a:gd name="connsiteY5" fmla="*/ 937589 h 1716035"/>
              <a:gd name="connsiteX6" fmla="*/ 460346 w 2881366"/>
              <a:gd name="connsiteY6" fmla="*/ 1680738 h 1716035"/>
              <a:gd name="connsiteX7" fmla="*/ 328261 w 2881366"/>
              <a:gd name="connsiteY7" fmla="*/ 1716035 h 1716035"/>
              <a:gd name="connsiteX8" fmla="*/ 306438 w 2881366"/>
              <a:gd name="connsiteY8" fmla="*/ 145571 h 1716035"/>
              <a:gd name="connsiteX9" fmla="*/ 1315620 w 2881366"/>
              <a:gd name="connsiteY9" fmla="*/ 287293 h 1716035"/>
              <a:gd name="connsiteX10" fmla="*/ 2881366 w 2881366"/>
              <a:gd name="connsiteY10" fmla="*/ 651043 h 1716035"/>
              <a:gd name="connsiteX11" fmla="*/ 2872943 w 2881366"/>
              <a:gd name="connsiteY11" fmla="*/ 783130 h 1716035"/>
              <a:gd name="connsiteX0" fmla="*/ 2872943 w 2881366"/>
              <a:gd name="connsiteY0" fmla="*/ 783130 h 1716035"/>
              <a:gd name="connsiteX1" fmla="*/ 2143136 w 2881366"/>
              <a:gd name="connsiteY1" fmla="*/ 848689 h 1716035"/>
              <a:gd name="connsiteX2" fmla="*/ 2081546 w 2881366"/>
              <a:gd name="connsiteY2" fmla="*/ 756971 h 1716035"/>
              <a:gd name="connsiteX3" fmla="*/ 1369147 w 2881366"/>
              <a:gd name="connsiteY3" fmla="*/ 513847 h 1716035"/>
              <a:gd name="connsiteX4" fmla="*/ 387952 w 2881366"/>
              <a:gd name="connsiteY4" fmla="*/ 280449 h 1716035"/>
              <a:gd name="connsiteX5" fmla="*/ 149466 w 2881366"/>
              <a:gd name="connsiteY5" fmla="*/ 937589 h 1716035"/>
              <a:gd name="connsiteX6" fmla="*/ 460346 w 2881366"/>
              <a:gd name="connsiteY6" fmla="*/ 1680738 h 1716035"/>
              <a:gd name="connsiteX7" fmla="*/ 328261 w 2881366"/>
              <a:gd name="connsiteY7" fmla="*/ 1716035 h 1716035"/>
              <a:gd name="connsiteX8" fmla="*/ 306438 w 2881366"/>
              <a:gd name="connsiteY8" fmla="*/ 145571 h 1716035"/>
              <a:gd name="connsiteX9" fmla="*/ 1315620 w 2881366"/>
              <a:gd name="connsiteY9" fmla="*/ 287293 h 1716035"/>
              <a:gd name="connsiteX10" fmla="*/ 2881366 w 2881366"/>
              <a:gd name="connsiteY10" fmla="*/ 651043 h 1716035"/>
              <a:gd name="connsiteX11" fmla="*/ 2872943 w 2881366"/>
              <a:gd name="connsiteY11" fmla="*/ 783130 h 1716035"/>
              <a:gd name="connsiteX0" fmla="*/ 2872943 w 2881366"/>
              <a:gd name="connsiteY0" fmla="*/ 783130 h 1716035"/>
              <a:gd name="connsiteX1" fmla="*/ 2143136 w 2881366"/>
              <a:gd name="connsiteY1" fmla="*/ 848689 h 1716035"/>
              <a:gd name="connsiteX2" fmla="*/ 2081546 w 2881366"/>
              <a:gd name="connsiteY2" fmla="*/ 756971 h 1716035"/>
              <a:gd name="connsiteX3" fmla="*/ 1369147 w 2881366"/>
              <a:gd name="connsiteY3" fmla="*/ 513847 h 1716035"/>
              <a:gd name="connsiteX4" fmla="*/ 387952 w 2881366"/>
              <a:gd name="connsiteY4" fmla="*/ 280449 h 1716035"/>
              <a:gd name="connsiteX5" fmla="*/ 149466 w 2881366"/>
              <a:gd name="connsiteY5" fmla="*/ 937589 h 1716035"/>
              <a:gd name="connsiteX6" fmla="*/ 460346 w 2881366"/>
              <a:gd name="connsiteY6" fmla="*/ 1680738 h 1716035"/>
              <a:gd name="connsiteX7" fmla="*/ 328261 w 2881366"/>
              <a:gd name="connsiteY7" fmla="*/ 1716035 h 1716035"/>
              <a:gd name="connsiteX8" fmla="*/ 306438 w 2881366"/>
              <a:gd name="connsiteY8" fmla="*/ 145571 h 1716035"/>
              <a:gd name="connsiteX9" fmla="*/ 1315620 w 2881366"/>
              <a:gd name="connsiteY9" fmla="*/ 287293 h 1716035"/>
              <a:gd name="connsiteX10" fmla="*/ 2881366 w 2881366"/>
              <a:gd name="connsiteY10" fmla="*/ 651043 h 1716035"/>
              <a:gd name="connsiteX11" fmla="*/ 2872943 w 2881366"/>
              <a:gd name="connsiteY11" fmla="*/ 783130 h 1716035"/>
              <a:gd name="connsiteX0" fmla="*/ 2872943 w 2881366"/>
              <a:gd name="connsiteY0" fmla="*/ 783130 h 1716035"/>
              <a:gd name="connsiteX1" fmla="*/ 2143136 w 2881366"/>
              <a:gd name="connsiteY1" fmla="*/ 848689 h 1716035"/>
              <a:gd name="connsiteX2" fmla="*/ 2081546 w 2881366"/>
              <a:gd name="connsiteY2" fmla="*/ 756971 h 1716035"/>
              <a:gd name="connsiteX3" fmla="*/ 1369147 w 2881366"/>
              <a:gd name="connsiteY3" fmla="*/ 513847 h 1716035"/>
              <a:gd name="connsiteX4" fmla="*/ 387952 w 2881366"/>
              <a:gd name="connsiteY4" fmla="*/ 280449 h 1716035"/>
              <a:gd name="connsiteX5" fmla="*/ 149466 w 2881366"/>
              <a:gd name="connsiteY5" fmla="*/ 937589 h 1716035"/>
              <a:gd name="connsiteX6" fmla="*/ 460346 w 2881366"/>
              <a:gd name="connsiteY6" fmla="*/ 1680738 h 1716035"/>
              <a:gd name="connsiteX7" fmla="*/ 328261 w 2881366"/>
              <a:gd name="connsiteY7" fmla="*/ 1716035 h 1716035"/>
              <a:gd name="connsiteX8" fmla="*/ 306438 w 2881366"/>
              <a:gd name="connsiteY8" fmla="*/ 145571 h 1716035"/>
              <a:gd name="connsiteX9" fmla="*/ 1315620 w 2881366"/>
              <a:gd name="connsiteY9" fmla="*/ 287293 h 1716035"/>
              <a:gd name="connsiteX10" fmla="*/ 2881366 w 2881366"/>
              <a:gd name="connsiteY10" fmla="*/ 651043 h 1716035"/>
              <a:gd name="connsiteX11" fmla="*/ 2872943 w 2881366"/>
              <a:gd name="connsiteY11" fmla="*/ 783130 h 1716035"/>
              <a:gd name="connsiteX0" fmla="*/ 2872943 w 2881366"/>
              <a:gd name="connsiteY0" fmla="*/ 783130 h 1716035"/>
              <a:gd name="connsiteX1" fmla="*/ 2143136 w 2881366"/>
              <a:gd name="connsiteY1" fmla="*/ 848689 h 1716035"/>
              <a:gd name="connsiteX2" fmla="*/ 2081546 w 2881366"/>
              <a:gd name="connsiteY2" fmla="*/ 756971 h 1716035"/>
              <a:gd name="connsiteX3" fmla="*/ 1369147 w 2881366"/>
              <a:gd name="connsiteY3" fmla="*/ 513847 h 1716035"/>
              <a:gd name="connsiteX4" fmla="*/ 387952 w 2881366"/>
              <a:gd name="connsiteY4" fmla="*/ 280449 h 1716035"/>
              <a:gd name="connsiteX5" fmla="*/ 149466 w 2881366"/>
              <a:gd name="connsiteY5" fmla="*/ 937589 h 1716035"/>
              <a:gd name="connsiteX6" fmla="*/ 460346 w 2881366"/>
              <a:gd name="connsiteY6" fmla="*/ 1680738 h 1716035"/>
              <a:gd name="connsiteX7" fmla="*/ 328261 w 2881366"/>
              <a:gd name="connsiteY7" fmla="*/ 1716035 h 1716035"/>
              <a:gd name="connsiteX8" fmla="*/ 306438 w 2881366"/>
              <a:gd name="connsiteY8" fmla="*/ 145571 h 1716035"/>
              <a:gd name="connsiteX9" fmla="*/ 1315620 w 2881366"/>
              <a:gd name="connsiteY9" fmla="*/ 287293 h 1716035"/>
              <a:gd name="connsiteX10" fmla="*/ 2881366 w 2881366"/>
              <a:gd name="connsiteY10" fmla="*/ 651043 h 1716035"/>
              <a:gd name="connsiteX11" fmla="*/ 2872943 w 2881366"/>
              <a:gd name="connsiteY11" fmla="*/ 783130 h 1716035"/>
              <a:gd name="connsiteX0" fmla="*/ 2872943 w 2881366"/>
              <a:gd name="connsiteY0" fmla="*/ 783130 h 1716035"/>
              <a:gd name="connsiteX1" fmla="*/ 2143136 w 2881366"/>
              <a:gd name="connsiteY1" fmla="*/ 848689 h 1716035"/>
              <a:gd name="connsiteX2" fmla="*/ 2077148 w 2881366"/>
              <a:gd name="connsiteY2" fmla="*/ 781108 h 1716035"/>
              <a:gd name="connsiteX3" fmla="*/ 1369147 w 2881366"/>
              <a:gd name="connsiteY3" fmla="*/ 513847 h 1716035"/>
              <a:gd name="connsiteX4" fmla="*/ 387952 w 2881366"/>
              <a:gd name="connsiteY4" fmla="*/ 280449 h 1716035"/>
              <a:gd name="connsiteX5" fmla="*/ 149466 w 2881366"/>
              <a:gd name="connsiteY5" fmla="*/ 937589 h 1716035"/>
              <a:gd name="connsiteX6" fmla="*/ 460346 w 2881366"/>
              <a:gd name="connsiteY6" fmla="*/ 1680738 h 1716035"/>
              <a:gd name="connsiteX7" fmla="*/ 328261 w 2881366"/>
              <a:gd name="connsiteY7" fmla="*/ 1716035 h 1716035"/>
              <a:gd name="connsiteX8" fmla="*/ 306438 w 2881366"/>
              <a:gd name="connsiteY8" fmla="*/ 145571 h 1716035"/>
              <a:gd name="connsiteX9" fmla="*/ 1315620 w 2881366"/>
              <a:gd name="connsiteY9" fmla="*/ 287293 h 1716035"/>
              <a:gd name="connsiteX10" fmla="*/ 2881366 w 2881366"/>
              <a:gd name="connsiteY10" fmla="*/ 651043 h 1716035"/>
              <a:gd name="connsiteX11" fmla="*/ 2872943 w 2881366"/>
              <a:gd name="connsiteY11" fmla="*/ 783130 h 1716035"/>
              <a:gd name="connsiteX0" fmla="*/ 2872943 w 2881366"/>
              <a:gd name="connsiteY0" fmla="*/ 783130 h 1716035"/>
              <a:gd name="connsiteX1" fmla="*/ 2143136 w 2881366"/>
              <a:gd name="connsiteY1" fmla="*/ 848689 h 1716035"/>
              <a:gd name="connsiteX2" fmla="*/ 2099144 w 2881366"/>
              <a:gd name="connsiteY2" fmla="*/ 756971 h 1716035"/>
              <a:gd name="connsiteX3" fmla="*/ 1369147 w 2881366"/>
              <a:gd name="connsiteY3" fmla="*/ 513847 h 1716035"/>
              <a:gd name="connsiteX4" fmla="*/ 387952 w 2881366"/>
              <a:gd name="connsiteY4" fmla="*/ 280449 h 1716035"/>
              <a:gd name="connsiteX5" fmla="*/ 149466 w 2881366"/>
              <a:gd name="connsiteY5" fmla="*/ 937589 h 1716035"/>
              <a:gd name="connsiteX6" fmla="*/ 460346 w 2881366"/>
              <a:gd name="connsiteY6" fmla="*/ 1680738 h 1716035"/>
              <a:gd name="connsiteX7" fmla="*/ 328261 w 2881366"/>
              <a:gd name="connsiteY7" fmla="*/ 1716035 h 1716035"/>
              <a:gd name="connsiteX8" fmla="*/ 306438 w 2881366"/>
              <a:gd name="connsiteY8" fmla="*/ 145571 h 1716035"/>
              <a:gd name="connsiteX9" fmla="*/ 1315620 w 2881366"/>
              <a:gd name="connsiteY9" fmla="*/ 287293 h 1716035"/>
              <a:gd name="connsiteX10" fmla="*/ 2881366 w 2881366"/>
              <a:gd name="connsiteY10" fmla="*/ 651043 h 1716035"/>
              <a:gd name="connsiteX11" fmla="*/ 2872943 w 2881366"/>
              <a:gd name="connsiteY11" fmla="*/ 783130 h 1716035"/>
              <a:gd name="connsiteX0" fmla="*/ 2872943 w 2881366"/>
              <a:gd name="connsiteY0" fmla="*/ 783130 h 1716035"/>
              <a:gd name="connsiteX1" fmla="*/ 2112343 w 2881366"/>
              <a:gd name="connsiteY1" fmla="*/ 863171 h 1716035"/>
              <a:gd name="connsiteX2" fmla="*/ 2099144 w 2881366"/>
              <a:gd name="connsiteY2" fmla="*/ 756971 h 1716035"/>
              <a:gd name="connsiteX3" fmla="*/ 1369147 w 2881366"/>
              <a:gd name="connsiteY3" fmla="*/ 513847 h 1716035"/>
              <a:gd name="connsiteX4" fmla="*/ 387952 w 2881366"/>
              <a:gd name="connsiteY4" fmla="*/ 280449 h 1716035"/>
              <a:gd name="connsiteX5" fmla="*/ 149466 w 2881366"/>
              <a:gd name="connsiteY5" fmla="*/ 937589 h 1716035"/>
              <a:gd name="connsiteX6" fmla="*/ 460346 w 2881366"/>
              <a:gd name="connsiteY6" fmla="*/ 1680738 h 1716035"/>
              <a:gd name="connsiteX7" fmla="*/ 328261 w 2881366"/>
              <a:gd name="connsiteY7" fmla="*/ 1716035 h 1716035"/>
              <a:gd name="connsiteX8" fmla="*/ 306438 w 2881366"/>
              <a:gd name="connsiteY8" fmla="*/ 145571 h 1716035"/>
              <a:gd name="connsiteX9" fmla="*/ 1315620 w 2881366"/>
              <a:gd name="connsiteY9" fmla="*/ 287293 h 1716035"/>
              <a:gd name="connsiteX10" fmla="*/ 2881366 w 2881366"/>
              <a:gd name="connsiteY10" fmla="*/ 651043 h 1716035"/>
              <a:gd name="connsiteX11" fmla="*/ 2872943 w 2881366"/>
              <a:gd name="connsiteY11" fmla="*/ 783130 h 1716035"/>
              <a:gd name="connsiteX0" fmla="*/ 2872943 w 2881366"/>
              <a:gd name="connsiteY0" fmla="*/ 783130 h 1716035"/>
              <a:gd name="connsiteX1" fmla="*/ 2112343 w 2881366"/>
              <a:gd name="connsiteY1" fmla="*/ 863171 h 1716035"/>
              <a:gd name="connsiteX2" fmla="*/ 2099144 w 2881366"/>
              <a:gd name="connsiteY2" fmla="*/ 756971 h 1716035"/>
              <a:gd name="connsiteX3" fmla="*/ 1369147 w 2881366"/>
              <a:gd name="connsiteY3" fmla="*/ 513847 h 1716035"/>
              <a:gd name="connsiteX4" fmla="*/ 387952 w 2881366"/>
              <a:gd name="connsiteY4" fmla="*/ 280449 h 1716035"/>
              <a:gd name="connsiteX5" fmla="*/ 149466 w 2881366"/>
              <a:gd name="connsiteY5" fmla="*/ 937589 h 1716035"/>
              <a:gd name="connsiteX6" fmla="*/ 460346 w 2881366"/>
              <a:gd name="connsiteY6" fmla="*/ 1680738 h 1716035"/>
              <a:gd name="connsiteX7" fmla="*/ 328261 w 2881366"/>
              <a:gd name="connsiteY7" fmla="*/ 1716035 h 1716035"/>
              <a:gd name="connsiteX8" fmla="*/ 306438 w 2881366"/>
              <a:gd name="connsiteY8" fmla="*/ 145571 h 1716035"/>
              <a:gd name="connsiteX9" fmla="*/ 1315620 w 2881366"/>
              <a:gd name="connsiteY9" fmla="*/ 287293 h 1716035"/>
              <a:gd name="connsiteX10" fmla="*/ 2881366 w 2881366"/>
              <a:gd name="connsiteY10" fmla="*/ 651043 h 1716035"/>
              <a:gd name="connsiteX11" fmla="*/ 2872943 w 2881366"/>
              <a:gd name="connsiteY11" fmla="*/ 783130 h 1716035"/>
              <a:gd name="connsiteX0" fmla="*/ 2872943 w 2881366"/>
              <a:gd name="connsiteY0" fmla="*/ 783130 h 1716035"/>
              <a:gd name="connsiteX1" fmla="*/ 2112343 w 2881366"/>
              <a:gd name="connsiteY1" fmla="*/ 863171 h 1716035"/>
              <a:gd name="connsiteX2" fmla="*/ 2107943 w 2881366"/>
              <a:gd name="connsiteY2" fmla="*/ 776280 h 1716035"/>
              <a:gd name="connsiteX3" fmla="*/ 1369147 w 2881366"/>
              <a:gd name="connsiteY3" fmla="*/ 513847 h 1716035"/>
              <a:gd name="connsiteX4" fmla="*/ 387952 w 2881366"/>
              <a:gd name="connsiteY4" fmla="*/ 280449 h 1716035"/>
              <a:gd name="connsiteX5" fmla="*/ 149466 w 2881366"/>
              <a:gd name="connsiteY5" fmla="*/ 937589 h 1716035"/>
              <a:gd name="connsiteX6" fmla="*/ 460346 w 2881366"/>
              <a:gd name="connsiteY6" fmla="*/ 1680738 h 1716035"/>
              <a:gd name="connsiteX7" fmla="*/ 328261 w 2881366"/>
              <a:gd name="connsiteY7" fmla="*/ 1716035 h 1716035"/>
              <a:gd name="connsiteX8" fmla="*/ 306438 w 2881366"/>
              <a:gd name="connsiteY8" fmla="*/ 145571 h 1716035"/>
              <a:gd name="connsiteX9" fmla="*/ 1315620 w 2881366"/>
              <a:gd name="connsiteY9" fmla="*/ 287293 h 1716035"/>
              <a:gd name="connsiteX10" fmla="*/ 2881366 w 2881366"/>
              <a:gd name="connsiteY10" fmla="*/ 651043 h 1716035"/>
              <a:gd name="connsiteX11" fmla="*/ 2872943 w 2881366"/>
              <a:gd name="connsiteY11" fmla="*/ 783130 h 1716035"/>
              <a:gd name="connsiteX0" fmla="*/ 2872943 w 2881366"/>
              <a:gd name="connsiteY0" fmla="*/ 783130 h 1716035"/>
              <a:gd name="connsiteX1" fmla="*/ 2112343 w 2881366"/>
              <a:gd name="connsiteY1" fmla="*/ 863171 h 1716035"/>
              <a:gd name="connsiteX2" fmla="*/ 2107943 w 2881366"/>
              <a:gd name="connsiteY2" fmla="*/ 776280 h 1716035"/>
              <a:gd name="connsiteX3" fmla="*/ 1369147 w 2881366"/>
              <a:gd name="connsiteY3" fmla="*/ 513847 h 1716035"/>
              <a:gd name="connsiteX4" fmla="*/ 387952 w 2881366"/>
              <a:gd name="connsiteY4" fmla="*/ 280449 h 1716035"/>
              <a:gd name="connsiteX5" fmla="*/ 149466 w 2881366"/>
              <a:gd name="connsiteY5" fmla="*/ 937589 h 1716035"/>
              <a:gd name="connsiteX6" fmla="*/ 460346 w 2881366"/>
              <a:gd name="connsiteY6" fmla="*/ 1680738 h 1716035"/>
              <a:gd name="connsiteX7" fmla="*/ 328261 w 2881366"/>
              <a:gd name="connsiteY7" fmla="*/ 1716035 h 1716035"/>
              <a:gd name="connsiteX8" fmla="*/ 306438 w 2881366"/>
              <a:gd name="connsiteY8" fmla="*/ 145571 h 1716035"/>
              <a:gd name="connsiteX9" fmla="*/ 1315620 w 2881366"/>
              <a:gd name="connsiteY9" fmla="*/ 287293 h 1716035"/>
              <a:gd name="connsiteX10" fmla="*/ 2881366 w 2881366"/>
              <a:gd name="connsiteY10" fmla="*/ 651043 h 1716035"/>
              <a:gd name="connsiteX11" fmla="*/ 2872943 w 2881366"/>
              <a:gd name="connsiteY11" fmla="*/ 783130 h 1716035"/>
              <a:gd name="connsiteX0" fmla="*/ 2872943 w 2881366"/>
              <a:gd name="connsiteY0" fmla="*/ 783130 h 1716035"/>
              <a:gd name="connsiteX1" fmla="*/ 2112343 w 2881366"/>
              <a:gd name="connsiteY1" fmla="*/ 863171 h 1716035"/>
              <a:gd name="connsiteX2" fmla="*/ 2107943 w 2881366"/>
              <a:gd name="connsiteY2" fmla="*/ 776280 h 1716035"/>
              <a:gd name="connsiteX3" fmla="*/ 1369147 w 2881366"/>
              <a:gd name="connsiteY3" fmla="*/ 513847 h 1716035"/>
              <a:gd name="connsiteX4" fmla="*/ 387952 w 2881366"/>
              <a:gd name="connsiteY4" fmla="*/ 280449 h 1716035"/>
              <a:gd name="connsiteX5" fmla="*/ 149466 w 2881366"/>
              <a:gd name="connsiteY5" fmla="*/ 937589 h 1716035"/>
              <a:gd name="connsiteX6" fmla="*/ 460346 w 2881366"/>
              <a:gd name="connsiteY6" fmla="*/ 1680738 h 1716035"/>
              <a:gd name="connsiteX7" fmla="*/ 328261 w 2881366"/>
              <a:gd name="connsiteY7" fmla="*/ 1716035 h 1716035"/>
              <a:gd name="connsiteX8" fmla="*/ 306438 w 2881366"/>
              <a:gd name="connsiteY8" fmla="*/ 145571 h 1716035"/>
              <a:gd name="connsiteX9" fmla="*/ 1315620 w 2881366"/>
              <a:gd name="connsiteY9" fmla="*/ 287293 h 1716035"/>
              <a:gd name="connsiteX10" fmla="*/ 2881366 w 2881366"/>
              <a:gd name="connsiteY10" fmla="*/ 651043 h 1716035"/>
              <a:gd name="connsiteX11" fmla="*/ 2872943 w 2881366"/>
              <a:gd name="connsiteY11" fmla="*/ 783130 h 1716035"/>
              <a:gd name="connsiteX0" fmla="*/ 2872943 w 2881366"/>
              <a:gd name="connsiteY0" fmla="*/ 783130 h 1716035"/>
              <a:gd name="connsiteX1" fmla="*/ 2112343 w 2881366"/>
              <a:gd name="connsiteY1" fmla="*/ 863171 h 1716035"/>
              <a:gd name="connsiteX2" fmla="*/ 2107943 w 2881366"/>
              <a:gd name="connsiteY2" fmla="*/ 776280 h 1716035"/>
              <a:gd name="connsiteX3" fmla="*/ 1369147 w 2881366"/>
              <a:gd name="connsiteY3" fmla="*/ 513847 h 1716035"/>
              <a:gd name="connsiteX4" fmla="*/ 387952 w 2881366"/>
              <a:gd name="connsiteY4" fmla="*/ 280449 h 1716035"/>
              <a:gd name="connsiteX5" fmla="*/ 149466 w 2881366"/>
              <a:gd name="connsiteY5" fmla="*/ 937589 h 1716035"/>
              <a:gd name="connsiteX6" fmla="*/ 460346 w 2881366"/>
              <a:gd name="connsiteY6" fmla="*/ 1680738 h 1716035"/>
              <a:gd name="connsiteX7" fmla="*/ 328261 w 2881366"/>
              <a:gd name="connsiteY7" fmla="*/ 1716035 h 1716035"/>
              <a:gd name="connsiteX8" fmla="*/ 306438 w 2881366"/>
              <a:gd name="connsiteY8" fmla="*/ 145571 h 1716035"/>
              <a:gd name="connsiteX9" fmla="*/ 1315620 w 2881366"/>
              <a:gd name="connsiteY9" fmla="*/ 287293 h 1716035"/>
              <a:gd name="connsiteX10" fmla="*/ 2881366 w 2881366"/>
              <a:gd name="connsiteY10" fmla="*/ 651043 h 1716035"/>
              <a:gd name="connsiteX11" fmla="*/ 2872943 w 2881366"/>
              <a:gd name="connsiteY11" fmla="*/ 783130 h 1716035"/>
              <a:gd name="connsiteX0" fmla="*/ 2735438 w 2743861"/>
              <a:gd name="connsiteY0" fmla="*/ 783130 h 1680738"/>
              <a:gd name="connsiteX1" fmla="*/ 1974838 w 2743861"/>
              <a:gd name="connsiteY1" fmla="*/ 863171 h 1680738"/>
              <a:gd name="connsiteX2" fmla="*/ 1970438 w 2743861"/>
              <a:gd name="connsiteY2" fmla="*/ 776280 h 1680738"/>
              <a:gd name="connsiteX3" fmla="*/ 1231642 w 2743861"/>
              <a:gd name="connsiteY3" fmla="*/ 513847 h 1680738"/>
              <a:gd name="connsiteX4" fmla="*/ 250447 w 2743861"/>
              <a:gd name="connsiteY4" fmla="*/ 280449 h 1680738"/>
              <a:gd name="connsiteX5" fmla="*/ 11961 w 2743861"/>
              <a:gd name="connsiteY5" fmla="*/ 937589 h 1680738"/>
              <a:gd name="connsiteX6" fmla="*/ 322841 w 2743861"/>
              <a:gd name="connsiteY6" fmla="*/ 1680738 h 1680738"/>
              <a:gd name="connsiteX7" fmla="*/ 168933 w 2743861"/>
              <a:gd name="connsiteY7" fmla="*/ 145571 h 1680738"/>
              <a:gd name="connsiteX8" fmla="*/ 1178115 w 2743861"/>
              <a:gd name="connsiteY8" fmla="*/ 287293 h 1680738"/>
              <a:gd name="connsiteX9" fmla="*/ 2743861 w 2743861"/>
              <a:gd name="connsiteY9" fmla="*/ 651043 h 1680738"/>
              <a:gd name="connsiteX10" fmla="*/ 2735438 w 2743861"/>
              <a:gd name="connsiteY10" fmla="*/ 783130 h 1680738"/>
              <a:gd name="connsiteX0" fmla="*/ 2735438 w 2743861"/>
              <a:gd name="connsiteY0" fmla="*/ 783130 h 937589"/>
              <a:gd name="connsiteX1" fmla="*/ 1974838 w 2743861"/>
              <a:gd name="connsiteY1" fmla="*/ 863171 h 937589"/>
              <a:gd name="connsiteX2" fmla="*/ 1970438 w 2743861"/>
              <a:gd name="connsiteY2" fmla="*/ 776280 h 937589"/>
              <a:gd name="connsiteX3" fmla="*/ 1231642 w 2743861"/>
              <a:gd name="connsiteY3" fmla="*/ 513847 h 937589"/>
              <a:gd name="connsiteX4" fmla="*/ 250447 w 2743861"/>
              <a:gd name="connsiteY4" fmla="*/ 280449 h 937589"/>
              <a:gd name="connsiteX5" fmla="*/ 11961 w 2743861"/>
              <a:gd name="connsiteY5" fmla="*/ 937589 h 937589"/>
              <a:gd name="connsiteX6" fmla="*/ 168933 w 2743861"/>
              <a:gd name="connsiteY6" fmla="*/ 145571 h 937589"/>
              <a:gd name="connsiteX7" fmla="*/ 1178115 w 2743861"/>
              <a:gd name="connsiteY7" fmla="*/ 287293 h 937589"/>
              <a:gd name="connsiteX8" fmla="*/ 2743861 w 2743861"/>
              <a:gd name="connsiteY8" fmla="*/ 651043 h 937589"/>
              <a:gd name="connsiteX9" fmla="*/ 2735438 w 2743861"/>
              <a:gd name="connsiteY9" fmla="*/ 783130 h 937589"/>
              <a:gd name="connsiteX0" fmla="*/ 2655619 w 2664042"/>
              <a:gd name="connsiteY0" fmla="*/ 783130 h 863170"/>
              <a:gd name="connsiteX1" fmla="*/ 1895019 w 2664042"/>
              <a:gd name="connsiteY1" fmla="*/ 863171 h 863170"/>
              <a:gd name="connsiteX2" fmla="*/ 1890619 w 2664042"/>
              <a:gd name="connsiteY2" fmla="*/ 776280 h 863170"/>
              <a:gd name="connsiteX3" fmla="*/ 1151823 w 2664042"/>
              <a:gd name="connsiteY3" fmla="*/ 513847 h 863170"/>
              <a:gd name="connsiteX4" fmla="*/ 170628 w 2664042"/>
              <a:gd name="connsiteY4" fmla="*/ 280449 h 863170"/>
              <a:gd name="connsiteX5" fmla="*/ 89114 w 2664042"/>
              <a:gd name="connsiteY5" fmla="*/ 145571 h 863170"/>
              <a:gd name="connsiteX6" fmla="*/ 1098296 w 2664042"/>
              <a:gd name="connsiteY6" fmla="*/ 287293 h 863170"/>
              <a:gd name="connsiteX7" fmla="*/ 2664042 w 2664042"/>
              <a:gd name="connsiteY7" fmla="*/ 651043 h 863170"/>
              <a:gd name="connsiteX8" fmla="*/ 2655619 w 2664042"/>
              <a:gd name="connsiteY8" fmla="*/ 783130 h 863170"/>
              <a:gd name="connsiteX0" fmla="*/ 2655619 w 2664042"/>
              <a:gd name="connsiteY0" fmla="*/ 921451 h 1001493"/>
              <a:gd name="connsiteX1" fmla="*/ 1895019 w 2664042"/>
              <a:gd name="connsiteY1" fmla="*/ 1001492 h 1001493"/>
              <a:gd name="connsiteX2" fmla="*/ 1890619 w 2664042"/>
              <a:gd name="connsiteY2" fmla="*/ 914601 h 1001493"/>
              <a:gd name="connsiteX3" fmla="*/ 1151823 w 2664042"/>
              <a:gd name="connsiteY3" fmla="*/ 652168 h 1001493"/>
              <a:gd name="connsiteX4" fmla="*/ 170628 w 2664042"/>
              <a:gd name="connsiteY4" fmla="*/ 418770 h 1001493"/>
              <a:gd name="connsiteX5" fmla="*/ 89114 w 2664042"/>
              <a:gd name="connsiteY5" fmla="*/ 90804 h 1001493"/>
              <a:gd name="connsiteX6" fmla="*/ 1098296 w 2664042"/>
              <a:gd name="connsiteY6" fmla="*/ 425614 h 1001493"/>
              <a:gd name="connsiteX7" fmla="*/ 2664042 w 2664042"/>
              <a:gd name="connsiteY7" fmla="*/ 789364 h 1001493"/>
              <a:gd name="connsiteX8" fmla="*/ 2655619 w 2664042"/>
              <a:gd name="connsiteY8" fmla="*/ 921451 h 1001493"/>
              <a:gd name="connsiteX0" fmla="*/ 2655619 w 2664042"/>
              <a:gd name="connsiteY0" fmla="*/ 867352 h 947392"/>
              <a:gd name="connsiteX1" fmla="*/ 1895019 w 2664042"/>
              <a:gd name="connsiteY1" fmla="*/ 947393 h 947392"/>
              <a:gd name="connsiteX2" fmla="*/ 1890619 w 2664042"/>
              <a:gd name="connsiteY2" fmla="*/ 860502 h 947392"/>
              <a:gd name="connsiteX3" fmla="*/ 1151823 w 2664042"/>
              <a:gd name="connsiteY3" fmla="*/ 598069 h 947392"/>
              <a:gd name="connsiteX4" fmla="*/ 170628 w 2664042"/>
              <a:gd name="connsiteY4" fmla="*/ 364671 h 947392"/>
              <a:gd name="connsiteX5" fmla="*/ 89114 w 2664042"/>
              <a:gd name="connsiteY5" fmla="*/ 36705 h 947392"/>
              <a:gd name="connsiteX6" fmla="*/ 1098296 w 2664042"/>
              <a:gd name="connsiteY6" fmla="*/ 371515 h 947392"/>
              <a:gd name="connsiteX7" fmla="*/ 2664042 w 2664042"/>
              <a:gd name="connsiteY7" fmla="*/ 735265 h 947392"/>
              <a:gd name="connsiteX8" fmla="*/ 2655619 w 2664042"/>
              <a:gd name="connsiteY8" fmla="*/ 867352 h 947392"/>
              <a:gd name="connsiteX0" fmla="*/ 2655619 w 2664042"/>
              <a:gd name="connsiteY0" fmla="*/ 883835 h 963876"/>
              <a:gd name="connsiteX1" fmla="*/ 1895019 w 2664042"/>
              <a:gd name="connsiteY1" fmla="*/ 963876 h 963876"/>
              <a:gd name="connsiteX2" fmla="*/ 1890619 w 2664042"/>
              <a:gd name="connsiteY2" fmla="*/ 876985 h 963876"/>
              <a:gd name="connsiteX3" fmla="*/ 1151823 w 2664042"/>
              <a:gd name="connsiteY3" fmla="*/ 614552 h 963876"/>
              <a:gd name="connsiteX4" fmla="*/ 170628 w 2664042"/>
              <a:gd name="connsiteY4" fmla="*/ 381154 h 963876"/>
              <a:gd name="connsiteX5" fmla="*/ 89114 w 2664042"/>
              <a:gd name="connsiteY5" fmla="*/ 33879 h 963876"/>
              <a:gd name="connsiteX6" fmla="*/ 1098296 w 2664042"/>
              <a:gd name="connsiteY6" fmla="*/ 387998 h 963876"/>
              <a:gd name="connsiteX7" fmla="*/ 2664042 w 2664042"/>
              <a:gd name="connsiteY7" fmla="*/ 751748 h 963876"/>
              <a:gd name="connsiteX8" fmla="*/ 2655619 w 2664042"/>
              <a:gd name="connsiteY8" fmla="*/ 883835 h 963876"/>
              <a:gd name="connsiteX0" fmla="*/ 2594099 w 2602522"/>
              <a:gd name="connsiteY0" fmla="*/ 883835 h 963876"/>
              <a:gd name="connsiteX1" fmla="*/ 1833499 w 2602522"/>
              <a:gd name="connsiteY1" fmla="*/ 963876 h 963876"/>
              <a:gd name="connsiteX2" fmla="*/ 1829099 w 2602522"/>
              <a:gd name="connsiteY2" fmla="*/ 876985 h 963876"/>
              <a:gd name="connsiteX3" fmla="*/ 1090303 w 2602522"/>
              <a:gd name="connsiteY3" fmla="*/ 614552 h 963876"/>
              <a:gd name="connsiteX4" fmla="*/ 109108 w 2602522"/>
              <a:gd name="connsiteY4" fmla="*/ 381154 h 963876"/>
              <a:gd name="connsiteX5" fmla="*/ 27594 w 2602522"/>
              <a:gd name="connsiteY5" fmla="*/ 33879 h 963876"/>
              <a:gd name="connsiteX6" fmla="*/ 1036776 w 2602522"/>
              <a:gd name="connsiteY6" fmla="*/ 387998 h 963876"/>
              <a:gd name="connsiteX7" fmla="*/ 2602522 w 2602522"/>
              <a:gd name="connsiteY7" fmla="*/ 751748 h 963876"/>
              <a:gd name="connsiteX8" fmla="*/ 2594099 w 2602522"/>
              <a:gd name="connsiteY8" fmla="*/ 883835 h 963876"/>
              <a:gd name="connsiteX0" fmla="*/ 2632087 w 2640510"/>
              <a:gd name="connsiteY0" fmla="*/ 883835 h 963876"/>
              <a:gd name="connsiteX1" fmla="*/ 1871487 w 2640510"/>
              <a:gd name="connsiteY1" fmla="*/ 963876 h 963876"/>
              <a:gd name="connsiteX2" fmla="*/ 1867087 w 2640510"/>
              <a:gd name="connsiteY2" fmla="*/ 876985 h 963876"/>
              <a:gd name="connsiteX3" fmla="*/ 1128291 w 2640510"/>
              <a:gd name="connsiteY3" fmla="*/ 614552 h 963876"/>
              <a:gd name="connsiteX4" fmla="*/ 85507 w 2640510"/>
              <a:gd name="connsiteY4" fmla="*/ 154275 h 963876"/>
              <a:gd name="connsiteX5" fmla="*/ 65582 w 2640510"/>
              <a:gd name="connsiteY5" fmla="*/ 33879 h 963876"/>
              <a:gd name="connsiteX6" fmla="*/ 1074764 w 2640510"/>
              <a:gd name="connsiteY6" fmla="*/ 387998 h 963876"/>
              <a:gd name="connsiteX7" fmla="*/ 2640510 w 2640510"/>
              <a:gd name="connsiteY7" fmla="*/ 751748 h 963876"/>
              <a:gd name="connsiteX8" fmla="*/ 2632087 w 2640510"/>
              <a:gd name="connsiteY8" fmla="*/ 883835 h 963876"/>
              <a:gd name="connsiteX0" fmla="*/ 2567512 w 2575935"/>
              <a:gd name="connsiteY0" fmla="*/ 883835 h 963876"/>
              <a:gd name="connsiteX1" fmla="*/ 1806912 w 2575935"/>
              <a:gd name="connsiteY1" fmla="*/ 963876 h 963876"/>
              <a:gd name="connsiteX2" fmla="*/ 1802512 w 2575935"/>
              <a:gd name="connsiteY2" fmla="*/ 876985 h 963876"/>
              <a:gd name="connsiteX3" fmla="*/ 1063716 w 2575935"/>
              <a:gd name="connsiteY3" fmla="*/ 614552 h 963876"/>
              <a:gd name="connsiteX4" fmla="*/ 20932 w 2575935"/>
              <a:gd name="connsiteY4" fmla="*/ 154275 h 963876"/>
              <a:gd name="connsiteX5" fmla="*/ 1007 w 2575935"/>
              <a:gd name="connsiteY5" fmla="*/ 33879 h 963876"/>
              <a:gd name="connsiteX6" fmla="*/ 1010189 w 2575935"/>
              <a:gd name="connsiteY6" fmla="*/ 387998 h 963876"/>
              <a:gd name="connsiteX7" fmla="*/ 2575935 w 2575935"/>
              <a:gd name="connsiteY7" fmla="*/ 751748 h 963876"/>
              <a:gd name="connsiteX8" fmla="*/ 2567512 w 2575935"/>
              <a:gd name="connsiteY8" fmla="*/ 883835 h 963876"/>
              <a:gd name="connsiteX0" fmla="*/ 2567512 w 2575935"/>
              <a:gd name="connsiteY0" fmla="*/ 883835 h 963876"/>
              <a:gd name="connsiteX1" fmla="*/ 1806912 w 2575935"/>
              <a:gd name="connsiteY1" fmla="*/ 963876 h 963876"/>
              <a:gd name="connsiteX2" fmla="*/ 1802512 w 2575935"/>
              <a:gd name="connsiteY2" fmla="*/ 876985 h 963876"/>
              <a:gd name="connsiteX3" fmla="*/ 1063716 w 2575935"/>
              <a:gd name="connsiteY3" fmla="*/ 614552 h 963876"/>
              <a:gd name="connsiteX4" fmla="*/ 20932 w 2575935"/>
              <a:gd name="connsiteY4" fmla="*/ 154275 h 963876"/>
              <a:gd name="connsiteX5" fmla="*/ 1007 w 2575935"/>
              <a:gd name="connsiteY5" fmla="*/ 33879 h 963876"/>
              <a:gd name="connsiteX6" fmla="*/ 1010189 w 2575935"/>
              <a:gd name="connsiteY6" fmla="*/ 387998 h 963876"/>
              <a:gd name="connsiteX7" fmla="*/ 2575935 w 2575935"/>
              <a:gd name="connsiteY7" fmla="*/ 751748 h 963876"/>
              <a:gd name="connsiteX8" fmla="*/ 2567512 w 2575935"/>
              <a:gd name="connsiteY8" fmla="*/ 883835 h 963876"/>
              <a:gd name="connsiteX0" fmla="*/ 2567512 w 2575935"/>
              <a:gd name="connsiteY0" fmla="*/ 883835 h 963876"/>
              <a:gd name="connsiteX1" fmla="*/ 1806912 w 2575935"/>
              <a:gd name="connsiteY1" fmla="*/ 963876 h 963876"/>
              <a:gd name="connsiteX2" fmla="*/ 1802512 w 2575935"/>
              <a:gd name="connsiteY2" fmla="*/ 876985 h 963876"/>
              <a:gd name="connsiteX3" fmla="*/ 1063716 w 2575935"/>
              <a:gd name="connsiteY3" fmla="*/ 614552 h 963876"/>
              <a:gd name="connsiteX4" fmla="*/ 20932 w 2575935"/>
              <a:gd name="connsiteY4" fmla="*/ 154275 h 963876"/>
              <a:gd name="connsiteX5" fmla="*/ 1007 w 2575935"/>
              <a:gd name="connsiteY5" fmla="*/ 33879 h 963876"/>
              <a:gd name="connsiteX6" fmla="*/ 1010189 w 2575935"/>
              <a:gd name="connsiteY6" fmla="*/ 387998 h 963876"/>
              <a:gd name="connsiteX7" fmla="*/ 2575935 w 2575935"/>
              <a:gd name="connsiteY7" fmla="*/ 751748 h 963876"/>
              <a:gd name="connsiteX8" fmla="*/ 2567512 w 2575935"/>
              <a:gd name="connsiteY8" fmla="*/ 883835 h 963876"/>
              <a:gd name="connsiteX0" fmla="*/ 2567103 w 2575526"/>
              <a:gd name="connsiteY0" fmla="*/ 883835 h 963876"/>
              <a:gd name="connsiteX1" fmla="*/ 1806503 w 2575526"/>
              <a:gd name="connsiteY1" fmla="*/ 963876 h 963876"/>
              <a:gd name="connsiteX2" fmla="*/ 1802103 w 2575526"/>
              <a:gd name="connsiteY2" fmla="*/ 876985 h 963876"/>
              <a:gd name="connsiteX3" fmla="*/ 1063307 w 2575526"/>
              <a:gd name="connsiteY3" fmla="*/ 614552 h 963876"/>
              <a:gd name="connsiteX4" fmla="*/ 33722 w 2575526"/>
              <a:gd name="connsiteY4" fmla="*/ 154275 h 963876"/>
              <a:gd name="connsiteX5" fmla="*/ 598 w 2575526"/>
              <a:gd name="connsiteY5" fmla="*/ 33879 h 963876"/>
              <a:gd name="connsiteX6" fmla="*/ 1009780 w 2575526"/>
              <a:gd name="connsiteY6" fmla="*/ 387998 h 963876"/>
              <a:gd name="connsiteX7" fmla="*/ 2575526 w 2575526"/>
              <a:gd name="connsiteY7" fmla="*/ 751748 h 963876"/>
              <a:gd name="connsiteX8" fmla="*/ 2567103 w 2575526"/>
              <a:gd name="connsiteY8" fmla="*/ 883835 h 963876"/>
              <a:gd name="connsiteX0" fmla="*/ 2567103 w 2575526"/>
              <a:gd name="connsiteY0" fmla="*/ 901164 h 981205"/>
              <a:gd name="connsiteX1" fmla="*/ 1806503 w 2575526"/>
              <a:gd name="connsiteY1" fmla="*/ 981205 h 981205"/>
              <a:gd name="connsiteX2" fmla="*/ 1802103 w 2575526"/>
              <a:gd name="connsiteY2" fmla="*/ 894314 h 981205"/>
              <a:gd name="connsiteX3" fmla="*/ 1063307 w 2575526"/>
              <a:gd name="connsiteY3" fmla="*/ 631881 h 981205"/>
              <a:gd name="connsiteX4" fmla="*/ 33722 w 2575526"/>
              <a:gd name="connsiteY4" fmla="*/ 171604 h 981205"/>
              <a:gd name="connsiteX5" fmla="*/ 598 w 2575526"/>
              <a:gd name="connsiteY5" fmla="*/ 51208 h 981205"/>
              <a:gd name="connsiteX6" fmla="*/ 1009780 w 2575526"/>
              <a:gd name="connsiteY6" fmla="*/ 405327 h 981205"/>
              <a:gd name="connsiteX7" fmla="*/ 2575526 w 2575526"/>
              <a:gd name="connsiteY7" fmla="*/ 769077 h 981205"/>
              <a:gd name="connsiteX8" fmla="*/ 2567103 w 2575526"/>
              <a:gd name="connsiteY8" fmla="*/ 901164 h 981205"/>
              <a:gd name="connsiteX0" fmla="*/ 2567103 w 2575526"/>
              <a:gd name="connsiteY0" fmla="*/ 892222 h 972263"/>
              <a:gd name="connsiteX1" fmla="*/ 1806503 w 2575526"/>
              <a:gd name="connsiteY1" fmla="*/ 972263 h 972263"/>
              <a:gd name="connsiteX2" fmla="*/ 1802103 w 2575526"/>
              <a:gd name="connsiteY2" fmla="*/ 885372 h 972263"/>
              <a:gd name="connsiteX3" fmla="*/ 1063307 w 2575526"/>
              <a:gd name="connsiteY3" fmla="*/ 622939 h 972263"/>
              <a:gd name="connsiteX4" fmla="*/ 33722 w 2575526"/>
              <a:gd name="connsiteY4" fmla="*/ 162662 h 972263"/>
              <a:gd name="connsiteX5" fmla="*/ 598 w 2575526"/>
              <a:gd name="connsiteY5" fmla="*/ 42266 h 972263"/>
              <a:gd name="connsiteX6" fmla="*/ 1009780 w 2575526"/>
              <a:gd name="connsiteY6" fmla="*/ 396385 h 972263"/>
              <a:gd name="connsiteX7" fmla="*/ 2575526 w 2575526"/>
              <a:gd name="connsiteY7" fmla="*/ 760135 h 972263"/>
              <a:gd name="connsiteX8" fmla="*/ 2567103 w 2575526"/>
              <a:gd name="connsiteY8" fmla="*/ 892222 h 972263"/>
              <a:gd name="connsiteX0" fmla="*/ 2567103 w 2575526"/>
              <a:gd name="connsiteY0" fmla="*/ 879699 h 959740"/>
              <a:gd name="connsiteX1" fmla="*/ 1806503 w 2575526"/>
              <a:gd name="connsiteY1" fmla="*/ 959740 h 959740"/>
              <a:gd name="connsiteX2" fmla="*/ 1802103 w 2575526"/>
              <a:gd name="connsiteY2" fmla="*/ 872849 h 959740"/>
              <a:gd name="connsiteX3" fmla="*/ 1063307 w 2575526"/>
              <a:gd name="connsiteY3" fmla="*/ 610416 h 959740"/>
              <a:gd name="connsiteX4" fmla="*/ 33722 w 2575526"/>
              <a:gd name="connsiteY4" fmla="*/ 150139 h 959740"/>
              <a:gd name="connsiteX5" fmla="*/ 598 w 2575526"/>
              <a:gd name="connsiteY5" fmla="*/ 29743 h 959740"/>
              <a:gd name="connsiteX6" fmla="*/ 1009780 w 2575526"/>
              <a:gd name="connsiteY6" fmla="*/ 383862 h 959740"/>
              <a:gd name="connsiteX7" fmla="*/ 2575526 w 2575526"/>
              <a:gd name="connsiteY7" fmla="*/ 747612 h 959740"/>
              <a:gd name="connsiteX8" fmla="*/ 2567103 w 2575526"/>
              <a:gd name="connsiteY8" fmla="*/ 879699 h 959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75526" h="959740">
                <a:moveTo>
                  <a:pt x="2567103" y="879699"/>
                </a:moveTo>
                <a:cubicBezTo>
                  <a:pt x="2395675" y="891723"/>
                  <a:pt x="2127523" y="929799"/>
                  <a:pt x="1806503" y="959740"/>
                </a:cubicBezTo>
                <a:cubicBezTo>
                  <a:pt x="1813178" y="942508"/>
                  <a:pt x="1790327" y="875558"/>
                  <a:pt x="1802103" y="872849"/>
                </a:cubicBezTo>
                <a:cubicBezTo>
                  <a:pt x="1554328" y="870140"/>
                  <a:pt x="1281785" y="942459"/>
                  <a:pt x="1063307" y="610416"/>
                </a:cubicBezTo>
                <a:cubicBezTo>
                  <a:pt x="571731" y="93564"/>
                  <a:pt x="347029" y="93187"/>
                  <a:pt x="33722" y="150139"/>
                </a:cubicBezTo>
                <a:cubicBezTo>
                  <a:pt x="23773" y="141859"/>
                  <a:pt x="-4441" y="23776"/>
                  <a:pt x="598" y="29743"/>
                </a:cubicBezTo>
                <a:cubicBezTo>
                  <a:pt x="269460" y="-37826"/>
                  <a:pt x="651600" y="-17482"/>
                  <a:pt x="1009780" y="383862"/>
                </a:cubicBezTo>
                <a:cubicBezTo>
                  <a:pt x="1374824" y="854049"/>
                  <a:pt x="1363422" y="764836"/>
                  <a:pt x="2575526" y="747612"/>
                </a:cubicBezTo>
                <a:cubicBezTo>
                  <a:pt x="2560978" y="744468"/>
                  <a:pt x="2564678" y="865013"/>
                  <a:pt x="2567103" y="879699"/>
                </a:cubicBezTo>
                <a:close/>
              </a:path>
            </a:pathLst>
          </a:custGeom>
          <a:solidFill>
            <a:srgbClr val="FFFF00">
              <a:alpha val="60000"/>
            </a:srgbClr>
          </a:solidFill>
          <a:ln w="38100" cmpd="sng">
            <a:solidFill>
              <a:srgbClr val="0070C0"/>
            </a:solidFill>
            <a:tailEnd type="arrow"/>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9" name="Straight Arrow Connector 8"/>
          <p:cNvCxnSpPr>
            <a:stCxn id="8" idx="3"/>
            <a:endCxn id="11" idx="4"/>
          </p:cNvCxnSpPr>
          <p:nvPr/>
        </p:nvCxnSpPr>
        <p:spPr>
          <a:xfrm flipV="1">
            <a:off x="4533463" y="1730948"/>
            <a:ext cx="1719129" cy="1091"/>
          </a:xfrm>
          <a:prstGeom prst="straightConnector1">
            <a:avLst/>
          </a:prstGeom>
          <a:ln w="12700">
            <a:solidFill>
              <a:srgbClr val="7030A0"/>
            </a:solidFill>
            <a:tailEnd type="triangle" w="med" len="lg"/>
          </a:ln>
        </p:spPr>
        <p:style>
          <a:lnRef idx="2">
            <a:schemeClr val="accent1"/>
          </a:lnRef>
          <a:fillRef idx="0">
            <a:schemeClr val="accent1"/>
          </a:fillRef>
          <a:effectRef idx="1">
            <a:schemeClr val="accent1"/>
          </a:effectRef>
          <a:fontRef idx="minor">
            <a:schemeClr val="tx1"/>
          </a:fontRef>
        </p:style>
      </p:cxnSp>
      <p:cxnSp>
        <p:nvCxnSpPr>
          <p:cNvPr id="6" name="Straight Arrow Connector 5"/>
          <p:cNvCxnSpPr>
            <a:stCxn id="4" idx="3"/>
            <a:endCxn id="11" idx="3"/>
          </p:cNvCxnSpPr>
          <p:nvPr/>
        </p:nvCxnSpPr>
        <p:spPr>
          <a:xfrm flipV="1">
            <a:off x="5742236" y="2067584"/>
            <a:ext cx="1336635" cy="3385024"/>
          </a:xfrm>
          <a:prstGeom prst="straightConnector1">
            <a:avLst/>
          </a:prstGeom>
          <a:ln w="12700">
            <a:solidFill>
              <a:srgbClr val="7030A0"/>
            </a:solidFill>
            <a:tailEnd type="triangle" w="med" len="lg"/>
          </a:ln>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flipH="1">
            <a:off x="1041846" y="3688065"/>
            <a:ext cx="3636974" cy="957185"/>
          </a:xfrm>
          <a:prstGeom prst="rect">
            <a:avLst/>
          </a:prstGeom>
          <a:solidFill>
            <a:schemeClr val="accent6">
              <a:lumMod val="60000"/>
              <a:lumOff val="40000"/>
            </a:schemeClr>
          </a:solidFill>
          <a:ln w="25400" cmpd="sng">
            <a:solidFill>
              <a:srgbClr val="7030A0"/>
            </a:solidFill>
          </a:ln>
        </p:spPr>
        <p:txBody>
          <a:bodyPr wrap="square" lIns="9144" tIns="9144" rIns="9144" bIns="9144" rtlCol="0">
            <a:spAutoFit/>
          </a:bodyPr>
          <a:lstStyle/>
          <a:p>
            <a:pPr marL="91440" lvl="1"/>
            <a:r>
              <a:rPr lang="en-US" sz="1400" b="1" dirty="0">
                <a:latin typeface="+mj-lt"/>
              </a:rPr>
              <a:t>SN 016-1718 – SB Taylor Street Exit Ramp Bridge</a:t>
            </a:r>
          </a:p>
          <a:p>
            <a:pPr marL="262890" lvl="1" indent="-171450">
              <a:buFont typeface="Arial" panose="020B0604020202020204" pitchFamily="34" charset="0"/>
              <a:buChar char="•"/>
            </a:pPr>
            <a:r>
              <a:rPr lang="en-US" sz="1100" b="1" dirty="0">
                <a:latin typeface="+mj-lt"/>
              </a:rPr>
              <a:t>2 Piers + 1 Abutment</a:t>
            </a:r>
          </a:p>
          <a:p>
            <a:pPr marL="262890" lvl="1" indent="-171450">
              <a:buFont typeface="Arial" panose="020B0604020202020204" pitchFamily="34" charset="0"/>
              <a:buChar char="•"/>
            </a:pPr>
            <a:r>
              <a:rPr lang="en-US" sz="1100" b="1" dirty="0">
                <a:latin typeface="+mj-lt"/>
              </a:rPr>
              <a:t>8 drilled shafts (Pier 11 not included)</a:t>
            </a:r>
          </a:p>
          <a:p>
            <a:pPr marL="262890" lvl="1" indent="-171450">
              <a:buFont typeface="Arial" panose="020B0604020202020204" pitchFamily="34" charset="0"/>
              <a:buChar char="•"/>
            </a:pPr>
            <a:r>
              <a:rPr lang="en-US" sz="1100" b="1" dirty="0">
                <a:latin typeface="+mj-lt"/>
              </a:rPr>
              <a:t>Steel Superstructure – 152’ Long, 2 Spans</a:t>
            </a:r>
          </a:p>
        </p:txBody>
      </p:sp>
      <p:cxnSp>
        <p:nvCxnSpPr>
          <p:cNvPr id="15" name="Straight Arrow Connector 14"/>
          <p:cNvCxnSpPr>
            <a:stCxn id="14" idx="1"/>
          </p:cNvCxnSpPr>
          <p:nvPr/>
        </p:nvCxnSpPr>
        <p:spPr>
          <a:xfrm flipV="1">
            <a:off x="4678820" y="1730948"/>
            <a:ext cx="1960105" cy="2435710"/>
          </a:xfrm>
          <a:prstGeom prst="straightConnector1">
            <a:avLst/>
          </a:prstGeom>
          <a:ln w="12700">
            <a:solidFill>
              <a:srgbClr val="7030A0"/>
            </a:solidFill>
            <a:tailEnd type="triangle" w="med" len="lg"/>
          </a:ln>
        </p:spPr>
        <p:style>
          <a:lnRef idx="2">
            <a:schemeClr val="accent1"/>
          </a:lnRef>
          <a:fillRef idx="0">
            <a:schemeClr val="accent1"/>
          </a:fillRef>
          <a:effectRef idx="1">
            <a:schemeClr val="accent1"/>
          </a:effectRef>
          <a:fontRef idx="minor">
            <a:schemeClr val="tx1"/>
          </a:fontRef>
        </p:style>
      </p:cxnSp>
      <p:grpSp>
        <p:nvGrpSpPr>
          <p:cNvPr id="12" name="Group 11"/>
          <p:cNvGrpSpPr>
            <a:grpSpLocks noChangeAspect="1"/>
          </p:cNvGrpSpPr>
          <p:nvPr/>
        </p:nvGrpSpPr>
        <p:grpSpPr>
          <a:xfrm>
            <a:off x="7772400" y="1371600"/>
            <a:ext cx="823544" cy="429348"/>
            <a:chOff x="845722" y="1278363"/>
            <a:chExt cx="1041400" cy="542925"/>
          </a:xfrm>
        </p:grpSpPr>
        <p:sp>
          <p:nvSpPr>
            <p:cNvPr id="13" name="Rounded Rectangle 12"/>
            <p:cNvSpPr/>
            <p:nvPr/>
          </p:nvSpPr>
          <p:spPr>
            <a:xfrm>
              <a:off x="845722" y="1278363"/>
              <a:ext cx="1041400" cy="542925"/>
            </a:xfrm>
            <a:prstGeom prst="roundRect">
              <a:avLst/>
            </a:prstGeom>
            <a:solidFill>
              <a:srgbClr val="3A68AF">
                <a:alpha val="70000"/>
              </a:srgbClr>
            </a:solidFill>
            <a:scene3d>
              <a:camera prst="orthographicFront"/>
              <a:lightRig rig="threePt" dir="t"/>
            </a:scene3d>
            <a:sp3d>
              <a:bevelT w="50800" h="5080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16" name="Group 15"/>
            <p:cNvGrpSpPr/>
            <p:nvPr/>
          </p:nvGrpSpPr>
          <p:grpSpPr>
            <a:xfrm>
              <a:off x="927525" y="1339429"/>
              <a:ext cx="571022" cy="422804"/>
              <a:chOff x="4552203" y="470641"/>
              <a:chExt cx="571022" cy="422804"/>
            </a:xfrm>
            <a:solidFill>
              <a:schemeClr val="tx1">
                <a:lumMod val="65000"/>
                <a:lumOff val="35000"/>
              </a:schemeClr>
            </a:solidFill>
          </p:grpSpPr>
          <p:sp>
            <p:nvSpPr>
              <p:cNvPr id="18" name="Freeform 17"/>
              <p:cNvSpPr>
                <a:spLocks noChangeAspect="1"/>
              </p:cNvSpPr>
              <p:nvPr/>
            </p:nvSpPr>
            <p:spPr>
              <a:xfrm>
                <a:off x="4552203" y="678286"/>
                <a:ext cx="564356" cy="215159"/>
              </a:xfrm>
              <a:custGeom>
                <a:avLst/>
                <a:gdLst>
                  <a:gd name="connsiteX0" fmla="*/ 180975 w 554832"/>
                  <a:gd name="connsiteY0" fmla="*/ 0 h 219075"/>
                  <a:gd name="connsiteX1" fmla="*/ 554832 w 554832"/>
                  <a:gd name="connsiteY1" fmla="*/ 7144 h 219075"/>
                  <a:gd name="connsiteX2" fmla="*/ 0 w 554832"/>
                  <a:gd name="connsiteY2" fmla="*/ 219075 h 219075"/>
                  <a:gd name="connsiteX3" fmla="*/ 180975 w 554832"/>
                  <a:gd name="connsiteY3" fmla="*/ 0 h 219075"/>
                </a:gdLst>
                <a:ahLst/>
                <a:cxnLst>
                  <a:cxn ang="0">
                    <a:pos x="connsiteX0" y="connsiteY0"/>
                  </a:cxn>
                  <a:cxn ang="0">
                    <a:pos x="connsiteX1" y="connsiteY1"/>
                  </a:cxn>
                  <a:cxn ang="0">
                    <a:pos x="connsiteX2" y="connsiteY2"/>
                  </a:cxn>
                  <a:cxn ang="0">
                    <a:pos x="connsiteX3" y="connsiteY3"/>
                  </a:cxn>
                </a:cxnLst>
                <a:rect l="l" t="t" r="r" b="b"/>
                <a:pathLst>
                  <a:path w="554832" h="219075">
                    <a:moveTo>
                      <a:pt x="180975" y="0"/>
                    </a:moveTo>
                    <a:lnTo>
                      <a:pt x="554832" y="7144"/>
                    </a:lnTo>
                    <a:lnTo>
                      <a:pt x="0" y="219075"/>
                    </a:lnTo>
                    <a:lnTo>
                      <a:pt x="180975" y="0"/>
                    </a:lnTo>
                    <a:close/>
                  </a:path>
                </a:pathLst>
              </a:custGeom>
              <a:grp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19" name="Straight Connector 18"/>
              <p:cNvCxnSpPr/>
              <p:nvPr/>
            </p:nvCxnSpPr>
            <p:spPr>
              <a:xfrm flipV="1">
                <a:off x="4552203" y="682043"/>
                <a:ext cx="571022" cy="211402"/>
              </a:xfrm>
              <a:prstGeom prst="line">
                <a:avLst/>
              </a:prstGeom>
              <a:grpFill/>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flipV="1">
                <a:off x="4552203" y="470641"/>
                <a:ext cx="571022" cy="211402"/>
              </a:xfrm>
              <a:prstGeom prst="line">
                <a:avLst/>
              </a:prstGeom>
              <a:grpFill/>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a:off x="4552203" y="470641"/>
                <a:ext cx="192078" cy="211402"/>
              </a:xfrm>
              <a:prstGeom prst="line">
                <a:avLst/>
              </a:prstGeom>
              <a:grpFill/>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flipV="1">
                <a:off x="4552203" y="682043"/>
                <a:ext cx="192078" cy="211402"/>
              </a:xfrm>
              <a:prstGeom prst="line">
                <a:avLst/>
              </a:prstGeom>
              <a:grpFill/>
              <a:ln>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17" name="TextBox 16"/>
            <p:cNvSpPr txBox="1">
              <a:spLocks noChangeAspect="1"/>
            </p:cNvSpPr>
            <p:nvPr/>
          </p:nvSpPr>
          <p:spPr>
            <a:xfrm rot="16200000">
              <a:off x="1464736" y="1424256"/>
              <a:ext cx="373063" cy="369331"/>
            </a:xfrm>
            <a:prstGeom prst="rect">
              <a:avLst/>
            </a:prstGeom>
            <a:noFill/>
          </p:spPr>
          <p:txBody>
            <a:bodyPr wrap="square" rtlCol="0">
              <a:spAutoFit/>
            </a:bodyPr>
            <a:lstStyle/>
            <a:p>
              <a:r>
                <a:rPr lang="en-US" dirty="0">
                  <a:latin typeface="Arial Black" pitchFamily="34" charset="0"/>
                </a:rPr>
                <a:t>N</a:t>
              </a:r>
            </a:p>
          </p:txBody>
        </p:sp>
      </p:grpSp>
    </p:spTree>
    <p:extLst>
      <p:ext uri="{BB962C8B-B14F-4D97-AF65-F5344CB8AC3E}">
        <p14:creationId xmlns:p14="http://schemas.microsoft.com/office/powerpoint/2010/main" val="51301604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par>
                                <p:cTn id="20" presetID="10" presetClass="entr" presetSubtype="0"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P spid="1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9768" y="256032"/>
            <a:ext cx="7551034" cy="764098"/>
          </a:xfrm>
        </p:spPr>
        <p:txBody>
          <a:bodyPr>
            <a:normAutofit fontScale="90000"/>
          </a:bodyPr>
          <a:lstStyle/>
          <a:p>
            <a:r>
              <a:rPr lang="en-US" dirty="0"/>
              <a:t>Contracts 60X79 &amp; 60X93</a:t>
            </a:r>
            <a:br>
              <a:rPr lang="en-US" dirty="0"/>
            </a:br>
            <a:r>
              <a:rPr lang="en-US" sz="2000" dirty="0"/>
              <a:t>60X79 - I-290 EB Ramp to I-90/94 (NB)–Bridge</a:t>
            </a:r>
            <a:endParaRPr lang="en-US" sz="1900" dirty="0"/>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546932" y="1133856"/>
            <a:ext cx="8263777" cy="5347150"/>
          </a:xfrm>
          <a:prstGeom prst="rect">
            <a:avLst/>
          </a:prstGeom>
          <a:noFill/>
          <a:extLst>
            <a:ext uri="{909E8E84-426E-40DD-AFC4-6F175D3DCCD1}">
              <a14:hiddenFill xmlns:a14="http://schemas.microsoft.com/office/drawing/2010/main">
                <a:solidFill>
                  <a:srgbClr val="FFFFFF"/>
                </a:solidFill>
              </a14:hiddenFill>
            </a:ext>
          </a:extLst>
        </p:spPr>
      </p:pic>
      <p:sp>
        <p:nvSpPr>
          <p:cNvPr id="3" name="Freeform 2"/>
          <p:cNvSpPr/>
          <p:nvPr/>
        </p:nvSpPr>
        <p:spPr>
          <a:xfrm>
            <a:off x="5340097" y="1311274"/>
            <a:ext cx="2337969" cy="2143073"/>
          </a:xfrm>
          <a:custGeom>
            <a:avLst/>
            <a:gdLst>
              <a:gd name="connsiteX0" fmla="*/ 349250 w 2438400"/>
              <a:gd name="connsiteY0" fmla="*/ 3175 h 2009775"/>
              <a:gd name="connsiteX1" fmla="*/ 0 w 2438400"/>
              <a:gd name="connsiteY1" fmla="*/ 606425 h 2009775"/>
              <a:gd name="connsiteX2" fmla="*/ 1060450 w 2438400"/>
              <a:gd name="connsiteY2" fmla="*/ 2009775 h 2009775"/>
              <a:gd name="connsiteX3" fmla="*/ 1631950 w 2438400"/>
              <a:gd name="connsiteY3" fmla="*/ 1724025 h 2009775"/>
              <a:gd name="connsiteX4" fmla="*/ 1625600 w 2438400"/>
              <a:gd name="connsiteY4" fmla="*/ 1657350 h 2009775"/>
              <a:gd name="connsiteX5" fmla="*/ 2438400 w 2438400"/>
              <a:gd name="connsiteY5" fmla="*/ 1368425 h 2009775"/>
              <a:gd name="connsiteX6" fmla="*/ 2406650 w 2438400"/>
              <a:gd name="connsiteY6" fmla="*/ 1279525 h 2009775"/>
              <a:gd name="connsiteX7" fmla="*/ 1546225 w 2438400"/>
              <a:gd name="connsiteY7" fmla="*/ 1625600 h 2009775"/>
              <a:gd name="connsiteX8" fmla="*/ 1016000 w 2438400"/>
              <a:gd name="connsiteY8" fmla="*/ 1901825 h 2009775"/>
              <a:gd name="connsiteX9" fmla="*/ 95250 w 2438400"/>
              <a:gd name="connsiteY9" fmla="*/ 682625 h 2009775"/>
              <a:gd name="connsiteX10" fmla="*/ 479425 w 2438400"/>
              <a:gd name="connsiteY10" fmla="*/ 0 h 2009775"/>
              <a:gd name="connsiteX11" fmla="*/ 349250 w 2438400"/>
              <a:gd name="connsiteY11" fmla="*/ 3175 h 2009775"/>
              <a:gd name="connsiteX0" fmla="*/ 349250 w 2438400"/>
              <a:gd name="connsiteY0" fmla="*/ 3175 h 2009775"/>
              <a:gd name="connsiteX1" fmla="*/ 0 w 2438400"/>
              <a:gd name="connsiteY1" fmla="*/ 606425 h 2009775"/>
              <a:gd name="connsiteX2" fmla="*/ 1060450 w 2438400"/>
              <a:gd name="connsiteY2" fmla="*/ 2009775 h 2009775"/>
              <a:gd name="connsiteX3" fmla="*/ 1631950 w 2438400"/>
              <a:gd name="connsiteY3" fmla="*/ 1724025 h 2009775"/>
              <a:gd name="connsiteX4" fmla="*/ 1625600 w 2438400"/>
              <a:gd name="connsiteY4" fmla="*/ 1657350 h 2009775"/>
              <a:gd name="connsiteX5" fmla="*/ 2438400 w 2438400"/>
              <a:gd name="connsiteY5" fmla="*/ 1368425 h 2009775"/>
              <a:gd name="connsiteX6" fmla="*/ 2406650 w 2438400"/>
              <a:gd name="connsiteY6" fmla="*/ 1279525 h 2009775"/>
              <a:gd name="connsiteX7" fmla="*/ 1546225 w 2438400"/>
              <a:gd name="connsiteY7" fmla="*/ 1625600 h 2009775"/>
              <a:gd name="connsiteX8" fmla="*/ 1016000 w 2438400"/>
              <a:gd name="connsiteY8" fmla="*/ 1901825 h 2009775"/>
              <a:gd name="connsiteX9" fmla="*/ 95250 w 2438400"/>
              <a:gd name="connsiteY9" fmla="*/ 682625 h 2009775"/>
              <a:gd name="connsiteX10" fmla="*/ 479425 w 2438400"/>
              <a:gd name="connsiteY10" fmla="*/ 0 h 2009775"/>
              <a:gd name="connsiteX11" fmla="*/ 349250 w 2438400"/>
              <a:gd name="connsiteY11" fmla="*/ 3175 h 2009775"/>
              <a:gd name="connsiteX0" fmla="*/ 504236 w 2593386"/>
              <a:gd name="connsiteY0" fmla="*/ 3175 h 2009775"/>
              <a:gd name="connsiteX1" fmla="*/ 154986 w 2593386"/>
              <a:gd name="connsiteY1" fmla="*/ 606425 h 2009775"/>
              <a:gd name="connsiteX2" fmla="*/ 1215436 w 2593386"/>
              <a:gd name="connsiteY2" fmla="*/ 2009775 h 2009775"/>
              <a:gd name="connsiteX3" fmla="*/ 1786936 w 2593386"/>
              <a:gd name="connsiteY3" fmla="*/ 1724025 h 2009775"/>
              <a:gd name="connsiteX4" fmla="*/ 1780586 w 2593386"/>
              <a:gd name="connsiteY4" fmla="*/ 1657350 h 2009775"/>
              <a:gd name="connsiteX5" fmla="*/ 2593386 w 2593386"/>
              <a:gd name="connsiteY5" fmla="*/ 1368425 h 2009775"/>
              <a:gd name="connsiteX6" fmla="*/ 2561636 w 2593386"/>
              <a:gd name="connsiteY6" fmla="*/ 1279525 h 2009775"/>
              <a:gd name="connsiteX7" fmla="*/ 1701211 w 2593386"/>
              <a:gd name="connsiteY7" fmla="*/ 1625600 h 2009775"/>
              <a:gd name="connsiteX8" fmla="*/ 1170986 w 2593386"/>
              <a:gd name="connsiteY8" fmla="*/ 1901825 h 2009775"/>
              <a:gd name="connsiteX9" fmla="*/ 250236 w 2593386"/>
              <a:gd name="connsiteY9" fmla="*/ 682625 h 2009775"/>
              <a:gd name="connsiteX10" fmla="*/ 634411 w 2593386"/>
              <a:gd name="connsiteY10" fmla="*/ 0 h 2009775"/>
              <a:gd name="connsiteX11" fmla="*/ 504236 w 2593386"/>
              <a:gd name="connsiteY11" fmla="*/ 3175 h 2009775"/>
              <a:gd name="connsiteX0" fmla="*/ 558445 w 2647595"/>
              <a:gd name="connsiteY0" fmla="*/ 3175 h 2109781"/>
              <a:gd name="connsiteX1" fmla="*/ 209195 w 2647595"/>
              <a:gd name="connsiteY1" fmla="*/ 606425 h 2109781"/>
              <a:gd name="connsiteX2" fmla="*/ 1269645 w 2647595"/>
              <a:gd name="connsiteY2" fmla="*/ 2009775 h 2109781"/>
              <a:gd name="connsiteX3" fmla="*/ 1841145 w 2647595"/>
              <a:gd name="connsiteY3" fmla="*/ 1724025 h 2109781"/>
              <a:gd name="connsiteX4" fmla="*/ 1834795 w 2647595"/>
              <a:gd name="connsiteY4" fmla="*/ 1657350 h 2109781"/>
              <a:gd name="connsiteX5" fmla="*/ 2647595 w 2647595"/>
              <a:gd name="connsiteY5" fmla="*/ 1368425 h 2109781"/>
              <a:gd name="connsiteX6" fmla="*/ 2615845 w 2647595"/>
              <a:gd name="connsiteY6" fmla="*/ 1279525 h 2109781"/>
              <a:gd name="connsiteX7" fmla="*/ 1755420 w 2647595"/>
              <a:gd name="connsiteY7" fmla="*/ 1625600 h 2109781"/>
              <a:gd name="connsiteX8" fmla="*/ 1225195 w 2647595"/>
              <a:gd name="connsiteY8" fmla="*/ 1901825 h 2109781"/>
              <a:gd name="connsiteX9" fmla="*/ 304445 w 2647595"/>
              <a:gd name="connsiteY9" fmla="*/ 682625 h 2109781"/>
              <a:gd name="connsiteX10" fmla="*/ 688620 w 2647595"/>
              <a:gd name="connsiteY10" fmla="*/ 0 h 2109781"/>
              <a:gd name="connsiteX11" fmla="*/ 558445 w 2647595"/>
              <a:gd name="connsiteY11" fmla="*/ 3175 h 2109781"/>
              <a:gd name="connsiteX0" fmla="*/ 558445 w 2647595"/>
              <a:gd name="connsiteY0" fmla="*/ 3175 h 2109781"/>
              <a:gd name="connsiteX1" fmla="*/ 209195 w 2647595"/>
              <a:gd name="connsiteY1" fmla="*/ 606425 h 2109781"/>
              <a:gd name="connsiteX2" fmla="*/ 1269645 w 2647595"/>
              <a:gd name="connsiteY2" fmla="*/ 2009775 h 2109781"/>
              <a:gd name="connsiteX3" fmla="*/ 1841145 w 2647595"/>
              <a:gd name="connsiteY3" fmla="*/ 1724025 h 2109781"/>
              <a:gd name="connsiteX4" fmla="*/ 1834795 w 2647595"/>
              <a:gd name="connsiteY4" fmla="*/ 1657350 h 2109781"/>
              <a:gd name="connsiteX5" fmla="*/ 2647595 w 2647595"/>
              <a:gd name="connsiteY5" fmla="*/ 1368425 h 2109781"/>
              <a:gd name="connsiteX6" fmla="*/ 2615845 w 2647595"/>
              <a:gd name="connsiteY6" fmla="*/ 1279525 h 2109781"/>
              <a:gd name="connsiteX7" fmla="*/ 1755420 w 2647595"/>
              <a:gd name="connsiteY7" fmla="*/ 1625600 h 2109781"/>
              <a:gd name="connsiteX8" fmla="*/ 1225195 w 2647595"/>
              <a:gd name="connsiteY8" fmla="*/ 1901825 h 2109781"/>
              <a:gd name="connsiteX9" fmla="*/ 304445 w 2647595"/>
              <a:gd name="connsiteY9" fmla="*/ 682625 h 2109781"/>
              <a:gd name="connsiteX10" fmla="*/ 688620 w 2647595"/>
              <a:gd name="connsiteY10" fmla="*/ 0 h 2109781"/>
              <a:gd name="connsiteX11" fmla="*/ 558445 w 2647595"/>
              <a:gd name="connsiteY11" fmla="*/ 3175 h 2109781"/>
              <a:gd name="connsiteX0" fmla="*/ 566560 w 2655710"/>
              <a:gd name="connsiteY0" fmla="*/ 3175 h 2109044"/>
              <a:gd name="connsiteX1" fmla="*/ 207785 w 2655710"/>
              <a:gd name="connsiteY1" fmla="*/ 593725 h 2109044"/>
              <a:gd name="connsiteX2" fmla="*/ 1277760 w 2655710"/>
              <a:gd name="connsiteY2" fmla="*/ 2009775 h 2109044"/>
              <a:gd name="connsiteX3" fmla="*/ 1849260 w 2655710"/>
              <a:gd name="connsiteY3" fmla="*/ 1724025 h 2109044"/>
              <a:gd name="connsiteX4" fmla="*/ 1842910 w 2655710"/>
              <a:gd name="connsiteY4" fmla="*/ 1657350 h 2109044"/>
              <a:gd name="connsiteX5" fmla="*/ 2655710 w 2655710"/>
              <a:gd name="connsiteY5" fmla="*/ 1368425 h 2109044"/>
              <a:gd name="connsiteX6" fmla="*/ 2623960 w 2655710"/>
              <a:gd name="connsiteY6" fmla="*/ 1279525 h 2109044"/>
              <a:gd name="connsiteX7" fmla="*/ 1763535 w 2655710"/>
              <a:gd name="connsiteY7" fmla="*/ 1625600 h 2109044"/>
              <a:gd name="connsiteX8" fmla="*/ 1233310 w 2655710"/>
              <a:gd name="connsiteY8" fmla="*/ 1901825 h 2109044"/>
              <a:gd name="connsiteX9" fmla="*/ 312560 w 2655710"/>
              <a:gd name="connsiteY9" fmla="*/ 682625 h 2109044"/>
              <a:gd name="connsiteX10" fmla="*/ 696735 w 2655710"/>
              <a:gd name="connsiteY10" fmla="*/ 0 h 2109044"/>
              <a:gd name="connsiteX11" fmla="*/ 566560 w 2655710"/>
              <a:gd name="connsiteY11" fmla="*/ 3175 h 2109044"/>
              <a:gd name="connsiteX0" fmla="*/ 566560 w 2655710"/>
              <a:gd name="connsiteY0" fmla="*/ 3175 h 2109044"/>
              <a:gd name="connsiteX1" fmla="*/ 207785 w 2655710"/>
              <a:gd name="connsiteY1" fmla="*/ 593725 h 2109044"/>
              <a:gd name="connsiteX2" fmla="*/ 1277760 w 2655710"/>
              <a:gd name="connsiteY2" fmla="*/ 2009775 h 2109044"/>
              <a:gd name="connsiteX3" fmla="*/ 1849260 w 2655710"/>
              <a:gd name="connsiteY3" fmla="*/ 1724025 h 2109044"/>
              <a:gd name="connsiteX4" fmla="*/ 1842910 w 2655710"/>
              <a:gd name="connsiteY4" fmla="*/ 1657350 h 2109044"/>
              <a:gd name="connsiteX5" fmla="*/ 2655710 w 2655710"/>
              <a:gd name="connsiteY5" fmla="*/ 1368425 h 2109044"/>
              <a:gd name="connsiteX6" fmla="*/ 2623960 w 2655710"/>
              <a:gd name="connsiteY6" fmla="*/ 1279525 h 2109044"/>
              <a:gd name="connsiteX7" fmla="*/ 1763535 w 2655710"/>
              <a:gd name="connsiteY7" fmla="*/ 1625600 h 2109044"/>
              <a:gd name="connsiteX8" fmla="*/ 1233310 w 2655710"/>
              <a:gd name="connsiteY8" fmla="*/ 1901825 h 2109044"/>
              <a:gd name="connsiteX9" fmla="*/ 312560 w 2655710"/>
              <a:gd name="connsiteY9" fmla="*/ 682625 h 2109044"/>
              <a:gd name="connsiteX10" fmla="*/ 696735 w 2655710"/>
              <a:gd name="connsiteY10" fmla="*/ 0 h 2109044"/>
              <a:gd name="connsiteX11" fmla="*/ 566560 w 2655710"/>
              <a:gd name="connsiteY11" fmla="*/ 3175 h 2109044"/>
              <a:gd name="connsiteX0" fmla="*/ 566560 w 2655710"/>
              <a:gd name="connsiteY0" fmla="*/ 3175 h 2109044"/>
              <a:gd name="connsiteX1" fmla="*/ 207785 w 2655710"/>
              <a:gd name="connsiteY1" fmla="*/ 593725 h 2109044"/>
              <a:gd name="connsiteX2" fmla="*/ 1277760 w 2655710"/>
              <a:gd name="connsiteY2" fmla="*/ 2009775 h 2109044"/>
              <a:gd name="connsiteX3" fmla="*/ 1849260 w 2655710"/>
              <a:gd name="connsiteY3" fmla="*/ 1724025 h 2109044"/>
              <a:gd name="connsiteX4" fmla="*/ 1842910 w 2655710"/>
              <a:gd name="connsiteY4" fmla="*/ 1657350 h 2109044"/>
              <a:gd name="connsiteX5" fmla="*/ 2655710 w 2655710"/>
              <a:gd name="connsiteY5" fmla="*/ 1368425 h 2109044"/>
              <a:gd name="connsiteX6" fmla="*/ 2623960 w 2655710"/>
              <a:gd name="connsiteY6" fmla="*/ 1279525 h 2109044"/>
              <a:gd name="connsiteX7" fmla="*/ 1763535 w 2655710"/>
              <a:gd name="connsiteY7" fmla="*/ 1625600 h 2109044"/>
              <a:gd name="connsiteX8" fmla="*/ 1233310 w 2655710"/>
              <a:gd name="connsiteY8" fmla="*/ 1901825 h 2109044"/>
              <a:gd name="connsiteX9" fmla="*/ 312560 w 2655710"/>
              <a:gd name="connsiteY9" fmla="*/ 682625 h 2109044"/>
              <a:gd name="connsiteX10" fmla="*/ 696735 w 2655710"/>
              <a:gd name="connsiteY10" fmla="*/ 0 h 2109044"/>
              <a:gd name="connsiteX11" fmla="*/ 566560 w 2655710"/>
              <a:gd name="connsiteY11" fmla="*/ 3175 h 2109044"/>
              <a:gd name="connsiteX0" fmla="*/ 582843 w 2671993"/>
              <a:gd name="connsiteY0" fmla="*/ 3175 h 2109044"/>
              <a:gd name="connsiteX1" fmla="*/ 205018 w 2671993"/>
              <a:gd name="connsiteY1" fmla="*/ 593725 h 2109044"/>
              <a:gd name="connsiteX2" fmla="*/ 1294043 w 2671993"/>
              <a:gd name="connsiteY2" fmla="*/ 2009775 h 2109044"/>
              <a:gd name="connsiteX3" fmla="*/ 1865543 w 2671993"/>
              <a:gd name="connsiteY3" fmla="*/ 1724025 h 2109044"/>
              <a:gd name="connsiteX4" fmla="*/ 1859193 w 2671993"/>
              <a:gd name="connsiteY4" fmla="*/ 1657350 h 2109044"/>
              <a:gd name="connsiteX5" fmla="*/ 2671993 w 2671993"/>
              <a:gd name="connsiteY5" fmla="*/ 1368425 h 2109044"/>
              <a:gd name="connsiteX6" fmla="*/ 2640243 w 2671993"/>
              <a:gd name="connsiteY6" fmla="*/ 1279525 h 2109044"/>
              <a:gd name="connsiteX7" fmla="*/ 1779818 w 2671993"/>
              <a:gd name="connsiteY7" fmla="*/ 1625600 h 2109044"/>
              <a:gd name="connsiteX8" fmla="*/ 1249593 w 2671993"/>
              <a:gd name="connsiteY8" fmla="*/ 1901825 h 2109044"/>
              <a:gd name="connsiteX9" fmla="*/ 328843 w 2671993"/>
              <a:gd name="connsiteY9" fmla="*/ 682625 h 2109044"/>
              <a:gd name="connsiteX10" fmla="*/ 713018 w 2671993"/>
              <a:gd name="connsiteY10" fmla="*/ 0 h 2109044"/>
              <a:gd name="connsiteX11" fmla="*/ 582843 w 2671993"/>
              <a:gd name="connsiteY11" fmla="*/ 3175 h 2109044"/>
              <a:gd name="connsiteX0" fmla="*/ 582843 w 2671993"/>
              <a:gd name="connsiteY0" fmla="*/ 3175 h 2109044"/>
              <a:gd name="connsiteX1" fmla="*/ 205018 w 2671993"/>
              <a:gd name="connsiteY1" fmla="*/ 593725 h 2109044"/>
              <a:gd name="connsiteX2" fmla="*/ 1294043 w 2671993"/>
              <a:gd name="connsiteY2" fmla="*/ 2009775 h 2109044"/>
              <a:gd name="connsiteX3" fmla="*/ 1865543 w 2671993"/>
              <a:gd name="connsiteY3" fmla="*/ 1724025 h 2109044"/>
              <a:gd name="connsiteX4" fmla="*/ 1859193 w 2671993"/>
              <a:gd name="connsiteY4" fmla="*/ 1657350 h 2109044"/>
              <a:gd name="connsiteX5" fmla="*/ 2671993 w 2671993"/>
              <a:gd name="connsiteY5" fmla="*/ 1368425 h 2109044"/>
              <a:gd name="connsiteX6" fmla="*/ 2640243 w 2671993"/>
              <a:gd name="connsiteY6" fmla="*/ 1279525 h 2109044"/>
              <a:gd name="connsiteX7" fmla="*/ 1779818 w 2671993"/>
              <a:gd name="connsiteY7" fmla="*/ 1625600 h 2109044"/>
              <a:gd name="connsiteX8" fmla="*/ 1249593 w 2671993"/>
              <a:gd name="connsiteY8" fmla="*/ 1901825 h 2109044"/>
              <a:gd name="connsiteX9" fmla="*/ 328843 w 2671993"/>
              <a:gd name="connsiteY9" fmla="*/ 682625 h 2109044"/>
              <a:gd name="connsiteX10" fmla="*/ 713018 w 2671993"/>
              <a:gd name="connsiteY10" fmla="*/ 0 h 2109044"/>
              <a:gd name="connsiteX11" fmla="*/ 582843 w 2671993"/>
              <a:gd name="connsiteY11" fmla="*/ 3175 h 2109044"/>
              <a:gd name="connsiteX0" fmla="*/ 657464 w 2746614"/>
              <a:gd name="connsiteY0" fmla="*/ 3175 h 2136380"/>
              <a:gd name="connsiteX1" fmla="*/ 279639 w 2746614"/>
              <a:gd name="connsiteY1" fmla="*/ 593725 h 2136380"/>
              <a:gd name="connsiteX2" fmla="*/ 1368664 w 2746614"/>
              <a:gd name="connsiteY2" fmla="*/ 2009775 h 2136380"/>
              <a:gd name="connsiteX3" fmla="*/ 1940164 w 2746614"/>
              <a:gd name="connsiteY3" fmla="*/ 1724025 h 2136380"/>
              <a:gd name="connsiteX4" fmla="*/ 1933814 w 2746614"/>
              <a:gd name="connsiteY4" fmla="*/ 1657350 h 2136380"/>
              <a:gd name="connsiteX5" fmla="*/ 2746614 w 2746614"/>
              <a:gd name="connsiteY5" fmla="*/ 1368425 h 2136380"/>
              <a:gd name="connsiteX6" fmla="*/ 2714864 w 2746614"/>
              <a:gd name="connsiteY6" fmla="*/ 1279525 h 2136380"/>
              <a:gd name="connsiteX7" fmla="*/ 1854439 w 2746614"/>
              <a:gd name="connsiteY7" fmla="*/ 1625600 h 2136380"/>
              <a:gd name="connsiteX8" fmla="*/ 1324214 w 2746614"/>
              <a:gd name="connsiteY8" fmla="*/ 1901825 h 2136380"/>
              <a:gd name="connsiteX9" fmla="*/ 403464 w 2746614"/>
              <a:gd name="connsiteY9" fmla="*/ 682625 h 2136380"/>
              <a:gd name="connsiteX10" fmla="*/ 787639 w 2746614"/>
              <a:gd name="connsiteY10" fmla="*/ 0 h 2136380"/>
              <a:gd name="connsiteX11" fmla="*/ 657464 w 2746614"/>
              <a:gd name="connsiteY11" fmla="*/ 3175 h 2136380"/>
              <a:gd name="connsiteX0" fmla="*/ 654300 w 2743450"/>
              <a:gd name="connsiteY0" fmla="*/ 3175 h 2139898"/>
              <a:gd name="connsiteX1" fmla="*/ 276475 w 2743450"/>
              <a:gd name="connsiteY1" fmla="*/ 593725 h 2139898"/>
              <a:gd name="connsiteX2" fmla="*/ 1365500 w 2743450"/>
              <a:gd name="connsiteY2" fmla="*/ 2009775 h 2139898"/>
              <a:gd name="connsiteX3" fmla="*/ 1937000 w 2743450"/>
              <a:gd name="connsiteY3" fmla="*/ 1724025 h 2139898"/>
              <a:gd name="connsiteX4" fmla="*/ 1930650 w 2743450"/>
              <a:gd name="connsiteY4" fmla="*/ 1657350 h 2139898"/>
              <a:gd name="connsiteX5" fmla="*/ 2743450 w 2743450"/>
              <a:gd name="connsiteY5" fmla="*/ 1368425 h 2139898"/>
              <a:gd name="connsiteX6" fmla="*/ 2711700 w 2743450"/>
              <a:gd name="connsiteY6" fmla="*/ 1279525 h 2139898"/>
              <a:gd name="connsiteX7" fmla="*/ 1851275 w 2743450"/>
              <a:gd name="connsiteY7" fmla="*/ 1625600 h 2139898"/>
              <a:gd name="connsiteX8" fmla="*/ 1321050 w 2743450"/>
              <a:gd name="connsiteY8" fmla="*/ 1901825 h 2139898"/>
              <a:gd name="connsiteX9" fmla="*/ 400300 w 2743450"/>
              <a:gd name="connsiteY9" fmla="*/ 682625 h 2139898"/>
              <a:gd name="connsiteX10" fmla="*/ 784475 w 2743450"/>
              <a:gd name="connsiteY10" fmla="*/ 0 h 2139898"/>
              <a:gd name="connsiteX11" fmla="*/ 654300 w 2743450"/>
              <a:gd name="connsiteY11" fmla="*/ 3175 h 2139898"/>
              <a:gd name="connsiteX0" fmla="*/ 654300 w 2743450"/>
              <a:gd name="connsiteY0" fmla="*/ 3175 h 2139898"/>
              <a:gd name="connsiteX1" fmla="*/ 276475 w 2743450"/>
              <a:gd name="connsiteY1" fmla="*/ 593725 h 2139898"/>
              <a:gd name="connsiteX2" fmla="*/ 1365500 w 2743450"/>
              <a:gd name="connsiteY2" fmla="*/ 2009775 h 2139898"/>
              <a:gd name="connsiteX3" fmla="*/ 1937000 w 2743450"/>
              <a:gd name="connsiteY3" fmla="*/ 1724025 h 2139898"/>
              <a:gd name="connsiteX4" fmla="*/ 1930650 w 2743450"/>
              <a:gd name="connsiteY4" fmla="*/ 1657350 h 2139898"/>
              <a:gd name="connsiteX5" fmla="*/ 2743450 w 2743450"/>
              <a:gd name="connsiteY5" fmla="*/ 1368425 h 2139898"/>
              <a:gd name="connsiteX6" fmla="*/ 2711700 w 2743450"/>
              <a:gd name="connsiteY6" fmla="*/ 1279525 h 2139898"/>
              <a:gd name="connsiteX7" fmla="*/ 1851275 w 2743450"/>
              <a:gd name="connsiteY7" fmla="*/ 1625600 h 2139898"/>
              <a:gd name="connsiteX8" fmla="*/ 1321050 w 2743450"/>
              <a:gd name="connsiteY8" fmla="*/ 1901825 h 2139898"/>
              <a:gd name="connsiteX9" fmla="*/ 400300 w 2743450"/>
              <a:gd name="connsiteY9" fmla="*/ 682625 h 2139898"/>
              <a:gd name="connsiteX10" fmla="*/ 784475 w 2743450"/>
              <a:gd name="connsiteY10" fmla="*/ 0 h 2139898"/>
              <a:gd name="connsiteX11" fmla="*/ 654300 w 2743450"/>
              <a:gd name="connsiteY11" fmla="*/ 3175 h 2139898"/>
              <a:gd name="connsiteX0" fmla="*/ 654300 w 2743450"/>
              <a:gd name="connsiteY0" fmla="*/ 3175 h 2139898"/>
              <a:gd name="connsiteX1" fmla="*/ 276475 w 2743450"/>
              <a:gd name="connsiteY1" fmla="*/ 593725 h 2139898"/>
              <a:gd name="connsiteX2" fmla="*/ 1365500 w 2743450"/>
              <a:gd name="connsiteY2" fmla="*/ 2009775 h 2139898"/>
              <a:gd name="connsiteX3" fmla="*/ 1937000 w 2743450"/>
              <a:gd name="connsiteY3" fmla="*/ 1724025 h 2139898"/>
              <a:gd name="connsiteX4" fmla="*/ 1930650 w 2743450"/>
              <a:gd name="connsiteY4" fmla="*/ 1657350 h 2139898"/>
              <a:gd name="connsiteX5" fmla="*/ 2743450 w 2743450"/>
              <a:gd name="connsiteY5" fmla="*/ 1368425 h 2139898"/>
              <a:gd name="connsiteX6" fmla="*/ 2711700 w 2743450"/>
              <a:gd name="connsiteY6" fmla="*/ 1279525 h 2139898"/>
              <a:gd name="connsiteX7" fmla="*/ 1851275 w 2743450"/>
              <a:gd name="connsiteY7" fmla="*/ 1625600 h 2139898"/>
              <a:gd name="connsiteX8" fmla="*/ 1321050 w 2743450"/>
              <a:gd name="connsiteY8" fmla="*/ 1901825 h 2139898"/>
              <a:gd name="connsiteX9" fmla="*/ 400300 w 2743450"/>
              <a:gd name="connsiteY9" fmla="*/ 682625 h 2139898"/>
              <a:gd name="connsiteX10" fmla="*/ 784475 w 2743450"/>
              <a:gd name="connsiteY10" fmla="*/ 0 h 2139898"/>
              <a:gd name="connsiteX11" fmla="*/ 654300 w 2743450"/>
              <a:gd name="connsiteY11" fmla="*/ 3175 h 2139898"/>
              <a:gd name="connsiteX0" fmla="*/ 654300 w 2743450"/>
              <a:gd name="connsiteY0" fmla="*/ 3175 h 2139898"/>
              <a:gd name="connsiteX1" fmla="*/ 276475 w 2743450"/>
              <a:gd name="connsiteY1" fmla="*/ 593725 h 2139898"/>
              <a:gd name="connsiteX2" fmla="*/ 1365500 w 2743450"/>
              <a:gd name="connsiteY2" fmla="*/ 2009775 h 2139898"/>
              <a:gd name="connsiteX3" fmla="*/ 1937000 w 2743450"/>
              <a:gd name="connsiteY3" fmla="*/ 1724025 h 2139898"/>
              <a:gd name="connsiteX4" fmla="*/ 1930650 w 2743450"/>
              <a:gd name="connsiteY4" fmla="*/ 1657350 h 2139898"/>
              <a:gd name="connsiteX5" fmla="*/ 2743450 w 2743450"/>
              <a:gd name="connsiteY5" fmla="*/ 1368425 h 2139898"/>
              <a:gd name="connsiteX6" fmla="*/ 2711700 w 2743450"/>
              <a:gd name="connsiteY6" fmla="*/ 1279525 h 2139898"/>
              <a:gd name="connsiteX7" fmla="*/ 1851275 w 2743450"/>
              <a:gd name="connsiteY7" fmla="*/ 1625600 h 2139898"/>
              <a:gd name="connsiteX8" fmla="*/ 1321050 w 2743450"/>
              <a:gd name="connsiteY8" fmla="*/ 1901825 h 2139898"/>
              <a:gd name="connsiteX9" fmla="*/ 400300 w 2743450"/>
              <a:gd name="connsiteY9" fmla="*/ 682625 h 2139898"/>
              <a:gd name="connsiteX10" fmla="*/ 784475 w 2743450"/>
              <a:gd name="connsiteY10" fmla="*/ 0 h 2139898"/>
              <a:gd name="connsiteX11" fmla="*/ 654300 w 2743450"/>
              <a:gd name="connsiteY11" fmla="*/ 3175 h 2139898"/>
              <a:gd name="connsiteX0" fmla="*/ 654300 w 2743450"/>
              <a:gd name="connsiteY0" fmla="*/ 3175 h 2139898"/>
              <a:gd name="connsiteX1" fmla="*/ 276475 w 2743450"/>
              <a:gd name="connsiteY1" fmla="*/ 593725 h 2139898"/>
              <a:gd name="connsiteX2" fmla="*/ 1365500 w 2743450"/>
              <a:gd name="connsiteY2" fmla="*/ 2009775 h 2139898"/>
              <a:gd name="connsiteX3" fmla="*/ 1937000 w 2743450"/>
              <a:gd name="connsiteY3" fmla="*/ 1724025 h 2139898"/>
              <a:gd name="connsiteX4" fmla="*/ 1930650 w 2743450"/>
              <a:gd name="connsiteY4" fmla="*/ 1657350 h 2139898"/>
              <a:gd name="connsiteX5" fmla="*/ 2743450 w 2743450"/>
              <a:gd name="connsiteY5" fmla="*/ 1368425 h 2139898"/>
              <a:gd name="connsiteX6" fmla="*/ 2711700 w 2743450"/>
              <a:gd name="connsiteY6" fmla="*/ 1279525 h 2139898"/>
              <a:gd name="connsiteX7" fmla="*/ 1851275 w 2743450"/>
              <a:gd name="connsiteY7" fmla="*/ 1625600 h 2139898"/>
              <a:gd name="connsiteX8" fmla="*/ 1321050 w 2743450"/>
              <a:gd name="connsiteY8" fmla="*/ 1901825 h 2139898"/>
              <a:gd name="connsiteX9" fmla="*/ 400300 w 2743450"/>
              <a:gd name="connsiteY9" fmla="*/ 682625 h 2139898"/>
              <a:gd name="connsiteX10" fmla="*/ 784475 w 2743450"/>
              <a:gd name="connsiteY10" fmla="*/ 0 h 2139898"/>
              <a:gd name="connsiteX11" fmla="*/ 654300 w 2743450"/>
              <a:gd name="connsiteY11" fmla="*/ 3175 h 2139898"/>
              <a:gd name="connsiteX0" fmla="*/ 654300 w 2743450"/>
              <a:gd name="connsiteY0" fmla="*/ 3175 h 2139898"/>
              <a:gd name="connsiteX1" fmla="*/ 276475 w 2743450"/>
              <a:gd name="connsiteY1" fmla="*/ 593725 h 2139898"/>
              <a:gd name="connsiteX2" fmla="*/ 1365500 w 2743450"/>
              <a:gd name="connsiteY2" fmla="*/ 2009775 h 2139898"/>
              <a:gd name="connsiteX3" fmla="*/ 1937000 w 2743450"/>
              <a:gd name="connsiteY3" fmla="*/ 1724025 h 2139898"/>
              <a:gd name="connsiteX4" fmla="*/ 1930650 w 2743450"/>
              <a:gd name="connsiteY4" fmla="*/ 1657350 h 2139898"/>
              <a:gd name="connsiteX5" fmla="*/ 2743450 w 2743450"/>
              <a:gd name="connsiteY5" fmla="*/ 1368425 h 2139898"/>
              <a:gd name="connsiteX6" fmla="*/ 2711700 w 2743450"/>
              <a:gd name="connsiteY6" fmla="*/ 1279525 h 2139898"/>
              <a:gd name="connsiteX7" fmla="*/ 1848100 w 2743450"/>
              <a:gd name="connsiteY7" fmla="*/ 1606550 h 2139898"/>
              <a:gd name="connsiteX8" fmla="*/ 1321050 w 2743450"/>
              <a:gd name="connsiteY8" fmla="*/ 1901825 h 2139898"/>
              <a:gd name="connsiteX9" fmla="*/ 400300 w 2743450"/>
              <a:gd name="connsiteY9" fmla="*/ 682625 h 2139898"/>
              <a:gd name="connsiteX10" fmla="*/ 784475 w 2743450"/>
              <a:gd name="connsiteY10" fmla="*/ 0 h 2139898"/>
              <a:gd name="connsiteX11" fmla="*/ 654300 w 2743450"/>
              <a:gd name="connsiteY11" fmla="*/ 3175 h 2139898"/>
              <a:gd name="connsiteX0" fmla="*/ 654300 w 2743450"/>
              <a:gd name="connsiteY0" fmla="*/ 3175 h 2139898"/>
              <a:gd name="connsiteX1" fmla="*/ 276475 w 2743450"/>
              <a:gd name="connsiteY1" fmla="*/ 593725 h 2139898"/>
              <a:gd name="connsiteX2" fmla="*/ 1365500 w 2743450"/>
              <a:gd name="connsiteY2" fmla="*/ 2009775 h 2139898"/>
              <a:gd name="connsiteX3" fmla="*/ 1937000 w 2743450"/>
              <a:gd name="connsiteY3" fmla="*/ 1724025 h 2139898"/>
              <a:gd name="connsiteX4" fmla="*/ 1930650 w 2743450"/>
              <a:gd name="connsiteY4" fmla="*/ 1657350 h 2139898"/>
              <a:gd name="connsiteX5" fmla="*/ 2743450 w 2743450"/>
              <a:gd name="connsiteY5" fmla="*/ 1368425 h 2139898"/>
              <a:gd name="connsiteX6" fmla="*/ 2711700 w 2743450"/>
              <a:gd name="connsiteY6" fmla="*/ 1279525 h 2139898"/>
              <a:gd name="connsiteX7" fmla="*/ 1848100 w 2743450"/>
              <a:gd name="connsiteY7" fmla="*/ 1606550 h 2139898"/>
              <a:gd name="connsiteX8" fmla="*/ 1321050 w 2743450"/>
              <a:gd name="connsiteY8" fmla="*/ 1901825 h 2139898"/>
              <a:gd name="connsiteX9" fmla="*/ 400300 w 2743450"/>
              <a:gd name="connsiteY9" fmla="*/ 682625 h 2139898"/>
              <a:gd name="connsiteX10" fmla="*/ 784475 w 2743450"/>
              <a:gd name="connsiteY10" fmla="*/ 0 h 2139898"/>
              <a:gd name="connsiteX11" fmla="*/ 654300 w 2743450"/>
              <a:gd name="connsiteY11" fmla="*/ 3175 h 2139898"/>
              <a:gd name="connsiteX0" fmla="*/ 654300 w 2743450"/>
              <a:gd name="connsiteY0" fmla="*/ 3175 h 2139898"/>
              <a:gd name="connsiteX1" fmla="*/ 276475 w 2743450"/>
              <a:gd name="connsiteY1" fmla="*/ 593725 h 2139898"/>
              <a:gd name="connsiteX2" fmla="*/ 1365500 w 2743450"/>
              <a:gd name="connsiteY2" fmla="*/ 2009775 h 2139898"/>
              <a:gd name="connsiteX3" fmla="*/ 1937000 w 2743450"/>
              <a:gd name="connsiteY3" fmla="*/ 1724025 h 2139898"/>
              <a:gd name="connsiteX4" fmla="*/ 1930650 w 2743450"/>
              <a:gd name="connsiteY4" fmla="*/ 1657350 h 2139898"/>
              <a:gd name="connsiteX5" fmla="*/ 2743450 w 2743450"/>
              <a:gd name="connsiteY5" fmla="*/ 1368425 h 2139898"/>
              <a:gd name="connsiteX6" fmla="*/ 2711700 w 2743450"/>
              <a:gd name="connsiteY6" fmla="*/ 1279525 h 2139898"/>
              <a:gd name="connsiteX7" fmla="*/ 1848100 w 2743450"/>
              <a:gd name="connsiteY7" fmla="*/ 1606550 h 2139898"/>
              <a:gd name="connsiteX8" fmla="*/ 1321050 w 2743450"/>
              <a:gd name="connsiteY8" fmla="*/ 1901825 h 2139898"/>
              <a:gd name="connsiteX9" fmla="*/ 400300 w 2743450"/>
              <a:gd name="connsiteY9" fmla="*/ 682625 h 2139898"/>
              <a:gd name="connsiteX10" fmla="*/ 784475 w 2743450"/>
              <a:gd name="connsiteY10" fmla="*/ 0 h 2139898"/>
              <a:gd name="connsiteX11" fmla="*/ 654300 w 2743450"/>
              <a:gd name="connsiteY11" fmla="*/ 3175 h 2139898"/>
              <a:gd name="connsiteX0" fmla="*/ 654300 w 2743450"/>
              <a:gd name="connsiteY0" fmla="*/ 3175 h 2139898"/>
              <a:gd name="connsiteX1" fmla="*/ 276475 w 2743450"/>
              <a:gd name="connsiteY1" fmla="*/ 593725 h 2139898"/>
              <a:gd name="connsiteX2" fmla="*/ 1365500 w 2743450"/>
              <a:gd name="connsiteY2" fmla="*/ 2009775 h 2139898"/>
              <a:gd name="connsiteX3" fmla="*/ 1937000 w 2743450"/>
              <a:gd name="connsiteY3" fmla="*/ 1724025 h 2139898"/>
              <a:gd name="connsiteX4" fmla="*/ 1930650 w 2743450"/>
              <a:gd name="connsiteY4" fmla="*/ 1657350 h 2139898"/>
              <a:gd name="connsiteX5" fmla="*/ 2743450 w 2743450"/>
              <a:gd name="connsiteY5" fmla="*/ 1368425 h 2139898"/>
              <a:gd name="connsiteX6" fmla="*/ 2711700 w 2743450"/>
              <a:gd name="connsiteY6" fmla="*/ 1279525 h 2139898"/>
              <a:gd name="connsiteX7" fmla="*/ 1848100 w 2743450"/>
              <a:gd name="connsiteY7" fmla="*/ 1606550 h 2139898"/>
              <a:gd name="connsiteX8" fmla="*/ 1321050 w 2743450"/>
              <a:gd name="connsiteY8" fmla="*/ 1901825 h 2139898"/>
              <a:gd name="connsiteX9" fmla="*/ 400300 w 2743450"/>
              <a:gd name="connsiteY9" fmla="*/ 682625 h 2139898"/>
              <a:gd name="connsiteX10" fmla="*/ 784475 w 2743450"/>
              <a:gd name="connsiteY10" fmla="*/ 0 h 2139898"/>
              <a:gd name="connsiteX11" fmla="*/ 654300 w 2743450"/>
              <a:gd name="connsiteY11" fmla="*/ 3175 h 2139898"/>
              <a:gd name="connsiteX0" fmla="*/ 654300 w 2743450"/>
              <a:gd name="connsiteY0" fmla="*/ 3175 h 2139898"/>
              <a:gd name="connsiteX1" fmla="*/ 276475 w 2743450"/>
              <a:gd name="connsiteY1" fmla="*/ 593725 h 2139898"/>
              <a:gd name="connsiteX2" fmla="*/ 1365500 w 2743450"/>
              <a:gd name="connsiteY2" fmla="*/ 2009775 h 2139898"/>
              <a:gd name="connsiteX3" fmla="*/ 1937000 w 2743450"/>
              <a:gd name="connsiteY3" fmla="*/ 1724025 h 2139898"/>
              <a:gd name="connsiteX4" fmla="*/ 1930650 w 2743450"/>
              <a:gd name="connsiteY4" fmla="*/ 1657350 h 2139898"/>
              <a:gd name="connsiteX5" fmla="*/ 2743450 w 2743450"/>
              <a:gd name="connsiteY5" fmla="*/ 1368425 h 2139898"/>
              <a:gd name="connsiteX6" fmla="*/ 2711700 w 2743450"/>
              <a:gd name="connsiteY6" fmla="*/ 1279525 h 2139898"/>
              <a:gd name="connsiteX7" fmla="*/ 1848100 w 2743450"/>
              <a:gd name="connsiteY7" fmla="*/ 1606550 h 2139898"/>
              <a:gd name="connsiteX8" fmla="*/ 1321050 w 2743450"/>
              <a:gd name="connsiteY8" fmla="*/ 1901825 h 2139898"/>
              <a:gd name="connsiteX9" fmla="*/ 400300 w 2743450"/>
              <a:gd name="connsiteY9" fmla="*/ 682625 h 2139898"/>
              <a:gd name="connsiteX10" fmla="*/ 784475 w 2743450"/>
              <a:gd name="connsiteY10" fmla="*/ 0 h 2139898"/>
              <a:gd name="connsiteX11" fmla="*/ 654300 w 2743450"/>
              <a:gd name="connsiteY11" fmla="*/ 3175 h 2139898"/>
              <a:gd name="connsiteX0" fmla="*/ 654300 w 2743450"/>
              <a:gd name="connsiteY0" fmla="*/ 3175 h 2139898"/>
              <a:gd name="connsiteX1" fmla="*/ 276475 w 2743450"/>
              <a:gd name="connsiteY1" fmla="*/ 593725 h 2139898"/>
              <a:gd name="connsiteX2" fmla="*/ 1365500 w 2743450"/>
              <a:gd name="connsiteY2" fmla="*/ 2009775 h 2139898"/>
              <a:gd name="connsiteX3" fmla="*/ 1937000 w 2743450"/>
              <a:gd name="connsiteY3" fmla="*/ 1724025 h 2139898"/>
              <a:gd name="connsiteX4" fmla="*/ 1930650 w 2743450"/>
              <a:gd name="connsiteY4" fmla="*/ 1657350 h 2139898"/>
              <a:gd name="connsiteX5" fmla="*/ 2743450 w 2743450"/>
              <a:gd name="connsiteY5" fmla="*/ 1368425 h 2139898"/>
              <a:gd name="connsiteX6" fmla="*/ 2711700 w 2743450"/>
              <a:gd name="connsiteY6" fmla="*/ 1279525 h 2139898"/>
              <a:gd name="connsiteX7" fmla="*/ 1848100 w 2743450"/>
              <a:gd name="connsiteY7" fmla="*/ 1606550 h 2139898"/>
              <a:gd name="connsiteX8" fmla="*/ 1321050 w 2743450"/>
              <a:gd name="connsiteY8" fmla="*/ 1901825 h 2139898"/>
              <a:gd name="connsiteX9" fmla="*/ 400300 w 2743450"/>
              <a:gd name="connsiteY9" fmla="*/ 682625 h 2139898"/>
              <a:gd name="connsiteX10" fmla="*/ 784475 w 2743450"/>
              <a:gd name="connsiteY10" fmla="*/ 0 h 2139898"/>
              <a:gd name="connsiteX11" fmla="*/ 654300 w 2743450"/>
              <a:gd name="connsiteY11" fmla="*/ 3175 h 2139898"/>
              <a:gd name="connsiteX0" fmla="*/ 654300 w 2743450"/>
              <a:gd name="connsiteY0" fmla="*/ 6350 h 2143073"/>
              <a:gd name="connsiteX1" fmla="*/ 276475 w 2743450"/>
              <a:gd name="connsiteY1" fmla="*/ 596900 h 2143073"/>
              <a:gd name="connsiteX2" fmla="*/ 1365500 w 2743450"/>
              <a:gd name="connsiteY2" fmla="*/ 2012950 h 2143073"/>
              <a:gd name="connsiteX3" fmla="*/ 1937000 w 2743450"/>
              <a:gd name="connsiteY3" fmla="*/ 1727200 h 2143073"/>
              <a:gd name="connsiteX4" fmla="*/ 1930650 w 2743450"/>
              <a:gd name="connsiteY4" fmla="*/ 1660525 h 2143073"/>
              <a:gd name="connsiteX5" fmla="*/ 2743450 w 2743450"/>
              <a:gd name="connsiteY5" fmla="*/ 1371600 h 2143073"/>
              <a:gd name="connsiteX6" fmla="*/ 2711700 w 2743450"/>
              <a:gd name="connsiteY6" fmla="*/ 1282700 h 2143073"/>
              <a:gd name="connsiteX7" fmla="*/ 1848100 w 2743450"/>
              <a:gd name="connsiteY7" fmla="*/ 1609725 h 2143073"/>
              <a:gd name="connsiteX8" fmla="*/ 1321050 w 2743450"/>
              <a:gd name="connsiteY8" fmla="*/ 1905000 h 2143073"/>
              <a:gd name="connsiteX9" fmla="*/ 400300 w 2743450"/>
              <a:gd name="connsiteY9" fmla="*/ 685800 h 2143073"/>
              <a:gd name="connsiteX10" fmla="*/ 762250 w 2743450"/>
              <a:gd name="connsiteY10" fmla="*/ 0 h 2143073"/>
              <a:gd name="connsiteX11" fmla="*/ 654300 w 2743450"/>
              <a:gd name="connsiteY11" fmla="*/ 6350 h 2143073"/>
              <a:gd name="connsiteX0" fmla="*/ 654300 w 2743450"/>
              <a:gd name="connsiteY0" fmla="*/ 6350 h 2143073"/>
              <a:gd name="connsiteX1" fmla="*/ 276475 w 2743450"/>
              <a:gd name="connsiteY1" fmla="*/ 596900 h 2143073"/>
              <a:gd name="connsiteX2" fmla="*/ 1365500 w 2743450"/>
              <a:gd name="connsiteY2" fmla="*/ 2012950 h 2143073"/>
              <a:gd name="connsiteX3" fmla="*/ 1937000 w 2743450"/>
              <a:gd name="connsiteY3" fmla="*/ 1727200 h 2143073"/>
              <a:gd name="connsiteX4" fmla="*/ 1930650 w 2743450"/>
              <a:gd name="connsiteY4" fmla="*/ 1660525 h 2143073"/>
              <a:gd name="connsiteX5" fmla="*/ 2743450 w 2743450"/>
              <a:gd name="connsiteY5" fmla="*/ 1371600 h 2143073"/>
              <a:gd name="connsiteX6" fmla="*/ 2711700 w 2743450"/>
              <a:gd name="connsiteY6" fmla="*/ 1282700 h 2143073"/>
              <a:gd name="connsiteX7" fmla="*/ 1848100 w 2743450"/>
              <a:gd name="connsiteY7" fmla="*/ 1609725 h 2143073"/>
              <a:gd name="connsiteX8" fmla="*/ 1321050 w 2743450"/>
              <a:gd name="connsiteY8" fmla="*/ 1905000 h 2143073"/>
              <a:gd name="connsiteX9" fmla="*/ 400300 w 2743450"/>
              <a:gd name="connsiteY9" fmla="*/ 685800 h 2143073"/>
              <a:gd name="connsiteX10" fmla="*/ 778125 w 2743450"/>
              <a:gd name="connsiteY10" fmla="*/ 0 h 2143073"/>
              <a:gd name="connsiteX11" fmla="*/ 654300 w 2743450"/>
              <a:gd name="connsiteY11" fmla="*/ 6350 h 2143073"/>
              <a:gd name="connsiteX0" fmla="*/ 654300 w 2743450"/>
              <a:gd name="connsiteY0" fmla="*/ 6350 h 2143073"/>
              <a:gd name="connsiteX1" fmla="*/ 276475 w 2743450"/>
              <a:gd name="connsiteY1" fmla="*/ 596900 h 2143073"/>
              <a:gd name="connsiteX2" fmla="*/ 1365500 w 2743450"/>
              <a:gd name="connsiteY2" fmla="*/ 2012950 h 2143073"/>
              <a:gd name="connsiteX3" fmla="*/ 1937000 w 2743450"/>
              <a:gd name="connsiteY3" fmla="*/ 1727200 h 2143073"/>
              <a:gd name="connsiteX4" fmla="*/ 1930650 w 2743450"/>
              <a:gd name="connsiteY4" fmla="*/ 1660525 h 2143073"/>
              <a:gd name="connsiteX5" fmla="*/ 2743450 w 2743450"/>
              <a:gd name="connsiteY5" fmla="*/ 1371600 h 2143073"/>
              <a:gd name="connsiteX6" fmla="*/ 2711700 w 2743450"/>
              <a:gd name="connsiteY6" fmla="*/ 1282700 h 2143073"/>
              <a:gd name="connsiteX7" fmla="*/ 1848100 w 2743450"/>
              <a:gd name="connsiteY7" fmla="*/ 1609725 h 2143073"/>
              <a:gd name="connsiteX8" fmla="*/ 1321050 w 2743450"/>
              <a:gd name="connsiteY8" fmla="*/ 1905000 h 2143073"/>
              <a:gd name="connsiteX9" fmla="*/ 400300 w 2743450"/>
              <a:gd name="connsiteY9" fmla="*/ 685800 h 2143073"/>
              <a:gd name="connsiteX10" fmla="*/ 778125 w 2743450"/>
              <a:gd name="connsiteY10" fmla="*/ 0 h 2143073"/>
              <a:gd name="connsiteX11" fmla="*/ 654300 w 2743450"/>
              <a:gd name="connsiteY11" fmla="*/ 6350 h 2143073"/>
              <a:gd name="connsiteX0" fmla="*/ 654300 w 2743450"/>
              <a:gd name="connsiteY0" fmla="*/ 6350 h 2143073"/>
              <a:gd name="connsiteX1" fmla="*/ 276475 w 2743450"/>
              <a:gd name="connsiteY1" fmla="*/ 596900 h 2143073"/>
              <a:gd name="connsiteX2" fmla="*/ 1365500 w 2743450"/>
              <a:gd name="connsiteY2" fmla="*/ 2012950 h 2143073"/>
              <a:gd name="connsiteX3" fmla="*/ 1937000 w 2743450"/>
              <a:gd name="connsiteY3" fmla="*/ 1727200 h 2143073"/>
              <a:gd name="connsiteX4" fmla="*/ 1930650 w 2743450"/>
              <a:gd name="connsiteY4" fmla="*/ 1660525 h 2143073"/>
              <a:gd name="connsiteX5" fmla="*/ 2743450 w 2743450"/>
              <a:gd name="connsiteY5" fmla="*/ 1371600 h 2143073"/>
              <a:gd name="connsiteX6" fmla="*/ 2711700 w 2743450"/>
              <a:gd name="connsiteY6" fmla="*/ 1282700 h 2143073"/>
              <a:gd name="connsiteX7" fmla="*/ 1848100 w 2743450"/>
              <a:gd name="connsiteY7" fmla="*/ 1609725 h 2143073"/>
              <a:gd name="connsiteX8" fmla="*/ 1321050 w 2743450"/>
              <a:gd name="connsiteY8" fmla="*/ 1905000 h 2143073"/>
              <a:gd name="connsiteX9" fmla="*/ 400300 w 2743450"/>
              <a:gd name="connsiteY9" fmla="*/ 685800 h 2143073"/>
              <a:gd name="connsiteX10" fmla="*/ 778125 w 2743450"/>
              <a:gd name="connsiteY10" fmla="*/ 0 h 2143073"/>
              <a:gd name="connsiteX11" fmla="*/ 654300 w 2743450"/>
              <a:gd name="connsiteY11" fmla="*/ 6350 h 2143073"/>
              <a:gd name="connsiteX0" fmla="*/ 654300 w 2743450"/>
              <a:gd name="connsiteY0" fmla="*/ 6350 h 2143073"/>
              <a:gd name="connsiteX1" fmla="*/ 276475 w 2743450"/>
              <a:gd name="connsiteY1" fmla="*/ 596900 h 2143073"/>
              <a:gd name="connsiteX2" fmla="*/ 1365500 w 2743450"/>
              <a:gd name="connsiteY2" fmla="*/ 2012950 h 2143073"/>
              <a:gd name="connsiteX3" fmla="*/ 1937000 w 2743450"/>
              <a:gd name="connsiteY3" fmla="*/ 1727200 h 2143073"/>
              <a:gd name="connsiteX4" fmla="*/ 1930650 w 2743450"/>
              <a:gd name="connsiteY4" fmla="*/ 1660525 h 2143073"/>
              <a:gd name="connsiteX5" fmla="*/ 2743450 w 2743450"/>
              <a:gd name="connsiteY5" fmla="*/ 1371600 h 2143073"/>
              <a:gd name="connsiteX6" fmla="*/ 2711700 w 2743450"/>
              <a:gd name="connsiteY6" fmla="*/ 1282700 h 2143073"/>
              <a:gd name="connsiteX7" fmla="*/ 1848100 w 2743450"/>
              <a:gd name="connsiteY7" fmla="*/ 1609725 h 2143073"/>
              <a:gd name="connsiteX8" fmla="*/ 1321050 w 2743450"/>
              <a:gd name="connsiteY8" fmla="*/ 1905000 h 2143073"/>
              <a:gd name="connsiteX9" fmla="*/ 400300 w 2743450"/>
              <a:gd name="connsiteY9" fmla="*/ 685800 h 2143073"/>
              <a:gd name="connsiteX10" fmla="*/ 778125 w 2743450"/>
              <a:gd name="connsiteY10" fmla="*/ 0 h 2143073"/>
              <a:gd name="connsiteX11" fmla="*/ 654300 w 2743450"/>
              <a:gd name="connsiteY11" fmla="*/ 6350 h 2143073"/>
              <a:gd name="connsiteX0" fmla="*/ 654300 w 2743450"/>
              <a:gd name="connsiteY0" fmla="*/ 6350 h 2143073"/>
              <a:gd name="connsiteX1" fmla="*/ 276475 w 2743450"/>
              <a:gd name="connsiteY1" fmla="*/ 596900 h 2143073"/>
              <a:gd name="connsiteX2" fmla="*/ 1365500 w 2743450"/>
              <a:gd name="connsiteY2" fmla="*/ 2012950 h 2143073"/>
              <a:gd name="connsiteX3" fmla="*/ 1937000 w 2743450"/>
              <a:gd name="connsiteY3" fmla="*/ 1727200 h 2143073"/>
              <a:gd name="connsiteX4" fmla="*/ 1930650 w 2743450"/>
              <a:gd name="connsiteY4" fmla="*/ 1660525 h 2143073"/>
              <a:gd name="connsiteX5" fmla="*/ 2743450 w 2743450"/>
              <a:gd name="connsiteY5" fmla="*/ 1371600 h 2143073"/>
              <a:gd name="connsiteX6" fmla="*/ 2711700 w 2743450"/>
              <a:gd name="connsiteY6" fmla="*/ 1282700 h 2143073"/>
              <a:gd name="connsiteX7" fmla="*/ 1848100 w 2743450"/>
              <a:gd name="connsiteY7" fmla="*/ 1609725 h 2143073"/>
              <a:gd name="connsiteX8" fmla="*/ 1321050 w 2743450"/>
              <a:gd name="connsiteY8" fmla="*/ 1905000 h 2143073"/>
              <a:gd name="connsiteX9" fmla="*/ 400300 w 2743450"/>
              <a:gd name="connsiteY9" fmla="*/ 685800 h 2143073"/>
              <a:gd name="connsiteX10" fmla="*/ 778125 w 2743450"/>
              <a:gd name="connsiteY10" fmla="*/ 0 h 2143073"/>
              <a:gd name="connsiteX11" fmla="*/ 654300 w 2743450"/>
              <a:gd name="connsiteY11" fmla="*/ 6350 h 2143073"/>
              <a:gd name="connsiteX0" fmla="*/ 654300 w 2743450"/>
              <a:gd name="connsiteY0" fmla="*/ 6350 h 2143073"/>
              <a:gd name="connsiteX1" fmla="*/ 276475 w 2743450"/>
              <a:gd name="connsiteY1" fmla="*/ 596900 h 2143073"/>
              <a:gd name="connsiteX2" fmla="*/ 1365500 w 2743450"/>
              <a:gd name="connsiteY2" fmla="*/ 2012950 h 2143073"/>
              <a:gd name="connsiteX3" fmla="*/ 1937000 w 2743450"/>
              <a:gd name="connsiteY3" fmla="*/ 1727200 h 2143073"/>
              <a:gd name="connsiteX4" fmla="*/ 1930650 w 2743450"/>
              <a:gd name="connsiteY4" fmla="*/ 1660525 h 2143073"/>
              <a:gd name="connsiteX5" fmla="*/ 2743450 w 2743450"/>
              <a:gd name="connsiteY5" fmla="*/ 1371600 h 2143073"/>
              <a:gd name="connsiteX6" fmla="*/ 2711700 w 2743450"/>
              <a:gd name="connsiteY6" fmla="*/ 1282700 h 2143073"/>
              <a:gd name="connsiteX7" fmla="*/ 1848100 w 2743450"/>
              <a:gd name="connsiteY7" fmla="*/ 1609725 h 2143073"/>
              <a:gd name="connsiteX8" fmla="*/ 1321050 w 2743450"/>
              <a:gd name="connsiteY8" fmla="*/ 1905000 h 2143073"/>
              <a:gd name="connsiteX9" fmla="*/ 400300 w 2743450"/>
              <a:gd name="connsiteY9" fmla="*/ 685800 h 2143073"/>
              <a:gd name="connsiteX10" fmla="*/ 778125 w 2743450"/>
              <a:gd name="connsiteY10" fmla="*/ 0 h 2143073"/>
              <a:gd name="connsiteX11" fmla="*/ 654300 w 2743450"/>
              <a:gd name="connsiteY11" fmla="*/ 6350 h 2143073"/>
              <a:gd name="connsiteX0" fmla="*/ 654300 w 2743450"/>
              <a:gd name="connsiteY0" fmla="*/ 6350 h 2143073"/>
              <a:gd name="connsiteX1" fmla="*/ 276475 w 2743450"/>
              <a:gd name="connsiteY1" fmla="*/ 596900 h 2143073"/>
              <a:gd name="connsiteX2" fmla="*/ 1365500 w 2743450"/>
              <a:gd name="connsiteY2" fmla="*/ 2012950 h 2143073"/>
              <a:gd name="connsiteX3" fmla="*/ 1937000 w 2743450"/>
              <a:gd name="connsiteY3" fmla="*/ 1727200 h 2143073"/>
              <a:gd name="connsiteX4" fmla="*/ 1930650 w 2743450"/>
              <a:gd name="connsiteY4" fmla="*/ 1660525 h 2143073"/>
              <a:gd name="connsiteX5" fmla="*/ 2743450 w 2743450"/>
              <a:gd name="connsiteY5" fmla="*/ 1371600 h 2143073"/>
              <a:gd name="connsiteX6" fmla="*/ 2711700 w 2743450"/>
              <a:gd name="connsiteY6" fmla="*/ 1282700 h 2143073"/>
              <a:gd name="connsiteX7" fmla="*/ 1848100 w 2743450"/>
              <a:gd name="connsiteY7" fmla="*/ 1609725 h 2143073"/>
              <a:gd name="connsiteX8" fmla="*/ 1321050 w 2743450"/>
              <a:gd name="connsiteY8" fmla="*/ 1905000 h 2143073"/>
              <a:gd name="connsiteX9" fmla="*/ 400300 w 2743450"/>
              <a:gd name="connsiteY9" fmla="*/ 685800 h 2143073"/>
              <a:gd name="connsiteX10" fmla="*/ 778125 w 2743450"/>
              <a:gd name="connsiteY10" fmla="*/ 0 h 2143073"/>
              <a:gd name="connsiteX11" fmla="*/ 654300 w 2743450"/>
              <a:gd name="connsiteY11" fmla="*/ 6350 h 2143073"/>
              <a:gd name="connsiteX0" fmla="*/ 654300 w 2743450"/>
              <a:gd name="connsiteY0" fmla="*/ 6350 h 2143073"/>
              <a:gd name="connsiteX1" fmla="*/ 276475 w 2743450"/>
              <a:gd name="connsiteY1" fmla="*/ 596900 h 2143073"/>
              <a:gd name="connsiteX2" fmla="*/ 1365500 w 2743450"/>
              <a:gd name="connsiteY2" fmla="*/ 2012950 h 2143073"/>
              <a:gd name="connsiteX3" fmla="*/ 1937000 w 2743450"/>
              <a:gd name="connsiteY3" fmla="*/ 1727200 h 2143073"/>
              <a:gd name="connsiteX4" fmla="*/ 1930650 w 2743450"/>
              <a:gd name="connsiteY4" fmla="*/ 1660525 h 2143073"/>
              <a:gd name="connsiteX5" fmla="*/ 2743450 w 2743450"/>
              <a:gd name="connsiteY5" fmla="*/ 1371600 h 2143073"/>
              <a:gd name="connsiteX6" fmla="*/ 2711700 w 2743450"/>
              <a:gd name="connsiteY6" fmla="*/ 1282700 h 2143073"/>
              <a:gd name="connsiteX7" fmla="*/ 1848100 w 2743450"/>
              <a:gd name="connsiteY7" fmla="*/ 1609725 h 2143073"/>
              <a:gd name="connsiteX8" fmla="*/ 1321050 w 2743450"/>
              <a:gd name="connsiteY8" fmla="*/ 1905000 h 2143073"/>
              <a:gd name="connsiteX9" fmla="*/ 400300 w 2743450"/>
              <a:gd name="connsiteY9" fmla="*/ 685800 h 2143073"/>
              <a:gd name="connsiteX10" fmla="*/ 778125 w 2743450"/>
              <a:gd name="connsiteY10" fmla="*/ 0 h 2143073"/>
              <a:gd name="connsiteX11" fmla="*/ 654300 w 2743450"/>
              <a:gd name="connsiteY11" fmla="*/ 6350 h 2143073"/>
              <a:gd name="connsiteX0" fmla="*/ 654300 w 2743450"/>
              <a:gd name="connsiteY0" fmla="*/ 6350 h 2143073"/>
              <a:gd name="connsiteX1" fmla="*/ 276475 w 2743450"/>
              <a:gd name="connsiteY1" fmla="*/ 596900 h 2143073"/>
              <a:gd name="connsiteX2" fmla="*/ 1365500 w 2743450"/>
              <a:gd name="connsiteY2" fmla="*/ 2012950 h 2143073"/>
              <a:gd name="connsiteX3" fmla="*/ 1937000 w 2743450"/>
              <a:gd name="connsiteY3" fmla="*/ 1727200 h 2143073"/>
              <a:gd name="connsiteX4" fmla="*/ 1930650 w 2743450"/>
              <a:gd name="connsiteY4" fmla="*/ 1660525 h 2143073"/>
              <a:gd name="connsiteX5" fmla="*/ 2743450 w 2743450"/>
              <a:gd name="connsiteY5" fmla="*/ 1371600 h 2143073"/>
              <a:gd name="connsiteX6" fmla="*/ 2297944 w 2743450"/>
              <a:gd name="connsiteY6" fmla="*/ 1410964 h 2143073"/>
              <a:gd name="connsiteX7" fmla="*/ 1848100 w 2743450"/>
              <a:gd name="connsiteY7" fmla="*/ 1609725 h 2143073"/>
              <a:gd name="connsiteX8" fmla="*/ 1321050 w 2743450"/>
              <a:gd name="connsiteY8" fmla="*/ 1905000 h 2143073"/>
              <a:gd name="connsiteX9" fmla="*/ 400300 w 2743450"/>
              <a:gd name="connsiteY9" fmla="*/ 685800 h 2143073"/>
              <a:gd name="connsiteX10" fmla="*/ 778125 w 2743450"/>
              <a:gd name="connsiteY10" fmla="*/ 0 h 2143073"/>
              <a:gd name="connsiteX11" fmla="*/ 654300 w 2743450"/>
              <a:gd name="connsiteY11" fmla="*/ 6350 h 2143073"/>
              <a:gd name="connsiteX0" fmla="*/ 654300 w 2743450"/>
              <a:gd name="connsiteY0" fmla="*/ 6350 h 2143073"/>
              <a:gd name="connsiteX1" fmla="*/ 276475 w 2743450"/>
              <a:gd name="connsiteY1" fmla="*/ 596900 h 2143073"/>
              <a:gd name="connsiteX2" fmla="*/ 1365500 w 2743450"/>
              <a:gd name="connsiteY2" fmla="*/ 2012950 h 2143073"/>
              <a:gd name="connsiteX3" fmla="*/ 1937000 w 2743450"/>
              <a:gd name="connsiteY3" fmla="*/ 1727200 h 2143073"/>
              <a:gd name="connsiteX4" fmla="*/ 1930650 w 2743450"/>
              <a:gd name="connsiteY4" fmla="*/ 1660525 h 2143073"/>
              <a:gd name="connsiteX5" fmla="*/ 2743450 w 2743450"/>
              <a:gd name="connsiteY5" fmla="*/ 1371600 h 2143073"/>
              <a:gd name="connsiteX6" fmla="*/ 2297944 w 2743450"/>
              <a:gd name="connsiteY6" fmla="*/ 1410964 h 2143073"/>
              <a:gd name="connsiteX7" fmla="*/ 1848100 w 2743450"/>
              <a:gd name="connsiteY7" fmla="*/ 1609725 h 2143073"/>
              <a:gd name="connsiteX8" fmla="*/ 1321050 w 2743450"/>
              <a:gd name="connsiteY8" fmla="*/ 1905000 h 2143073"/>
              <a:gd name="connsiteX9" fmla="*/ 400300 w 2743450"/>
              <a:gd name="connsiteY9" fmla="*/ 685800 h 2143073"/>
              <a:gd name="connsiteX10" fmla="*/ 778125 w 2743450"/>
              <a:gd name="connsiteY10" fmla="*/ 0 h 2143073"/>
              <a:gd name="connsiteX11" fmla="*/ 654300 w 2743450"/>
              <a:gd name="connsiteY11" fmla="*/ 6350 h 2143073"/>
              <a:gd name="connsiteX0" fmla="*/ 654300 w 2743450"/>
              <a:gd name="connsiteY0" fmla="*/ 6350 h 2143073"/>
              <a:gd name="connsiteX1" fmla="*/ 276475 w 2743450"/>
              <a:gd name="connsiteY1" fmla="*/ 596900 h 2143073"/>
              <a:gd name="connsiteX2" fmla="*/ 1365500 w 2743450"/>
              <a:gd name="connsiteY2" fmla="*/ 2012950 h 2143073"/>
              <a:gd name="connsiteX3" fmla="*/ 1937000 w 2743450"/>
              <a:gd name="connsiteY3" fmla="*/ 1727200 h 2143073"/>
              <a:gd name="connsiteX4" fmla="*/ 1930650 w 2743450"/>
              <a:gd name="connsiteY4" fmla="*/ 1660525 h 2143073"/>
              <a:gd name="connsiteX5" fmla="*/ 2743450 w 2743450"/>
              <a:gd name="connsiteY5" fmla="*/ 1371600 h 2143073"/>
              <a:gd name="connsiteX6" fmla="*/ 2297944 w 2743450"/>
              <a:gd name="connsiteY6" fmla="*/ 1410964 h 2143073"/>
              <a:gd name="connsiteX7" fmla="*/ 1848100 w 2743450"/>
              <a:gd name="connsiteY7" fmla="*/ 1609725 h 2143073"/>
              <a:gd name="connsiteX8" fmla="*/ 1321050 w 2743450"/>
              <a:gd name="connsiteY8" fmla="*/ 1905000 h 2143073"/>
              <a:gd name="connsiteX9" fmla="*/ 400300 w 2743450"/>
              <a:gd name="connsiteY9" fmla="*/ 685800 h 2143073"/>
              <a:gd name="connsiteX10" fmla="*/ 778125 w 2743450"/>
              <a:gd name="connsiteY10" fmla="*/ 0 h 2143073"/>
              <a:gd name="connsiteX11" fmla="*/ 654300 w 2743450"/>
              <a:gd name="connsiteY11" fmla="*/ 6350 h 2143073"/>
              <a:gd name="connsiteX0" fmla="*/ 654300 w 2743450"/>
              <a:gd name="connsiteY0" fmla="*/ 6350 h 2143073"/>
              <a:gd name="connsiteX1" fmla="*/ 276475 w 2743450"/>
              <a:gd name="connsiteY1" fmla="*/ 596900 h 2143073"/>
              <a:gd name="connsiteX2" fmla="*/ 1365500 w 2743450"/>
              <a:gd name="connsiteY2" fmla="*/ 2012950 h 2143073"/>
              <a:gd name="connsiteX3" fmla="*/ 1937000 w 2743450"/>
              <a:gd name="connsiteY3" fmla="*/ 1727200 h 2143073"/>
              <a:gd name="connsiteX4" fmla="*/ 1930650 w 2743450"/>
              <a:gd name="connsiteY4" fmla="*/ 1660525 h 2143073"/>
              <a:gd name="connsiteX5" fmla="*/ 2743450 w 2743450"/>
              <a:gd name="connsiteY5" fmla="*/ 1371600 h 2143073"/>
              <a:gd name="connsiteX6" fmla="*/ 2297944 w 2743450"/>
              <a:gd name="connsiteY6" fmla="*/ 1410964 h 2143073"/>
              <a:gd name="connsiteX7" fmla="*/ 1848100 w 2743450"/>
              <a:gd name="connsiteY7" fmla="*/ 1609725 h 2143073"/>
              <a:gd name="connsiteX8" fmla="*/ 1321050 w 2743450"/>
              <a:gd name="connsiteY8" fmla="*/ 1905000 h 2143073"/>
              <a:gd name="connsiteX9" fmla="*/ 400300 w 2743450"/>
              <a:gd name="connsiteY9" fmla="*/ 685800 h 2143073"/>
              <a:gd name="connsiteX10" fmla="*/ 778125 w 2743450"/>
              <a:gd name="connsiteY10" fmla="*/ 0 h 2143073"/>
              <a:gd name="connsiteX11" fmla="*/ 654300 w 2743450"/>
              <a:gd name="connsiteY11" fmla="*/ 6350 h 2143073"/>
              <a:gd name="connsiteX0" fmla="*/ 654300 w 2743450"/>
              <a:gd name="connsiteY0" fmla="*/ 6350 h 2143073"/>
              <a:gd name="connsiteX1" fmla="*/ 276475 w 2743450"/>
              <a:gd name="connsiteY1" fmla="*/ 596900 h 2143073"/>
              <a:gd name="connsiteX2" fmla="*/ 1365500 w 2743450"/>
              <a:gd name="connsiteY2" fmla="*/ 2012950 h 2143073"/>
              <a:gd name="connsiteX3" fmla="*/ 1937000 w 2743450"/>
              <a:gd name="connsiteY3" fmla="*/ 1727200 h 2143073"/>
              <a:gd name="connsiteX4" fmla="*/ 1930650 w 2743450"/>
              <a:gd name="connsiteY4" fmla="*/ 1660525 h 2143073"/>
              <a:gd name="connsiteX5" fmla="*/ 2743450 w 2743450"/>
              <a:gd name="connsiteY5" fmla="*/ 1371600 h 2143073"/>
              <a:gd name="connsiteX6" fmla="*/ 2297944 w 2743450"/>
              <a:gd name="connsiteY6" fmla="*/ 1410964 h 2143073"/>
              <a:gd name="connsiteX7" fmla="*/ 1848100 w 2743450"/>
              <a:gd name="connsiteY7" fmla="*/ 1609725 h 2143073"/>
              <a:gd name="connsiteX8" fmla="*/ 1321050 w 2743450"/>
              <a:gd name="connsiteY8" fmla="*/ 1905000 h 2143073"/>
              <a:gd name="connsiteX9" fmla="*/ 400300 w 2743450"/>
              <a:gd name="connsiteY9" fmla="*/ 685800 h 2143073"/>
              <a:gd name="connsiteX10" fmla="*/ 778125 w 2743450"/>
              <a:gd name="connsiteY10" fmla="*/ 0 h 2143073"/>
              <a:gd name="connsiteX11" fmla="*/ 654300 w 2743450"/>
              <a:gd name="connsiteY11" fmla="*/ 6350 h 2143073"/>
              <a:gd name="connsiteX0" fmla="*/ 654300 w 2337969"/>
              <a:gd name="connsiteY0" fmla="*/ 6350 h 2143073"/>
              <a:gd name="connsiteX1" fmla="*/ 276475 w 2337969"/>
              <a:gd name="connsiteY1" fmla="*/ 596900 h 2143073"/>
              <a:gd name="connsiteX2" fmla="*/ 1365500 w 2337969"/>
              <a:gd name="connsiteY2" fmla="*/ 2012950 h 2143073"/>
              <a:gd name="connsiteX3" fmla="*/ 1937000 w 2337969"/>
              <a:gd name="connsiteY3" fmla="*/ 1727200 h 2143073"/>
              <a:gd name="connsiteX4" fmla="*/ 1930650 w 2337969"/>
              <a:gd name="connsiteY4" fmla="*/ 1660525 h 2143073"/>
              <a:gd name="connsiteX5" fmla="*/ 2337969 w 2337969"/>
              <a:gd name="connsiteY5" fmla="*/ 1499864 h 2143073"/>
              <a:gd name="connsiteX6" fmla="*/ 2297944 w 2337969"/>
              <a:gd name="connsiteY6" fmla="*/ 1410964 h 2143073"/>
              <a:gd name="connsiteX7" fmla="*/ 1848100 w 2337969"/>
              <a:gd name="connsiteY7" fmla="*/ 1609725 h 2143073"/>
              <a:gd name="connsiteX8" fmla="*/ 1321050 w 2337969"/>
              <a:gd name="connsiteY8" fmla="*/ 1905000 h 2143073"/>
              <a:gd name="connsiteX9" fmla="*/ 400300 w 2337969"/>
              <a:gd name="connsiteY9" fmla="*/ 685800 h 2143073"/>
              <a:gd name="connsiteX10" fmla="*/ 778125 w 2337969"/>
              <a:gd name="connsiteY10" fmla="*/ 0 h 2143073"/>
              <a:gd name="connsiteX11" fmla="*/ 654300 w 2337969"/>
              <a:gd name="connsiteY11" fmla="*/ 6350 h 2143073"/>
              <a:gd name="connsiteX0" fmla="*/ 654300 w 2337969"/>
              <a:gd name="connsiteY0" fmla="*/ 6350 h 2143073"/>
              <a:gd name="connsiteX1" fmla="*/ 276475 w 2337969"/>
              <a:gd name="connsiteY1" fmla="*/ 596900 h 2143073"/>
              <a:gd name="connsiteX2" fmla="*/ 1365500 w 2337969"/>
              <a:gd name="connsiteY2" fmla="*/ 2012950 h 2143073"/>
              <a:gd name="connsiteX3" fmla="*/ 1937000 w 2337969"/>
              <a:gd name="connsiteY3" fmla="*/ 1727200 h 2143073"/>
              <a:gd name="connsiteX4" fmla="*/ 1930650 w 2337969"/>
              <a:gd name="connsiteY4" fmla="*/ 1660525 h 2143073"/>
              <a:gd name="connsiteX5" fmla="*/ 2337969 w 2337969"/>
              <a:gd name="connsiteY5" fmla="*/ 1499864 h 2143073"/>
              <a:gd name="connsiteX6" fmla="*/ 2297944 w 2337969"/>
              <a:gd name="connsiteY6" fmla="*/ 1410964 h 2143073"/>
              <a:gd name="connsiteX7" fmla="*/ 1848100 w 2337969"/>
              <a:gd name="connsiteY7" fmla="*/ 1609725 h 2143073"/>
              <a:gd name="connsiteX8" fmla="*/ 1321050 w 2337969"/>
              <a:gd name="connsiteY8" fmla="*/ 1905000 h 2143073"/>
              <a:gd name="connsiteX9" fmla="*/ 400300 w 2337969"/>
              <a:gd name="connsiteY9" fmla="*/ 685800 h 2143073"/>
              <a:gd name="connsiteX10" fmla="*/ 778125 w 2337969"/>
              <a:gd name="connsiteY10" fmla="*/ 0 h 2143073"/>
              <a:gd name="connsiteX11" fmla="*/ 654300 w 2337969"/>
              <a:gd name="connsiteY11" fmla="*/ 6350 h 2143073"/>
              <a:gd name="connsiteX0" fmla="*/ 654300 w 2337969"/>
              <a:gd name="connsiteY0" fmla="*/ 6350 h 2143073"/>
              <a:gd name="connsiteX1" fmla="*/ 276475 w 2337969"/>
              <a:gd name="connsiteY1" fmla="*/ 596900 h 2143073"/>
              <a:gd name="connsiteX2" fmla="*/ 1365500 w 2337969"/>
              <a:gd name="connsiteY2" fmla="*/ 2012950 h 2143073"/>
              <a:gd name="connsiteX3" fmla="*/ 1937000 w 2337969"/>
              <a:gd name="connsiteY3" fmla="*/ 1727200 h 2143073"/>
              <a:gd name="connsiteX4" fmla="*/ 1930650 w 2337969"/>
              <a:gd name="connsiteY4" fmla="*/ 1660525 h 2143073"/>
              <a:gd name="connsiteX5" fmla="*/ 2337969 w 2337969"/>
              <a:gd name="connsiteY5" fmla="*/ 1499864 h 2143073"/>
              <a:gd name="connsiteX6" fmla="*/ 2297944 w 2337969"/>
              <a:gd name="connsiteY6" fmla="*/ 1410964 h 2143073"/>
              <a:gd name="connsiteX7" fmla="*/ 1848100 w 2337969"/>
              <a:gd name="connsiteY7" fmla="*/ 1609725 h 2143073"/>
              <a:gd name="connsiteX8" fmla="*/ 1321050 w 2337969"/>
              <a:gd name="connsiteY8" fmla="*/ 1905000 h 2143073"/>
              <a:gd name="connsiteX9" fmla="*/ 400300 w 2337969"/>
              <a:gd name="connsiteY9" fmla="*/ 685800 h 2143073"/>
              <a:gd name="connsiteX10" fmla="*/ 778125 w 2337969"/>
              <a:gd name="connsiteY10" fmla="*/ 0 h 2143073"/>
              <a:gd name="connsiteX11" fmla="*/ 654300 w 2337969"/>
              <a:gd name="connsiteY11" fmla="*/ 6350 h 2143073"/>
              <a:gd name="connsiteX0" fmla="*/ 654300 w 2337969"/>
              <a:gd name="connsiteY0" fmla="*/ 6350 h 2143073"/>
              <a:gd name="connsiteX1" fmla="*/ 276475 w 2337969"/>
              <a:gd name="connsiteY1" fmla="*/ 596900 h 2143073"/>
              <a:gd name="connsiteX2" fmla="*/ 1365500 w 2337969"/>
              <a:gd name="connsiteY2" fmla="*/ 2012950 h 2143073"/>
              <a:gd name="connsiteX3" fmla="*/ 1937000 w 2337969"/>
              <a:gd name="connsiteY3" fmla="*/ 1727200 h 2143073"/>
              <a:gd name="connsiteX4" fmla="*/ 1930650 w 2337969"/>
              <a:gd name="connsiteY4" fmla="*/ 1660525 h 2143073"/>
              <a:gd name="connsiteX5" fmla="*/ 2337969 w 2337969"/>
              <a:gd name="connsiteY5" fmla="*/ 1499864 h 2143073"/>
              <a:gd name="connsiteX6" fmla="*/ 2297944 w 2337969"/>
              <a:gd name="connsiteY6" fmla="*/ 1410964 h 2143073"/>
              <a:gd name="connsiteX7" fmla="*/ 1848100 w 2337969"/>
              <a:gd name="connsiteY7" fmla="*/ 1609725 h 2143073"/>
              <a:gd name="connsiteX8" fmla="*/ 1321050 w 2337969"/>
              <a:gd name="connsiteY8" fmla="*/ 1905000 h 2143073"/>
              <a:gd name="connsiteX9" fmla="*/ 400300 w 2337969"/>
              <a:gd name="connsiteY9" fmla="*/ 685800 h 2143073"/>
              <a:gd name="connsiteX10" fmla="*/ 778125 w 2337969"/>
              <a:gd name="connsiteY10" fmla="*/ 0 h 2143073"/>
              <a:gd name="connsiteX11" fmla="*/ 654300 w 2337969"/>
              <a:gd name="connsiteY11" fmla="*/ 6350 h 2143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37969" h="2143073">
                <a:moveTo>
                  <a:pt x="654300" y="6350"/>
                </a:moveTo>
                <a:cubicBezTo>
                  <a:pt x="537883" y="207433"/>
                  <a:pt x="481792" y="367242"/>
                  <a:pt x="276475" y="596900"/>
                </a:cubicBezTo>
                <a:cubicBezTo>
                  <a:pt x="-500342" y="1553633"/>
                  <a:pt x="519892" y="2494492"/>
                  <a:pt x="1365500" y="2012950"/>
                </a:cubicBezTo>
                <a:lnTo>
                  <a:pt x="1937000" y="1727200"/>
                </a:lnTo>
                <a:lnTo>
                  <a:pt x="1930650" y="1660525"/>
                </a:lnTo>
                <a:cubicBezTo>
                  <a:pt x="2107181" y="1588281"/>
                  <a:pt x="2125063" y="1578084"/>
                  <a:pt x="2337969" y="1499864"/>
                </a:cubicBezTo>
                <a:cubicBezTo>
                  <a:pt x="2327386" y="1470231"/>
                  <a:pt x="2308527" y="1440597"/>
                  <a:pt x="2297944" y="1410964"/>
                </a:cubicBezTo>
                <a:cubicBezTo>
                  <a:pt x="2126603" y="1478698"/>
                  <a:pt x="2030991" y="1515155"/>
                  <a:pt x="1848100" y="1609725"/>
                </a:cubicBezTo>
                <a:lnTo>
                  <a:pt x="1321050" y="1905000"/>
                </a:lnTo>
                <a:cubicBezTo>
                  <a:pt x="658533" y="2343150"/>
                  <a:pt x="-311958" y="1539875"/>
                  <a:pt x="400300" y="685800"/>
                </a:cubicBezTo>
                <a:cubicBezTo>
                  <a:pt x="776008" y="245533"/>
                  <a:pt x="735792" y="154517"/>
                  <a:pt x="778125" y="0"/>
                </a:cubicBezTo>
                <a:lnTo>
                  <a:pt x="654300" y="6350"/>
                </a:lnTo>
                <a:close/>
              </a:path>
            </a:pathLst>
          </a:custGeom>
          <a:solidFill>
            <a:srgbClr val="FFFF00">
              <a:alpha val="60000"/>
            </a:srgbClr>
          </a:solidFill>
          <a:ln w="38100">
            <a:solidFill>
              <a:srgbClr val="0070C0"/>
            </a:solidFill>
            <a:tailEnd type="arrow"/>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6" name="Straight Arrow Connector 5"/>
          <p:cNvCxnSpPr>
            <a:stCxn id="19" idx="3"/>
          </p:cNvCxnSpPr>
          <p:nvPr/>
        </p:nvCxnSpPr>
        <p:spPr>
          <a:xfrm>
            <a:off x="4483100" y="2500963"/>
            <a:ext cx="976042" cy="321907"/>
          </a:xfrm>
          <a:prstGeom prst="straightConnector1">
            <a:avLst/>
          </a:prstGeom>
          <a:ln w="12700">
            <a:solidFill>
              <a:srgbClr val="FF0000"/>
            </a:solidFill>
            <a:tailEnd type="triangle" w="med" len="lg"/>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flipV="1">
            <a:off x="5187503" y="3370620"/>
            <a:ext cx="663067" cy="1449030"/>
          </a:xfrm>
          <a:prstGeom prst="straightConnector1">
            <a:avLst/>
          </a:prstGeom>
          <a:ln w="12700">
            <a:solidFill>
              <a:srgbClr val="FF0000"/>
            </a:solidFill>
            <a:tailEnd type="triangle" w="med" len="lg"/>
          </a:ln>
        </p:spPr>
        <p:style>
          <a:lnRef idx="2">
            <a:schemeClr val="accent1"/>
          </a:lnRef>
          <a:fillRef idx="0">
            <a:schemeClr val="accent1"/>
          </a:fillRef>
          <a:effectRef idx="1">
            <a:schemeClr val="accent1"/>
          </a:effectRef>
          <a:fontRef idx="minor">
            <a:schemeClr val="tx1"/>
          </a:fontRef>
        </p:style>
      </p:cxnSp>
      <p:sp>
        <p:nvSpPr>
          <p:cNvPr id="40" name="TextBox 39"/>
          <p:cNvSpPr txBox="1"/>
          <p:nvPr/>
        </p:nvSpPr>
        <p:spPr>
          <a:xfrm>
            <a:off x="1028700" y="4271126"/>
            <a:ext cx="4158803" cy="1465016"/>
          </a:xfrm>
          <a:prstGeom prst="rect">
            <a:avLst/>
          </a:prstGeom>
          <a:solidFill>
            <a:srgbClr val="B6F04E">
              <a:alpha val="82000"/>
            </a:srgbClr>
          </a:solidFill>
          <a:ln w="25400" cmpd="sng">
            <a:solidFill>
              <a:srgbClr val="FF0000"/>
            </a:solidFill>
          </a:ln>
        </p:spPr>
        <p:txBody>
          <a:bodyPr wrap="square" lIns="9144" tIns="9144" rIns="9144" bIns="9144" rtlCol="0">
            <a:spAutoFit/>
          </a:bodyPr>
          <a:lstStyle/>
          <a:p>
            <a:pPr marL="91440" lvl="1"/>
            <a:r>
              <a:rPr lang="en-US" sz="1400" b="1" dirty="0">
                <a:latin typeface="+mj-lt"/>
              </a:rPr>
              <a:t>SN 016-1710 – Ramp NE Bridge Pier #1 Modification</a:t>
            </a:r>
          </a:p>
          <a:p>
            <a:pPr marL="262890" lvl="1" indent="-171450">
              <a:buFont typeface="Arial" panose="020B0604020202020204" pitchFamily="34" charset="0"/>
              <a:buChar char="•"/>
            </a:pPr>
            <a:r>
              <a:rPr lang="en-US" sz="1100" b="1" dirty="0">
                <a:latin typeface="+mj-lt"/>
              </a:rPr>
              <a:t>Addition of one new drilled shaft and column</a:t>
            </a:r>
          </a:p>
          <a:p>
            <a:pPr marL="262890" lvl="1" indent="-171450">
              <a:buFont typeface="Arial" panose="020B0604020202020204" pitchFamily="34" charset="0"/>
              <a:buChar char="•"/>
            </a:pPr>
            <a:r>
              <a:rPr lang="en-US" sz="1100" b="1" dirty="0">
                <a:latin typeface="+mj-lt"/>
              </a:rPr>
              <a:t>Extension of existing straddle bent cap</a:t>
            </a:r>
          </a:p>
          <a:p>
            <a:pPr marL="262890" lvl="1" indent="-171450">
              <a:buFont typeface="Arial" panose="020B0604020202020204" pitchFamily="34" charset="0"/>
              <a:buChar char="•"/>
            </a:pPr>
            <a:r>
              <a:rPr lang="en-US" sz="1100" b="1" dirty="0">
                <a:latin typeface="+mj-lt"/>
              </a:rPr>
              <a:t>Removal of existing column and partial drilled shaft after completion of cap</a:t>
            </a:r>
          </a:p>
          <a:p>
            <a:pPr marL="262890" lvl="1" indent="-171450">
              <a:buFont typeface="Arial" panose="020B0604020202020204" pitchFamily="34" charset="0"/>
              <a:buChar char="•"/>
            </a:pPr>
            <a:r>
              <a:rPr lang="en-US" sz="1100" b="1" dirty="0">
                <a:latin typeface="+mj-lt"/>
              </a:rPr>
              <a:t>Construction within close proximity to Retaining Wall 22A (SN 016-1813) during/after wall construction</a:t>
            </a:r>
          </a:p>
        </p:txBody>
      </p:sp>
      <p:sp>
        <p:nvSpPr>
          <p:cNvPr id="19" name="TextBox 18"/>
          <p:cNvSpPr txBox="1"/>
          <p:nvPr/>
        </p:nvSpPr>
        <p:spPr>
          <a:xfrm>
            <a:off x="1193801" y="1599177"/>
            <a:ext cx="3289299" cy="1803571"/>
          </a:xfrm>
          <a:prstGeom prst="rect">
            <a:avLst/>
          </a:prstGeom>
          <a:solidFill>
            <a:srgbClr val="B6F04E">
              <a:alpha val="82000"/>
            </a:srgbClr>
          </a:solidFill>
          <a:ln w="25400" cmpd="sng">
            <a:solidFill>
              <a:srgbClr val="FF0000"/>
            </a:solidFill>
          </a:ln>
        </p:spPr>
        <p:txBody>
          <a:bodyPr wrap="square" lIns="9144" tIns="9144" rIns="9144" bIns="9144" rtlCol="0">
            <a:spAutoFit/>
          </a:bodyPr>
          <a:lstStyle/>
          <a:p>
            <a:pPr marL="91440" lvl="1"/>
            <a:r>
              <a:rPr lang="en-US" sz="1400" b="1" dirty="0">
                <a:latin typeface="+mj-lt"/>
              </a:rPr>
              <a:t>SN 016-1712 – Ramp EN Bridge Over  I-90/94</a:t>
            </a:r>
          </a:p>
          <a:p>
            <a:pPr marL="262890" lvl="1" indent="-171450">
              <a:buFont typeface="Arial" panose="020B0604020202020204" pitchFamily="34" charset="0"/>
              <a:buChar char="•"/>
            </a:pPr>
            <a:r>
              <a:rPr lang="en-US" sz="1100" b="1" dirty="0">
                <a:latin typeface="+mj-lt"/>
              </a:rPr>
              <a:t>Steel Superstructure – 313.8’ Long, 3 Spans</a:t>
            </a:r>
          </a:p>
          <a:p>
            <a:pPr marL="262890" lvl="1" indent="-171450">
              <a:buFont typeface="Arial" panose="020B0604020202020204" pitchFamily="34" charset="0"/>
              <a:buChar char="•"/>
            </a:pPr>
            <a:r>
              <a:rPr lang="en-US" sz="1100" b="1" dirty="0">
                <a:latin typeface="+mj-lt"/>
              </a:rPr>
              <a:t>4 Drilled Shafts at West Abutment</a:t>
            </a:r>
          </a:p>
          <a:p>
            <a:pPr marL="262890" lvl="1" indent="-171450">
              <a:buFont typeface="Arial" panose="020B0604020202020204" pitchFamily="34" charset="0"/>
              <a:buChar char="•"/>
            </a:pPr>
            <a:r>
              <a:rPr lang="en-US" sz="1100" b="1" dirty="0">
                <a:latin typeface="+mj-lt"/>
              </a:rPr>
              <a:t>16 Micro-Piles at Pier #1</a:t>
            </a:r>
          </a:p>
          <a:p>
            <a:pPr marL="262890" lvl="1" indent="-171450">
              <a:buFont typeface="Arial" panose="020B0604020202020204" pitchFamily="34" charset="0"/>
              <a:buChar char="•"/>
            </a:pPr>
            <a:r>
              <a:rPr lang="en-US" sz="1100" b="1" dirty="0">
                <a:latin typeface="+mj-lt"/>
              </a:rPr>
              <a:t>4 Drilled Shafts at Pier #2</a:t>
            </a:r>
          </a:p>
          <a:p>
            <a:pPr marL="262890" lvl="1" indent="-171450">
              <a:buFont typeface="Arial" panose="020B0604020202020204" pitchFamily="34" charset="0"/>
              <a:buChar char="•"/>
            </a:pPr>
            <a:r>
              <a:rPr lang="en-US" sz="1100" b="1" dirty="0">
                <a:latin typeface="+mj-lt"/>
              </a:rPr>
              <a:t>16 Piles at East Abutment</a:t>
            </a:r>
          </a:p>
          <a:p>
            <a:pPr marL="262890" lvl="1" indent="-171450">
              <a:buFont typeface="Arial" panose="020B0604020202020204" pitchFamily="34" charset="0"/>
              <a:buChar char="•"/>
            </a:pPr>
            <a:r>
              <a:rPr lang="en-US" sz="1100" b="1" dirty="0">
                <a:latin typeface="+mj-lt"/>
              </a:rPr>
              <a:t>Construction of the majority of the substructure while existing bridge is operational</a:t>
            </a:r>
          </a:p>
        </p:txBody>
      </p:sp>
      <p:grpSp>
        <p:nvGrpSpPr>
          <p:cNvPr id="9" name="Group 8"/>
          <p:cNvGrpSpPr>
            <a:grpSpLocks noChangeAspect="1"/>
          </p:cNvGrpSpPr>
          <p:nvPr/>
        </p:nvGrpSpPr>
        <p:grpSpPr>
          <a:xfrm>
            <a:off x="7772400" y="1371600"/>
            <a:ext cx="823544" cy="429348"/>
            <a:chOff x="845722" y="1278363"/>
            <a:chExt cx="1041400" cy="542925"/>
          </a:xfrm>
        </p:grpSpPr>
        <p:sp>
          <p:nvSpPr>
            <p:cNvPr id="10" name="Rounded Rectangle 9"/>
            <p:cNvSpPr/>
            <p:nvPr/>
          </p:nvSpPr>
          <p:spPr>
            <a:xfrm>
              <a:off x="845722" y="1278363"/>
              <a:ext cx="1041400" cy="542925"/>
            </a:xfrm>
            <a:prstGeom prst="roundRect">
              <a:avLst/>
            </a:prstGeom>
            <a:solidFill>
              <a:srgbClr val="3A68AF">
                <a:alpha val="70000"/>
              </a:srgbClr>
            </a:solidFill>
            <a:scene3d>
              <a:camera prst="orthographicFront"/>
              <a:lightRig rig="threePt" dir="t"/>
            </a:scene3d>
            <a:sp3d>
              <a:bevelT w="50800" h="5080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11" name="Group 10"/>
            <p:cNvGrpSpPr/>
            <p:nvPr/>
          </p:nvGrpSpPr>
          <p:grpSpPr>
            <a:xfrm>
              <a:off x="927525" y="1339429"/>
              <a:ext cx="571022" cy="422804"/>
              <a:chOff x="4552203" y="470641"/>
              <a:chExt cx="571022" cy="422804"/>
            </a:xfrm>
            <a:solidFill>
              <a:schemeClr val="tx1">
                <a:lumMod val="65000"/>
                <a:lumOff val="35000"/>
              </a:schemeClr>
            </a:solidFill>
          </p:grpSpPr>
          <p:sp>
            <p:nvSpPr>
              <p:cNvPr id="13" name="Freeform 12"/>
              <p:cNvSpPr>
                <a:spLocks noChangeAspect="1"/>
              </p:cNvSpPr>
              <p:nvPr/>
            </p:nvSpPr>
            <p:spPr>
              <a:xfrm>
                <a:off x="4552203" y="678286"/>
                <a:ext cx="564356" cy="215159"/>
              </a:xfrm>
              <a:custGeom>
                <a:avLst/>
                <a:gdLst>
                  <a:gd name="connsiteX0" fmla="*/ 180975 w 554832"/>
                  <a:gd name="connsiteY0" fmla="*/ 0 h 219075"/>
                  <a:gd name="connsiteX1" fmla="*/ 554832 w 554832"/>
                  <a:gd name="connsiteY1" fmla="*/ 7144 h 219075"/>
                  <a:gd name="connsiteX2" fmla="*/ 0 w 554832"/>
                  <a:gd name="connsiteY2" fmla="*/ 219075 h 219075"/>
                  <a:gd name="connsiteX3" fmla="*/ 180975 w 554832"/>
                  <a:gd name="connsiteY3" fmla="*/ 0 h 219075"/>
                </a:gdLst>
                <a:ahLst/>
                <a:cxnLst>
                  <a:cxn ang="0">
                    <a:pos x="connsiteX0" y="connsiteY0"/>
                  </a:cxn>
                  <a:cxn ang="0">
                    <a:pos x="connsiteX1" y="connsiteY1"/>
                  </a:cxn>
                  <a:cxn ang="0">
                    <a:pos x="connsiteX2" y="connsiteY2"/>
                  </a:cxn>
                  <a:cxn ang="0">
                    <a:pos x="connsiteX3" y="connsiteY3"/>
                  </a:cxn>
                </a:cxnLst>
                <a:rect l="l" t="t" r="r" b="b"/>
                <a:pathLst>
                  <a:path w="554832" h="219075">
                    <a:moveTo>
                      <a:pt x="180975" y="0"/>
                    </a:moveTo>
                    <a:lnTo>
                      <a:pt x="554832" y="7144"/>
                    </a:lnTo>
                    <a:lnTo>
                      <a:pt x="0" y="219075"/>
                    </a:lnTo>
                    <a:lnTo>
                      <a:pt x="180975" y="0"/>
                    </a:lnTo>
                    <a:close/>
                  </a:path>
                </a:pathLst>
              </a:custGeom>
              <a:grp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14" name="Straight Connector 13"/>
              <p:cNvCxnSpPr/>
              <p:nvPr/>
            </p:nvCxnSpPr>
            <p:spPr>
              <a:xfrm flipV="1">
                <a:off x="4552203" y="682043"/>
                <a:ext cx="571022" cy="211402"/>
              </a:xfrm>
              <a:prstGeom prst="line">
                <a:avLst/>
              </a:prstGeom>
              <a:grpFill/>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flipH="1" flipV="1">
                <a:off x="4552203" y="470641"/>
                <a:ext cx="571022" cy="211402"/>
              </a:xfrm>
              <a:prstGeom prst="line">
                <a:avLst/>
              </a:prstGeom>
              <a:grpFill/>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a:off x="4552203" y="470641"/>
                <a:ext cx="192078" cy="211402"/>
              </a:xfrm>
              <a:prstGeom prst="line">
                <a:avLst/>
              </a:prstGeom>
              <a:grpFill/>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flipV="1">
                <a:off x="4552203" y="682043"/>
                <a:ext cx="192078" cy="211402"/>
              </a:xfrm>
              <a:prstGeom prst="line">
                <a:avLst/>
              </a:prstGeom>
              <a:grpFill/>
              <a:ln>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12" name="TextBox 11"/>
            <p:cNvSpPr txBox="1">
              <a:spLocks noChangeAspect="1"/>
            </p:cNvSpPr>
            <p:nvPr/>
          </p:nvSpPr>
          <p:spPr>
            <a:xfrm rot="16200000">
              <a:off x="1464736" y="1424256"/>
              <a:ext cx="373063" cy="369331"/>
            </a:xfrm>
            <a:prstGeom prst="rect">
              <a:avLst/>
            </a:prstGeom>
            <a:noFill/>
          </p:spPr>
          <p:txBody>
            <a:bodyPr wrap="square" rtlCol="0">
              <a:spAutoFit/>
            </a:bodyPr>
            <a:lstStyle/>
            <a:p>
              <a:r>
                <a:rPr lang="en-US" dirty="0">
                  <a:latin typeface="Arial Black" pitchFamily="34" charset="0"/>
                </a:rPr>
                <a:t>N</a:t>
              </a:r>
            </a:p>
          </p:txBody>
        </p:sp>
      </p:grpSp>
    </p:spTree>
    <p:extLst>
      <p:ext uri="{BB962C8B-B14F-4D97-AF65-F5344CB8AC3E}">
        <p14:creationId xmlns:p14="http://schemas.microsoft.com/office/powerpoint/2010/main" val="351080656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0"/>
                                        </p:tgtEl>
                                        <p:attrNameLst>
                                          <p:attrName>style.visibility</p:attrName>
                                        </p:attrNameLst>
                                      </p:cBhvr>
                                      <p:to>
                                        <p:strVal val="visible"/>
                                      </p:to>
                                    </p:set>
                                    <p:animEffect transition="in" filter="fade">
                                      <p:cBhvr>
                                        <p:cTn id="13" dur="500"/>
                                        <p:tgtEl>
                                          <p:spTgt spid="40"/>
                                        </p:tgtEl>
                                      </p:cBhvr>
                                    </p:animEffect>
                                  </p:childTnLst>
                                </p:cTn>
                              </p:par>
                              <p:par>
                                <p:cTn id="14" presetID="10" presetClass="entr" presetSubtype="0"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1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9768" y="256032"/>
            <a:ext cx="7551034" cy="764098"/>
          </a:xfrm>
        </p:spPr>
        <p:txBody>
          <a:bodyPr>
            <a:normAutofit fontScale="90000"/>
          </a:bodyPr>
          <a:lstStyle/>
          <a:p>
            <a:r>
              <a:rPr lang="en-US" dirty="0"/>
              <a:t>Contracts 60X79 &amp; 60X93</a:t>
            </a:r>
            <a:br>
              <a:rPr lang="en-US" dirty="0"/>
            </a:br>
            <a:r>
              <a:rPr lang="en-US" sz="2000" dirty="0"/>
              <a:t>60X79 - I-290 EB Ramp to I-90/94 (NB)–Retaining Walls</a:t>
            </a: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546932" y="1133856"/>
            <a:ext cx="8263777" cy="5347150"/>
          </a:xfrm>
          <a:prstGeom prst="rect">
            <a:avLst/>
          </a:prstGeom>
          <a:noFill/>
          <a:extLst>
            <a:ext uri="{909E8E84-426E-40DD-AFC4-6F175D3DCCD1}">
              <a14:hiddenFill xmlns:a14="http://schemas.microsoft.com/office/drawing/2010/main">
                <a:solidFill>
                  <a:srgbClr val="FFFFFF"/>
                </a:solidFill>
              </a14:hiddenFill>
            </a:ext>
          </a:extLst>
        </p:spPr>
      </p:pic>
      <p:sp>
        <p:nvSpPr>
          <p:cNvPr id="3" name="Freeform 2"/>
          <p:cNvSpPr/>
          <p:nvPr/>
        </p:nvSpPr>
        <p:spPr>
          <a:xfrm>
            <a:off x="5340097" y="1311274"/>
            <a:ext cx="2337969" cy="2143073"/>
          </a:xfrm>
          <a:custGeom>
            <a:avLst/>
            <a:gdLst>
              <a:gd name="connsiteX0" fmla="*/ 349250 w 2438400"/>
              <a:gd name="connsiteY0" fmla="*/ 3175 h 2009775"/>
              <a:gd name="connsiteX1" fmla="*/ 0 w 2438400"/>
              <a:gd name="connsiteY1" fmla="*/ 606425 h 2009775"/>
              <a:gd name="connsiteX2" fmla="*/ 1060450 w 2438400"/>
              <a:gd name="connsiteY2" fmla="*/ 2009775 h 2009775"/>
              <a:gd name="connsiteX3" fmla="*/ 1631950 w 2438400"/>
              <a:gd name="connsiteY3" fmla="*/ 1724025 h 2009775"/>
              <a:gd name="connsiteX4" fmla="*/ 1625600 w 2438400"/>
              <a:gd name="connsiteY4" fmla="*/ 1657350 h 2009775"/>
              <a:gd name="connsiteX5" fmla="*/ 2438400 w 2438400"/>
              <a:gd name="connsiteY5" fmla="*/ 1368425 h 2009775"/>
              <a:gd name="connsiteX6" fmla="*/ 2406650 w 2438400"/>
              <a:gd name="connsiteY6" fmla="*/ 1279525 h 2009775"/>
              <a:gd name="connsiteX7" fmla="*/ 1546225 w 2438400"/>
              <a:gd name="connsiteY7" fmla="*/ 1625600 h 2009775"/>
              <a:gd name="connsiteX8" fmla="*/ 1016000 w 2438400"/>
              <a:gd name="connsiteY8" fmla="*/ 1901825 h 2009775"/>
              <a:gd name="connsiteX9" fmla="*/ 95250 w 2438400"/>
              <a:gd name="connsiteY9" fmla="*/ 682625 h 2009775"/>
              <a:gd name="connsiteX10" fmla="*/ 479425 w 2438400"/>
              <a:gd name="connsiteY10" fmla="*/ 0 h 2009775"/>
              <a:gd name="connsiteX11" fmla="*/ 349250 w 2438400"/>
              <a:gd name="connsiteY11" fmla="*/ 3175 h 2009775"/>
              <a:gd name="connsiteX0" fmla="*/ 349250 w 2438400"/>
              <a:gd name="connsiteY0" fmla="*/ 3175 h 2009775"/>
              <a:gd name="connsiteX1" fmla="*/ 0 w 2438400"/>
              <a:gd name="connsiteY1" fmla="*/ 606425 h 2009775"/>
              <a:gd name="connsiteX2" fmla="*/ 1060450 w 2438400"/>
              <a:gd name="connsiteY2" fmla="*/ 2009775 h 2009775"/>
              <a:gd name="connsiteX3" fmla="*/ 1631950 w 2438400"/>
              <a:gd name="connsiteY3" fmla="*/ 1724025 h 2009775"/>
              <a:gd name="connsiteX4" fmla="*/ 1625600 w 2438400"/>
              <a:gd name="connsiteY4" fmla="*/ 1657350 h 2009775"/>
              <a:gd name="connsiteX5" fmla="*/ 2438400 w 2438400"/>
              <a:gd name="connsiteY5" fmla="*/ 1368425 h 2009775"/>
              <a:gd name="connsiteX6" fmla="*/ 2406650 w 2438400"/>
              <a:gd name="connsiteY6" fmla="*/ 1279525 h 2009775"/>
              <a:gd name="connsiteX7" fmla="*/ 1546225 w 2438400"/>
              <a:gd name="connsiteY7" fmla="*/ 1625600 h 2009775"/>
              <a:gd name="connsiteX8" fmla="*/ 1016000 w 2438400"/>
              <a:gd name="connsiteY8" fmla="*/ 1901825 h 2009775"/>
              <a:gd name="connsiteX9" fmla="*/ 95250 w 2438400"/>
              <a:gd name="connsiteY9" fmla="*/ 682625 h 2009775"/>
              <a:gd name="connsiteX10" fmla="*/ 479425 w 2438400"/>
              <a:gd name="connsiteY10" fmla="*/ 0 h 2009775"/>
              <a:gd name="connsiteX11" fmla="*/ 349250 w 2438400"/>
              <a:gd name="connsiteY11" fmla="*/ 3175 h 2009775"/>
              <a:gd name="connsiteX0" fmla="*/ 504236 w 2593386"/>
              <a:gd name="connsiteY0" fmla="*/ 3175 h 2009775"/>
              <a:gd name="connsiteX1" fmla="*/ 154986 w 2593386"/>
              <a:gd name="connsiteY1" fmla="*/ 606425 h 2009775"/>
              <a:gd name="connsiteX2" fmla="*/ 1215436 w 2593386"/>
              <a:gd name="connsiteY2" fmla="*/ 2009775 h 2009775"/>
              <a:gd name="connsiteX3" fmla="*/ 1786936 w 2593386"/>
              <a:gd name="connsiteY3" fmla="*/ 1724025 h 2009775"/>
              <a:gd name="connsiteX4" fmla="*/ 1780586 w 2593386"/>
              <a:gd name="connsiteY4" fmla="*/ 1657350 h 2009775"/>
              <a:gd name="connsiteX5" fmla="*/ 2593386 w 2593386"/>
              <a:gd name="connsiteY5" fmla="*/ 1368425 h 2009775"/>
              <a:gd name="connsiteX6" fmla="*/ 2561636 w 2593386"/>
              <a:gd name="connsiteY6" fmla="*/ 1279525 h 2009775"/>
              <a:gd name="connsiteX7" fmla="*/ 1701211 w 2593386"/>
              <a:gd name="connsiteY7" fmla="*/ 1625600 h 2009775"/>
              <a:gd name="connsiteX8" fmla="*/ 1170986 w 2593386"/>
              <a:gd name="connsiteY8" fmla="*/ 1901825 h 2009775"/>
              <a:gd name="connsiteX9" fmla="*/ 250236 w 2593386"/>
              <a:gd name="connsiteY9" fmla="*/ 682625 h 2009775"/>
              <a:gd name="connsiteX10" fmla="*/ 634411 w 2593386"/>
              <a:gd name="connsiteY10" fmla="*/ 0 h 2009775"/>
              <a:gd name="connsiteX11" fmla="*/ 504236 w 2593386"/>
              <a:gd name="connsiteY11" fmla="*/ 3175 h 2009775"/>
              <a:gd name="connsiteX0" fmla="*/ 558445 w 2647595"/>
              <a:gd name="connsiteY0" fmla="*/ 3175 h 2109781"/>
              <a:gd name="connsiteX1" fmla="*/ 209195 w 2647595"/>
              <a:gd name="connsiteY1" fmla="*/ 606425 h 2109781"/>
              <a:gd name="connsiteX2" fmla="*/ 1269645 w 2647595"/>
              <a:gd name="connsiteY2" fmla="*/ 2009775 h 2109781"/>
              <a:gd name="connsiteX3" fmla="*/ 1841145 w 2647595"/>
              <a:gd name="connsiteY3" fmla="*/ 1724025 h 2109781"/>
              <a:gd name="connsiteX4" fmla="*/ 1834795 w 2647595"/>
              <a:gd name="connsiteY4" fmla="*/ 1657350 h 2109781"/>
              <a:gd name="connsiteX5" fmla="*/ 2647595 w 2647595"/>
              <a:gd name="connsiteY5" fmla="*/ 1368425 h 2109781"/>
              <a:gd name="connsiteX6" fmla="*/ 2615845 w 2647595"/>
              <a:gd name="connsiteY6" fmla="*/ 1279525 h 2109781"/>
              <a:gd name="connsiteX7" fmla="*/ 1755420 w 2647595"/>
              <a:gd name="connsiteY7" fmla="*/ 1625600 h 2109781"/>
              <a:gd name="connsiteX8" fmla="*/ 1225195 w 2647595"/>
              <a:gd name="connsiteY8" fmla="*/ 1901825 h 2109781"/>
              <a:gd name="connsiteX9" fmla="*/ 304445 w 2647595"/>
              <a:gd name="connsiteY9" fmla="*/ 682625 h 2109781"/>
              <a:gd name="connsiteX10" fmla="*/ 688620 w 2647595"/>
              <a:gd name="connsiteY10" fmla="*/ 0 h 2109781"/>
              <a:gd name="connsiteX11" fmla="*/ 558445 w 2647595"/>
              <a:gd name="connsiteY11" fmla="*/ 3175 h 2109781"/>
              <a:gd name="connsiteX0" fmla="*/ 558445 w 2647595"/>
              <a:gd name="connsiteY0" fmla="*/ 3175 h 2109781"/>
              <a:gd name="connsiteX1" fmla="*/ 209195 w 2647595"/>
              <a:gd name="connsiteY1" fmla="*/ 606425 h 2109781"/>
              <a:gd name="connsiteX2" fmla="*/ 1269645 w 2647595"/>
              <a:gd name="connsiteY2" fmla="*/ 2009775 h 2109781"/>
              <a:gd name="connsiteX3" fmla="*/ 1841145 w 2647595"/>
              <a:gd name="connsiteY3" fmla="*/ 1724025 h 2109781"/>
              <a:gd name="connsiteX4" fmla="*/ 1834795 w 2647595"/>
              <a:gd name="connsiteY4" fmla="*/ 1657350 h 2109781"/>
              <a:gd name="connsiteX5" fmla="*/ 2647595 w 2647595"/>
              <a:gd name="connsiteY5" fmla="*/ 1368425 h 2109781"/>
              <a:gd name="connsiteX6" fmla="*/ 2615845 w 2647595"/>
              <a:gd name="connsiteY6" fmla="*/ 1279525 h 2109781"/>
              <a:gd name="connsiteX7" fmla="*/ 1755420 w 2647595"/>
              <a:gd name="connsiteY7" fmla="*/ 1625600 h 2109781"/>
              <a:gd name="connsiteX8" fmla="*/ 1225195 w 2647595"/>
              <a:gd name="connsiteY8" fmla="*/ 1901825 h 2109781"/>
              <a:gd name="connsiteX9" fmla="*/ 304445 w 2647595"/>
              <a:gd name="connsiteY9" fmla="*/ 682625 h 2109781"/>
              <a:gd name="connsiteX10" fmla="*/ 688620 w 2647595"/>
              <a:gd name="connsiteY10" fmla="*/ 0 h 2109781"/>
              <a:gd name="connsiteX11" fmla="*/ 558445 w 2647595"/>
              <a:gd name="connsiteY11" fmla="*/ 3175 h 2109781"/>
              <a:gd name="connsiteX0" fmla="*/ 566560 w 2655710"/>
              <a:gd name="connsiteY0" fmla="*/ 3175 h 2109044"/>
              <a:gd name="connsiteX1" fmla="*/ 207785 w 2655710"/>
              <a:gd name="connsiteY1" fmla="*/ 593725 h 2109044"/>
              <a:gd name="connsiteX2" fmla="*/ 1277760 w 2655710"/>
              <a:gd name="connsiteY2" fmla="*/ 2009775 h 2109044"/>
              <a:gd name="connsiteX3" fmla="*/ 1849260 w 2655710"/>
              <a:gd name="connsiteY3" fmla="*/ 1724025 h 2109044"/>
              <a:gd name="connsiteX4" fmla="*/ 1842910 w 2655710"/>
              <a:gd name="connsiteY4" fmla="*/ 1657350 h 2109044"/>
              <a:gd name="connsiteX5" fmla="*/ 2655710 w 2655710"/>
              <a:gd name="connsiteY5" fmla="*/ 1368425 h 2109044"/>
              <a:gd name="connsiteX6" fmla="*/ 2623960 w 2655710"/>
              <a:gd name="connsiteY6" fmla="*/ 1279525 h 2109044"/>
              <a:gd name="connsiteX7" fmla="*/ 1763535 w 2655710"/>
              <a:gd name="connsiteY7" fmla="*/ 1625600 h 2109044"/>
              <a:gd name="connsiteX8" fmla="*/ 1233310 w 2655710"/>
              <a:gd name="connsiteY8" fmla="*/ 1901825 h 2109044"/>
              <a:gd name="connsiteX9" fmla="*/ 312560 w 2655710"/>
              <a:gd name="connsiteY9" fmla="*/ 682625 h 2109044"/>
              <a:gd name="connsiteX10" fmla="*/ 696735 w 2655710"/>
              <a:gd name="connsiteY10" fmla="*/ 0 h 2109044"/>
              <a:gd name="connsiteX11" fmla="*/ 566560 w 2655710"/>
              <a:gd name="connsiteY11" fmla="*/ 3175 h 2109044"/>
              <a:gd name="connsiteX0" fmla="*/ 566560 w 2655710"/>
              <a:gd name="connsiteY0" fmla="*/ 3175 h 2109044"/>
              <a:gd name="connsiteX1" fmla="*/ 207785 w 2655710"/>
              <a:gd name="connsiteY1" fmla="*/ 593725 h 2109044"/>
              <a:gd name="connsiteX2" fmla="*/ 1277760 w 2655710"/>
              <a:gd name="connsiteY2" fmla="*/ 2009775 h 2109044"/>
              <a:gd name="connsiteX3" fmla="*/ 1849260 w 2655710"/>
              <a:gd name="connsiteY3" fmla="*/ 1724025 h 2109044"/>
              <a:gd name="connsiteX4" fmla="*/ 1842910 w 2655710"/>
              <a:gd name="connsiteY4" fmla="*/ 1657350 h 2109044"/>
              <a:gd name="connsiteX5" fmla="*/ 2655710 w 2655710"/>
              <a:gd name="connsiteY5" fmla="*/ 1368425 h 2109044"/>
              <a:gd name="connsiteX6" fmla="*/ 2623960 w 2655710"/>
              <a:gd name="connsiteY6" fmla="*/ 1279525 h 2109044"/>
              <a:gd name="connsiteX7" fmla="*/ 1763535 w 2655710"/>
              <a:gd name="connsiteY7" fmla="*/ 1625600 h 2109044"/>
              <a:gd name="connsiteX8" fmla="*/ 1233310 w 2655710"/>
              <a:gd name="connsiteY8" fmla="*/ 1901825 h 2109044"/>
              <a:gd name="connsiteX9" fmla="*/ 312560 w 2655710"/>
              <a:gd name="connsiteY9" fmla="*/ 682625 h 2109044"/>
              <a:gd name="connsiteX10" fmla="*/ 696735 w 2655710"/>
              <a:gd name="connsiteY10" fmla="*/ 0 h 2109044"/>
              <a:gd name="connsiteX11" fmla="*/ 566560 w 2655710"/>
              <a:gd name="connsiteY11" fmla="*/ 3175 h 2109044"/>
              <a:gd name="connsiteX0" fmla="*/ 566560 w 2655710"/>
              <a:gd name="connsiteY0" fmla="*/ 3175 h 2109044"/>
              <a:gd name="connsiteX1" fmla="*/ 207785 w 2655710"/>
              <a:gd name="connsiteY1" fmla="*/ 593725 h 2109044"/>
              <a:gd name="connsiteX2" fmla="*/ 1277760 w 2655710"/>
              <a:gd name="connsiteY2" fmla="*/ 2009775 h 2109044"/>
              <a:gd name="connsiteX3" fmla="*/ 1849260 w 2655710"/>
              <a:gd name="connsiteY3" fmla="*/ 1724025 h 2109044"/>
              <a:gd name="connsiteX4" fmla="*/ 1842910 w 2655710"/>
              <a:gd name="connsiteY4" fmla="*/ 1657350 h 2109044"/>
              <a:gd name="connsiteX5" fmla="*/ 2655710 w 2655710"/>
              <a:gd name="connsiteY5" fmla="*/ 1368425 h 2109044"/>
              <a:gd name="connsiteX6" fmla="*/ 2623960 w 2655710"/>
              <a:gd name="connsiteY6" fmla="*/ 1279525 h 2109044"/>
              <a:gd name="connsiteX7" fmla="*/ 1763535 w 2655710"/>
              <a:gd name="connsiteY7" fmla="*/ 1625600 h 2109044"/>
              <a:gd name="connsiteX8" fmla="*/ 1233310 w 2655710"/>
              <a:gd name="connsiteY8" fmla="*/ 1901825 h 2109044"/>
              <a:gd name="connsiteX9" fmla="*/ 312560 w 2655710"/>
              <a:gd name="connsiteY9" fmla="*/ 682625 h 2109044"/>
              <a:gd name="connsiteX10" fmla="*/ 696735 w 2655710"/>
              <a:gd name="connsiteY10" fmla="*/ 0 h 2109044"/>
              <a:gd name="connsiteX11" fmla="*/ 566560 w 2655710"/>
              <a:gd name="connsiteY11" fmla="*/ 3175 h 2109044"/>
              <a:gd name="connsiteX0" fmla="*/ 582843 w 2671993"/>
              <a:gd name="connsiteY0" fmla="*/ 3175 h 2109044"/>
              <a:gd name="connsiteX1" fmla="*/ 205018 w 2671993"/>
              <a:gd name="connsiteY1" fmla="*/ 593725 h 2109044"/>
              <a:gd name="connsiteX2" fmla="*/ 1294043 w 2671993"/>
              <a:gd name="connsiteY2" fmla="*/ 2009775 h 2109044"/>
              <a:gd name="connsiteX3" fmla="*/ 1865543 w 2671993"/>
              <a:gd name="connsiteY3" fmla="*/ 1724025 h 2109044"/>
              <a:gd name="connsiteX4" fmla="*/ 1859193 w 2671993"/>
              <a:gd name="connsiteY4" fmla="*/ 1657350 h 2109044"/>
              <a:gd name="connsiteX5" fmla="*/ 2671993 w 2671993"/>
              <a:gd name="connsiteY5" fmla="*/ 1368425 h 2109044"/>
              <a:gd name="connsiteX6" fmla="*/ 2640243 w 2671993"/>
              <a:gd name="connsiteY6" fmla="*/ 1279525 h 2109044"/>
              <a:gd name="connsiteX7" fmla="*/ 1779818 w 2671993"/>
              <a:gd name="connsiteY7" fmla="*/ 1625600 h 2109044"/>
              <a:gd name="connsiteX8" fmla="*/ 1249593 w 2671993"/>
              <a:gd name="connsiteY8" fmla="*/ 1901825 h 2109044"/>
              <a:gd name="connsiteX9" fmla="*/ 328843 w 2671993"/>
              <a:gd name="connsiteY9" fmla="*/ 682625 h 2109044"/>
              <a:gd name="connsiteX10" fmla="*/ 713018 w 2671993"/>
              <a:gd name="connsiteY10" fmla="*/ 0 h 2109044"/>
              <a:gd name="connsiteX11" fmla="*/ 582843 w 2671993"/>
              <a:gd name="connsiteY11" fmla="*/ 3175 h 2109044"/>
              <a:gd name="connsiteX0" fmla="*/ 582843 w 2671993"/>
              <a:gd name="connsiteY0" fmla="*/ 3175 h 2109044"/>
              <a:gd name="connsiteX1" fmla="*/ 205018 w 2671993"/>
              <a:gd name="connsiteY1" fmla="*/ 593725 h 2109044"/>
              <a:gd name="connsiteX2" fmla="*/ 1294043 w 2671993"/>
              <a:gd name="connsiteY2" fmla="*/ 2009775 h 2109044"/>
              <a:gd name="connsiteX3" fmla="*/ 1865543 w 2671993"/>
              <a:gd name="connsiteY3" fmla="*/ 1724025 h 2109044"/>
              <a:gd name="connsiteX4" fmla="*/ 1859193 w 2671993"/>
              <a:gd name="connsiteY4" fmla="*/ 1657350 h 2109044"/>
              <a:gd name="connsiteX5" fmla="*/ 2671993 w 2671993"/>
              <a:gd name="connsiteY5" fmla="*/ 1368425 h 2109044"/>
              <a:gd name="connsiteX6" fmla="*/ 2640243 w 2671993"/>
              <a:gd name="connsiteY6" fmla="*/ 1279525 h 2109044"/>
              <a:gd name="connsiteX7" fmla="*/ 1779818 w 2671993"/>
              <a:gd name="connsiteY7" fmla="*/ 1625600 h 2109044"/>
              <a:gd name="connsiteX8" fmla="*/ 1249593 w 2671993"/>
              <a:gd name="connsiteY8" fmla="*/ 1901825 h 2109044"/>
              <a:gd name="connsiteX9" fmla="*/ 328843 w 2671993"/>
              <a:gd name="connsiteY9" fmla="*/ 682625 h 2109044"/>
              <a:gd name="connsiteX10" fmla="*/ 713018 w 2671993"/>
              <a:gd name="connsiteY10" fmla="*/ 0 h 2109044"/>
              <a:gd name="connsiteX11" fmla="*/ 582843 w 2671993"/>
              <a:gd name="connsiteY11" fmla="*/ 3175 h 2109044"/>
              <a:gd name="connsiteX0" fmla="*/ 657464 w 2746614"/>
              <a:gd name="connsiteY0" fmla="*/ 3175 h 2136380"/>
              <a:gd name="connsiteX1" fmla="*/ 279639 w 2746614"/>
              <a:gd name="connsiteY1" fmla="*/ 593725 h 2136380"/>
              <a:gd name="connsiteX2" fmla="*/ 1368664 w 2746614"/>
              <a:gd name="connsiteY2" fmla="*/ 2009775 h 2136380"/>
              <a:gd name="connsiteX3" fmla="*/ 1940164 w 2746614"/>
              <a:gd name="connsiteY3" fmla="*/ 1724025 h 2136380"/>
              <a:gd name="connsiteX4" fmla="*/ 1933814 w 2746614"/>
              <a:gd name="connsiteY4" fmla="*/ 1657350 h 2136380"/>
              <a:gd name="connsiteX5" fmla="*/ 2746614 w 2746614"/>
              <a:gd name="connsiteY5" fmla="*/ 1368425 h 2136380"/>
              <a:gd name="connsiteX6" fmla="*/ 2714864 w 2746614"/>
              <a:gd name="connsiteY6" fmla="*/ 1279525 h 2136380"/>
              <a:gd name="connsiteX7" fmla="*/ 1854439 w 2746614"/>
              <a:gd name="connsiteY7" fmla="*/ 1625600 h 2136380"/>
              <a:gd name="connsiteX8" fmla="*/ 1324214 w 2746614"/>
              <a:gd name="connsiteY8" fmla="*/ 1901825 h 2136380"/>
              <a:gd name="connsiteX9" fmla="*/ 403464 w 2746614"/>
              <a:gd name="connsiteY9" fmla="*/ 682625 h 2136380"/>
              <a:gd name="connsiteX10" fmla="*/ 787639 w 2746614"/>
              <a:gd name="connsiteY10" fmla="*/ 0 h 2136380"/>
              <a:gd name="connsiteX11" fmla="*/ 657464 w 2746614"/>
              <a:gd name="connsiteY11" fmla="*/ 3175 h 2136380"/>
              <a:gd name="connsiteX0" fmla="*/ 654300 w 2743450"/>
              <a:gd name="connsiteY0" fmla="*/ 3175 h 2139898"/>
              <a:gd name="connsiteX1" fmla="*/ 276475 w 2743450"/>
              <a:gd name="connsiteY1" fmla="*/ 593725 h 2139898"/>
              <a:gd name="connsiteX2" fmla="*/ 1365500 w 2743450"/>
              <a:gd name="connsiteY2" fmla="*/ 2009775 h 2139898"/>
              <a:gd name="connsiteX3" fmla="*/ 1937000 w 2743450"/>
              <a:gd name="connsiteY3" fmla="*/ 1724025 h 2139898"/>
              <a:gd name="connsiteX4" fmla="*/ 1930650 w 2743450"/>
              <a:gd name="connsiteY4" fmla="*/ 1657350 h 2139898"/>
              <a:gd name="connsiteX5" fmla="*/ 2743450 w 2743450"/>
              <a:gd name="connsiteY5" fmla="*/ 1368425 h 2139898"/>
              <a:gd name="connsiteX6" fmla="*/ 2711700 w 2743450"/>
              <a:gd name="connsiteY6" fmla="*/ 1279525 h 2139898"/>
              <a:gd name="connsiteX7" fmla="*/ 1851275 w 2743450"/>
              <a:gd name="connsiteY7" fmla="*/ 1625600 h 2139898"/>
              <a:gd name="connsiteX8" fmla="*/ 1321050 w 2743450"/>
              <a:gd name="connsiteY8" fmla="*/ 1901825 h 2139898"/>
              <a:gd name="connsiteX9" fmla="*/ 400300 w 2743450"/>
              <a:gd name="connsiteY9" fmla="*/ 682625 h 2139898"/>
              <a:gd name="connsiteX10" fmla="*/ 784475 w 2743450"/>
              <a:gd name="connsiteY10" fmla="*/ 0 h 2139898"/>
              <a:gd name="connsiteX11" fmla="*/ 654300 w 2743450"/>
              <a:gd name="connsiteY11" fmla="*/ 3175 h 2139898"/>
              <a:gd name="connsiteX0" fmla="*/ 654300 w 2743450"/>
              <a:gd name="connsiteY0" fmla="*/ 3175 h 2139898"/>
              <a:gd name="connsiteX1" fmla="*/ 276475 w 2743450"/>
              <a:gd name="connsiteY1" fmla="*/ 593725 h 2139898"/>
              <a:gd name="connsiteX2" fmla="*/ 1365500 w 2743450"/>
              <a:gd name="connsiteY2" fmla="*/ 2009775 h 2139898"/>
              <a:gd name="connsiteX3" fmla="*/ 1937000 w 2743450"/>
              <a:gd name="connsiteY3" fmla="*/ 1724025 h 2139898"/>
              <a:gd name="connsiteX4" fmla="*/ 1930650 w 2743450"/>
              <a:gd name="connsiteY4" fmla="*/ 1657350 h 2139898"/>
              <a:gd name="connsiteX5" fmla="*/ 2743450 w 2743450"/>
              <a:gd name="connsiteY5" fmla="*/ 1368425 h 2139898"/>
              <a:gd name="connsiteX6" fmla="*/ 2711700 w 2743450"/>
              <a:gd name="connsiteY6" fmla="*/ 1279525 h 2139898"/>
              <a:gd name="connsiteX7" fmla="*/ 1851275 w 2743450"/>
              <a:gd name="connsiteY7" fmla="*/ 1625600 h 2139898"/>
              <a:gd name="connsiteX8" fmla="*/ 1321050 w 2743450"/>
              <a:gd name="connsiteY8" fmla="*/ 1901825 h 2139898"/>
              <a:gd name="connsiteX9" fmla="*/ 400300 w 2743450"/>
              <a:gd name="connsiteY9" fmla="*/ 682625 h 2139898"/>
              <a:gd name="connsiteX10" fmla="*/ 784475 w 2743450"/>
              <a:gd name="connsiteY10" fmla="*/ 0 h 2139898"/>
              <a:gd name="connsiteX11" fmla="*/ 654300 w 2743450"/>
              <a:gd name="connsiteY11" fmla="*/ 3175 h 2139898"/>
              <a:gd name="connsiteX0" fmla="*/ 654300 w 2743450"/>
              <a:gd name="connsiteY0" fmla="*/ 3175 h 2139898"/>
              <a:gd name="connsiteX1" fmla="*/ 276475 w 2743450"/>
              <a:gd name="connsiteY1" fmla="*/ 593725 h 2139898"/>
              <a:gd name="connsiteX2" fmla="*/ 1365500 w 2743450"/>
              <a:gd name="connsiteY2" fmla="*/ 2009775 h 2139898"/>
              <a:gd name="connsiteX3" fmla="*/ 1937000 w 2743450"/>
              <a:gd name="connsiteY3" fmla="*/ 1724025 h 2139898"/>
              <a:gd name="connsiteX4" fmla="*/ 1930650 w 2743450"/>
              <a:gd name="connsiteY4" fmla="*/ 1657350 h 2139898"/>
              <a:gd name="connsiteX5" fmla="*/ 2743450 w 2743450"/>
              <a:gd name="connsiteY5" fmla="*/ 1368425 h 2139898"/>
              <a:gd name="connsiteX6" fmla="*/ 2711700 w 2743450"/>
              <a:gd name="connsiteY6" fmla="*/ 1279525 h 2139898"/>
              <a:gd name="connsiteX7" fmla="*/ 1851275 w 2743450"/>
              <a:gd name="connsiteY7" fmla="*/ 1625600 h 2139898"/>
              <a:gd name="connsiteX8" fmla="*/ 1321050 w 2743450"/>
              <a:gd name="connsiteY8" fmla="*/ 1901825 h 2139898"/>
              <a:gd name="connsiteX9" fmla="*/ 400300 w 2743450"/>
              <a:gd name="connsiteY9" fmla="*/ 682625 h 2139898"/>
              <a:gd name="connsiteX10" fmla="*/ 784475 w 2743450"/>
              <a:gd name="connsiteY10" fmla="*/ 0 h 2139898"/>
              <a:gd name="connsiteX11" fmla="*/ 654300 w 2743450"/>
              <a:gd name="connsiteY11" fmla="*/ 3175 h 2139898"/>
              <a:gd name="connsiteX0" fmla="*/ 654300 w 2743450"/>
              <a:gd name="connsiteY0" fmla="*/ 3175 h 2139898"/>
              <a:gd name="connsiteX1" fmla="*/ 276475 w 2743450"/>
              <a:gd name="connsiteY1" fmla="*/ 593725 h 2139898"/>
              <a:gd name="connsiteX2" fmla="*/ 1365500 w 2743450"/>
              <a:gd name="connsiteY2" fmla="*/ 2009775 h 2139898"/>
              <a:gd name="connsiteX3" fmla="*/ 1937000 w 2743450"/>
              <a:gd name="connsiteY3" fmla="*/ 1724025 h 2139898"/>
              <a:gd name="connsiteX4" fmla="*/ 1930650 w 2743450"/>
              <a:gd name="connsiteY4" fmla="*/ 1657350 h 2139898"/>
              <a:gd name="connsiteX5" fmla="*/ 2743450 w 2743450"/>
              <a:gd name="connsiteY5" fmla="*/ 1368425 h 2139898"/>
              <a:gd name="connsiteX6" fmla="*/ 2711700 w 2743450"/>
              <a:gd name="connsiteY6" fmla="*/ 1279525 h 2139898"/>
              <a:gd name="connsiteX7" fmla="*/ 1851275 w 2743450"/>
              <a:gd name="connsiteY7" fmla="*/ 1625600 h 2139898"/>
              <a:gd name="connsiteX8" fmla="*/ 1321050 w 2743450"/>
              <a:gd name="connsiteY8" fmla="*/ 1901825 h 2139898"/>
              <a:gd name="connsiteX9" fmla="*/ 400300 w 2743450"/>
              <a:gd name="connsiteY9" fmla="*/ 682625 h 2139898"/>
              <a:gd name="connsiteX10" fmla="*/ 784475 w 2743450"/>
              <a:gd name="connsiteY10" fmla="*/ 0 h 2139898"/>
              <a:gd name="connsiteX11" fmla="*/ 654300 w 2743450"/>
              <a:gd name="connsiteY11" fmla="*/ 3175 h 2139898"/>
              <a:gd name="connsiteX0" fmla="*/ 654300 w 2743450"/>
              <a:gd name="connsiteY0" fmla="*/ 3175 h 2139898"/>
              <a:gd name="connsiteX1" fmla="*/ 276475 w 2743450"/>
              <a:gd name="connsiteY1" fmla="*/ 593725 h 2139898"/>
              <a:gd name="connsiteX2" fmla="*/ 1365500 w 2743450"/>
              <a:gd name="connsiteY2" fmla="*/ 2009775 h 2139898"/>
              <a:gd name="connsiteX3" fmla="*/ 1937000 w 2743450"/>
              <a:gd name="connsiteY3" fmla="*/ 1724025 h 2139898"/>
              <a:gd name="connsiteX4" fmla="*/ 1930650 w 2743450"/>
              <a:gd name="connsiteY4" fmla="*/ 1657350 h 2139898"/>
              <a:gd name="connsiteX5" fmla="*/ 2743450 w 2743450"/>
              <a:gd name="connsiteY5" fmla="*/ 1368425 h 2139898"/>
              <a:gd name="connsiteX6" fmla="*/ 2711700 w 2743450"/>
              <a:gd name="connsiteY6" fmla="*/ 1279525 h 2139898"/>
              <a:gd name="connsiteX7" fmla="*/ 1851275 w 2743450"/>
              <a:gd name="connsiteY7" fmla="*/ 1625600 h 2139898"/>
              <a:gd name="connsiteX8" fmla="*/ 1321050 w 2743450"/>
              <a:gd name="connsiteY8" fmla="*/ 1901825 h 2139898"/>
              <a:gd name="connsiteX9" fmla="*/ 400300 w 2743450"/>
              <a:gd name="connsiteY9" fmla="*/ 682625 h 2139898"/>
              <a:gd name="connsiteX10" fmla="*/ 784475 w 2743450"/>
              <a:gd name="connsiteY10" fmla="*/ 0 h 2139898"/>
              <a:gd name="connsiteX11" fmla="*/ 654300 w 2743450"/>
              <a:gd name="connsiteY11" fmla="*/ 3175 h 2139898"/>
              <a:gd name="connsiteX0" fmla="*/ 654300 w 2743450"/>
              <a:gd name="connsiteY0" fmla="*/ 3175 h 2139898"/>
              <a:gd name="connsiteX1" fmla="*/ 276475 w 2743450"/>
              <a:gd name="connsiteY1" fmla="*/ 593725 h 2139898"/>
              <a:gd name="connsiteX2" fmla="*/ 1365500 w 2743450"/>
              <a:gd name="connsiteY2" fmla="*/ 2009775 h 2139898"/>
              <a:gd name="connsiteX3" fmla="*/ 1937000 w 2743450"/>
              <a:gd name="connsiteY3" fmla="*/ 1724025 h 2139898"/>
              <a:gd name="connsiteX4" fmla="*/ 1930650 w 2743450"/>
              <a:gd name="connsiteY4" fmla="*/ 1657350 h 2139898"/>
              <a:gd name="connsiteX5" fmla="*/ 2743450 w 2743450"/>
              <a:gd name="connsiteY5" fmla="*/ 1368425 h 2139898"/>
              <a:gd name="connsiteX6" fmla="*/ 2711700 w 2743450"/>
              <a:gd name="connsiteY6" fmla="*/ 1279525 h 2139898"/>
              <a:gd name="connsiteX7" fmla="*/ 1848100 w 2743450"/>
              <a:gd name="connsiteY7" fmla="*/ 1606550 h 2139898"/>
              <a:gd name="connsiteX8" fmla="*/ 1321050 w 2743450"/>
              <a:gd name="connsiteY8" fmla="*/ 1901825 h 2139898"/>
              <a:gd name="connsiteX9" fmla="*/ 400300 w 2743450"/>
              <a:gd name="connsiteY9" fmla="*/ 682625 h 2139898"/>
              <a:gd name="connsiteX10" fmla="*/ 784475 w 2743450"/>
              <a:gd name="connsiteY10" fmla="*/ 0 h 2139898"/>
              <a:gd name="connsiteX11" fmla="*/ 654300 w 2743450"/>
              <a:gd name="connsiteY11" fmla="*/ 3175 h 2139898"/>
              <a:gd name="connsiteX0" fmla="*/ 654300 w 2743450"/>
              <a:gd name="connsiteY0" fmla="*/ 3175 h 2139898"/>
              <a:gd name="connsiteX1" fmla="*/ 276475 w 2743450"/>
              <a:gd name="connsiteY1" fmla="*/ 593725 h 2139898"/>
              <a:gd name="connsiteX2" fmla="*/ 1365500 w 2743450"/>
              <a:gd name="connsiteY2" fmla="*/ 2009775 h 2139898"/>
              <a:gd name="connsiteX3" fmla="*/ 1937000 w 2743450"/>
              <a:gd name="connsiteY3" fmla="*/ 1724025 h 2139898"/>
              <a:gd name="connsiteX4" fmla="*/ 1930650 w 2743450"/>
              <a:gd name="connsiteY4" fmla="*/ 1657350 h 2139898"/>
              <a:gd name="connsiteX5" fmla="*/ 2743450 w 2743450"/>
              <a:gd name="connsiteY5" fmla="*/ 1368425 h 2139898"/>
              <a:gd name="connsiteX6" fmla="*/ 2711700 w 2743450"/>
              <a:gd name="connsiteY6" fmla="*/ 1279525 h 2139898"/>
              <a:gd name="connsiteX7" fmla="*/ 1848100 w 2743450"/>
              <a:gd name="connsiteY7" fmla="*/ 1606550 h 2139898"/>
              <a:gd name="connsiteX8" fmla="*/ 1321050 w 2743450"/>
              <a:gd name="connsiteY8" fmla="*/ 1901825 h 2139898"/>
              <a:gd name="connsiteX9" fmla="*/ 400300 w 2743450"/>
              <a:gd name="connsiteY9" fmla="*/ 682625 h 2139898"/>
              <a:gd name="connsiteX10" fmla="*/ 784475 w 2743450"/>
              <a:gd name="connsiteY10" fmla="*/ 0 h 2139898"/>
              <a:gd name="connsiteX11" fmla="*/ 654300 w 2743450"/>
              <a:gd name="connsiteY11" fmla="*/ 3175 h 2139898"/>
              <a:gd name="connsiteX0" fmla="*/ 654300 w 2743450"/>
              <a:gd name="connsiteY0" fmla="*/ 3175 h 2139898"/>
              <a:gd name="connsiteX1" fmla="*/ 276475 w 2743450"/>
              <a:gd name="connsiteY1" fmla="*/ 593725 h 2139898"/>
              <a:gd name="connsiteX2" fmla="*/ 1365500 w 2743450"/>
              <a:gd name="connsiteY2" fmla="*/ 2009775 h 2139898"/>
              <a:gd name="connsiteX3" fmla="*/ 1937000 w 2743450"/>
              <a:gd name="connsiteY3" fmla="*/ 1724025 h 2139898"/>
              <a:gd name="connsiteX4" fmla="*/ 1930650 w 2743450"/>
              <a:gd name="connsiteY4" fmla="*/ 1657350 h 2139898"/>
              <a:gd name="connsiteX5" fmla="*/ 2743450 w 2743450"/>
              <a:gd name="connsiteY5" fmla="*/ 1368425 h 2139898"/>
              <a:gd name="connsiteX6" fmla="*/ 2711700 w 2743450"/>
              <a:gd name="connsiteY6" fmla="*/ 1279525 h 2139898"/>
              <a:gd name="connsiteX7" fmla="*/ 1848100 w 2743450"/>
              <a:gd name="connsiteY7" fmla="*/ 1606550 h 2139898"/>
              <a:gd name="connsiteX8" fmla="*/ 1321050 w 2743450"/>
              <a:gd name="connsiteY8" fmla="*/ 1901825 h 2139898"/>
              <a:gd name="connsiteX9" fmla="*/ 400300 w 2743450"/>
              <a:gd name="connsiteY9" fmla="*/ 682625 h 2139898"/>
              <a:gd name="connsiteX10" fmla="*/ 784475 w 2743450"/>
              <a:gd name="connsiteY10" fmla="*/ 0 h 2139898"/>
              <a:gd name="connsiteX11" fmla="*/ 654300 w 2743450"/>
              <a:gd name="connsiteY11" fmla="*/ 3175 h 2139898"/>
              <a:gd name="connsiteX0" fmla="*/ 654300 w 2743450"/>
              <a:gd name="connsiteY0" fmla="*/ 3175 h 2139898"/>
              <a:gd name="connsiteX1" fmla="*/ 276475 w 2743450"/>
              <a:gd name="connsiteY1" fmla="*/ 593725 h 2139898"/>
              <a:gd name="connsiteX2" fmla="*/ 1365500 w 2743450"/>
              <a:gd name="connsiteY2" fmla="*/ 2009775 h 2139898"/>
              <a:gd name="connsiteX3" fmla="*/ 1937000 w 2743450"/>
              <a:gd name="connsiteY3" fmla="*/ 1724025 h 2139898"/>
              <a:gd name="connsiteX4" fmla="*/ 1930650 w 2743450"/>
              <a:gd name="connsiteY4" fmla="*/ 1657350 h 2139898"/>
              <a:gd name="connsiteX5" fmla="*/ 2743450 w 2743450"/>
              <a:gd name="connsiteY5" fmla="*/ 1368425 h 2139898"/>
              <a:gd name="connsiteX6" fmla="*/ 2711700 w 2743450"/>
              <a:gd name="connsiteY6" fmla="*/ 1279525 h 2139898"/>
              <a:gd name="connsiteX7" fmla="*/ 1848100 w 2743450"/>
              <a:gd name="connsiteY7" fmla="*/ 1606550 h 2139898"/>
              <a:gd name="connsiteX8" fmla="*/ 1321050 w 2743450"/>
              <a:gd name="connsiteY8" fmla="*/ 1901825 h 2139898"/>
              <a:gd name="connsiteX9" fmla="*/ 400300 w 2743450"/>
              <a:gd name="connsiteY9" fmla="*/ 682625 h 2139898"/>
              <a:gd name="connsiteX10" fmla="*/ 784475 w 2743450"/>
              <a:gd name="connsiteY10" fmla="*/ 0 h 2139898"/>
              <a:gd name="connsiteX11" fmla="*/ 654300 w 2743450"/>
              <a:gd name="connsiteY11" fmla="*/ 3175 h 2139898"/>
              <a:gd name="connsiteX0" fmla="*/ 654300 w 2743450"/>
              <a:gd name="connsiteY0" fmla="*/ 3175 h 2139898"/>
              <a:gd name="connsiteX1" fmla="*/ 276475 w 2743450"/>
              <a:gd name="connsiteY1" fmla="*/ 593725 h 2139898"/>
              <a:gd name="connsiteX2" fmla="*/ 1365500 w 2743450"/>
              <a:gd name="connsiteY2" fmla="*/ 2009775 h 2139898"/>
              <a:gd name="connsiteX3" fmla="*/ 1937000 w 2743450"/>
              <a:gd name="connsiteY3" fmla="*/ 1724025 h 2139898"/>
              <a:gd name="connsiteX4" fmla="*/ 1930650 w 2743450"/>
              <a:gd name="connsiteY4" fmla="*/ 1657350 h 2139898"/>
              <a:gd name="connsiteX5" fmla="*/ 2743450 w 2743450"/>
              <a:gd name="connsiteY5" fmla="*/ 1368425 h 2139898"/>
              <a:gd name="connsiteX6" fmla="*/ 2711700 w 2743450"/>
              <a:gd name="connsiteY6" fmla="*/ 1279525 h 2139898"/>
              <a:gd name="connsiteX7" fmla="*/ 1848100 w 2743450"/>
              <a:gd name="connsiteY7" fmla="*/ 1606550 h 2139898"/>
              <a:gd name="connsiteX8" fmla="*/ 1321050 w 2743450"/>
              <a:gd name="connsiteY8" fmla="*/ 1901825 h 2139898"/>
              <a:gd name="connsiteX9" fmla="*/ 400300 w 2743450"/>
              <a:gd name="connsiteY9" fmla="*/ 682625 h 2139898"/>
              <a:gd name="connsiteX10" fmla="*/ 784475 w 2743450"/>
              <a:gd name="connsiteY10" fmla="*/ 0 h 2139898"/>
              <a:gd name="connsiteX11" fmla="*/ 654300 w 2743450"/>
              <a:gd name="connsiteY11" fmla="*/ 3175 h 2139898"/>
              <a:gd name="connsiteX0" fmla="*/ 654300 w 2743450"/>
              <a:gd name="connsiteY0" fmla="*/ 3175 h 2139898"/>
              <a:gd name="connsiteX1" fmla="*/ 276475 w 2743450"/>
              <a:gd name="connsiteY1" fmla="*/ 593725 h 2139898"/>
              <a:gd name="connsiteX2" fmla="*/ 1365500 w 2743450"/>
              <a:gd name="connsiteY2" fmla="*/ 2009775 h 2139898"/>
              <a:gd name="connsiteX3" fmla="*/ 1937000 w 2743450"/>
              <a:gd name="connsiteY3" fmla="*/ 1724025 h 2139898"/>
              <a:gd name="connsiteX4" fmla="*/ 1930650 w 2743450"/>
              <a:gd name="connsiteY4" fmla="*/ 1657350 h 2139898"/>
              <a:gd name="connsiteX5" fmla="*/ 2743450 w 2743450"/>
              <a:gd name="connsiteY5" fmla="*/ 1368425 h 2139898"/>
              <a:gd name="connsiteX6" fmla="*/ 2711700 w 2743450"/>
              <a:gd name="connsiteY6" fmla="*/ 1279525 h 2139898"/>
              <a:gd name="connsiteX7" fmla="*/ 1848100 w 2743450"/>
              <a:gd name="connsiteY7" fmla="*/ 1606550 h 2139898"/>
              <a:gd name="connsiteX8" fmla="*/ 1321050 w 2743450"/>
              <a:gd name="connsiteY8" fmla="*/ 1901825 h 2139898"/>
              <a:gd name="connsiteX9" fmla="*/ 400300 w 2743450"/>
              <a:gd name="connsiteY9" fmla="*/ 682625 h 2139898"/>
              <a:gd name="connsiteX10" fmla="*/ 784475 w 2743450"/>
              <a:gd name="connsiteY10" fmla="*/ 0 h 2139898"/>
              <a:gd name="connsiteX11" fmla="*/ 654300 w 2743450"/>
              <a:gd name="connsiteY11" fmla="*/ 3175 h 2139898"/>
              <a:gd name="connsiteX0" fmla="*/ 654300 w 2743450"/>
              <a:gd name="connsiteY0" fmla="*/ 6350 h 2143073"/>
              <a:gd name="connsiteX1" fmla="*/ 276475 w 2743450"/>
              <a:gd name="connsiteY1" fmla="*/ 596900 h 2143073"/>
              <a:gd name="connsiteX2" fmla="*/ 1365500 w 2743450"/>
              <a:gd name="connsiteY2" fmla="*/ 2012950 h 2143073"/>
              <a:gd name="connsiteX3" fmla="*/ 1937000 w 2743450"/>
              <a:gd name="connsiteY3" fmla="*/ 1727200 h 2143073"/>
              <a:gd name="connsiteX4" fmla="*/ 1930650 w 2743450"/>
              <a:gd name="connsiteY4" fmla="*/ 1660525 h 2143073"/>
              <a:gd name="connsiteX5" fmla="*/ 2743450 w 2743450"/>
              <a:gd name="connsiteY5" fmla="*/ 1371600 h 2143073"/>
              <a:gd name="connsiteX6" fmla="*/ 2711700 w 2743450"/>
              <a:gd name="connsiteY6" fmla="*/ 1282700 h 2143073"/>
              <a:gd name="connsiteX7" fmla="*/ 1848100 w 2743450"/>
              <a:gd name="connsiteY7" fmla="*/ 1609725 h 2143073"/>
              <a:gd name="connsiteX8" fmla="*/ 1321050 w 2743450"/>
              <a:gd name="connsiteY8" fmla="*/ 1905000 h 2143073"/>
              <a:gd name="connsiteX9" fmla="*/ 400300 w 2743450"/>
              <a:gd name="connsiteY9" fmla="*/ 685800 h 2143073"/>
              <a:gd name="connsiteX10" fmla="*/ 762250 w 2743450"/>
              <a:gd name="connsiteY10" fmla="*/ 0 h 2143073"/>
              <a:gd name="connsiteX11" fmla="*/ 654300 w 2743450"/>
              <a:gd name="connsiteY11" fmla="*/ 6350 h 2143073"/>
              <a:gd name="connsiteX0" fmla="*/ 654300 w 2743450"/>
              <a:gd name="connsiteY0" fmla="*/ 6350 h 2143073"/>
              <a:gd name="connsiteX1" fmla="*/ 276475 w 2743450"/>
              <a:gd name="connsiteY1" fmla="*/ 596900 h 2143073"/>
              <a:gd name="connsiteX2" fmla="*/ 1365500 w 2743450"/>
              <a:gd name="connsiteY2" fmla="*/ 2012950 h 2143073"/>
              <a:gd name="connsiteX3" fmla="*/ 1937000 w 2743450"/>
              <a:gd name="connsiteY3" fmla="*/ 1727200 h 2143073"/>
              <a:gd name="connsiteX4" fmla="*/ 1930650 w 2743450"/>
              <a:gd name="connsiteY4" fmla="*/ 1660525 h 2143073"/>
              <a:gd name="connsiteX5" fmla="*/ 2743450 w 2743450"/>
              <a:gd name="connsiteY5" fmla="*/ 1371600 h 2143073"/>
              <a:gd name="connsiteX6" fmla="*/ 2711700 w 2743450"/>
              <a:gd name="connsiteY6" fmla="*/ 1282700 h 2143073"/>
              <a:gd name="connsiteX7" fmla="*/ 1848100 w 2743450"/>
              <a:gd name="connsiteY7" fmla="*/ 1609725 h 2143073"/>
              <a:gd name="connsiteX8" fmla="*/ 1321050 w 2743450"/>
              <a:gd name="connsiteY8" fmla="*/ 1905000 h 2143073"/>
              <a:gd name="connsiteX9" fmla="*/ 400300 w 2743450"/>
              <a:gd name="connsiteY9" fmla="*/ 685800 h 2143073"/>
              <a:gd name="connsiteX10" fmla="*/ 778125 w 2743450"/>
              <a:gd name="connsiteY10" fmla="*/ 0 h 2143073"/>
              <a:gd name="connsiteX11" fmla="*/ 654300 w 2743450"/>
              <a:gd name="connsiteY11" fmla="*/ 6350 h 2143073"/>
              <a:gd name="connsiteX0" fmla="*/ 654300 w 2743450"/>
              <a:gd name="connsiteY0" fmla="*/ 6350 h 2143073"/>
              <a:gd name="connsiteX1" fmla="*/ 276475 w 2743450"/>
              <a:gd name="connsiteY1" fmla="*/ 596900 h 2143073"/>
              <a:gd name="connsiteX2" fmla="*/ 1365500 w 2743450"/>
              <a:gd name="connsiteY2" fmla="*/ 2012950 h 2143073"/>
              <a:gd name="connsiteX3" fmla="*/ 1937000 w 2743450"/>
              <a:gd name="connsiteY3" fmla="*/ 1727200 h 2143073"/>
              <a:gd name="connsiteX4" fmla="*/ 1930650 w 2743450"/>
              <a:gd name="connsiteY4" fmla="*/ 1660525 h 2143073"/>
              <a:gd name="connsiteX5" fmla="*/ 2743450 w 2743450"/>
              <a:gd name="connsiteY5" fmla="*/ 1371600 h 2143073"/>
              <a:gd name="connsiteX6" fmla="*/ 2711700 w 2743450"/>
              <a:gd name="connsiteY6" fmla="*/ 1282700 h 2143073"/>
              <a:gd name="connsiteX7" fmla="*/ 1848100 w 2743450"/>
              <a:gd name="connsiteY7" fmla="*/ 1609725 h 2143073"/>
              <a:gd name="connsiteX8" fmla="*/ 1321050 w 2743450"/>
              <a:gd name="connsiteY8" fmla="*/ 1905000 h 2143073"/>
              <a:gd name="connsiteX9" fmla="*/ 400300 w 2743450"/>
              <a:gd name="connsiteY9" fmla="*/ 685800 h 2143073"/>
              <a:gd name="connsiteX10" fmla="*/ 778125 w 2743450"/>
              <a:gd name="connsiteY10" fmla="*/ 0 h 2143073"/>
              <a:gd name="connsiteX11" fmla="*/ 654300 w 2743450"/>
              <a:gd name="connsiteY11" fmla="*/ 6350 h 2143073"/>
              <a:gd name="connsiteX0" fmla="*/ 654300 w 2743450"/>
              <a:gd name="connsiteY0" fmla="*/ 6350 h 2143073"/>
              <a:gd name="connsiteX1" fmla="*/ 276475 w 2743450"/>
              <a:gd name="connsiteY1" fmla="*/ 596900 h 2143073"/>
              <a:gd name="connsiteX2" fmla="*/ 1365500 w 2743450"/>
              <a:gd name="connsiteY2" fmla="*/ 2012950 h 2143073"/>
              <a:gd name="connsiteX3" fmla="*/ 1937000 w 2743450"/>
              <a:gd name="connsiteY3" fmla="*/ 1727200 h 2143073"/>
              <a:gd name="connsiteX4" fmla="*/ 1930650 w 2743450"/>
              <a:gd name="connsiteY4" fmla="*/ 1660525 h 2143073"/>
              <a:gd name="connsiteX5" fmla="*/ 2743450 w 2743450"/>
              <a:gd name="connsiteY5" fmla="*/ 1371600 h 2143073"/>
              <a:gd name="connsiteX6" fmla="*/ 2711700 w 2743450"/>
              <a:gd name="connsiteY6" fmla="*/ 1282700 h 2143073"/>
              <a:gd name="connsiteX7" fmla="*/ 1848100 w 2743450"/>
              <a:gd name="connsiteY7" fmla="*/ 1609725 h 2143073"/>
              <a:gd name="connsiteX8" fmla="*/ 1321050 w 2743450"/>
              <a:gd name="connsiteY8" fmla="*/ 1905000 h 2143073"/>
              <a:gd name="connsiteX9" fmla="*/ 400300 w 2743450"/>
              <a:gd name="connsiteY9" fmla="*/ 685800 h 2143073"/>
              <a:gd name="connsiteX10" fmla="*/ 778125 w 2743450"/>
              <a:gd name="connsiteY10" fmla="*/ 0 h 2143073"/>
              <a:gd name="connsiteX11" fmla="*/ 654300 w 2743450"/>
              <a:gd name="connsiteY11" fmla="*/ 6350 h 2143073"/>
              <a:gd name="connsiteX0" fmla="*/ 654300 w 2743450"/>
              <a:gd name="connsiteY0" fmla="*/ 6350 h 2143073"/>
              <a:gd name="connsiteX1" fmla="*/ 276475 w 2743450"/>
              <a:gd name="connsiteY1" fmla="*/ 596900 h 2143073"/>
              <a:gd name="connsiteX2" fmla="*/ 1365500 w 2743450"/>
              <a:gd name="connsiteY2" fmla="*/ 2012950 h 2143073"/>
              <a:gd name="connsiteX3" fmla="*/ 1937000 w 2743450"/>
              <a:gd name="connsiteY3" fmla="*/ 1727200 h 2143073"/>
              <a:gd name="connsiteX4" fmla="*/ 1930650 w 2743450"/>
              <a:gd name="connsiteY4" fmla="*/ 1660525 h 2143073"/>
              <a:gd name="connsiteX5" fmla="*/ 2743450 w 2743450"/>
              <a:gd name="connsiteY5" fmla="*/ 1371600 h 2143073"/>
              <a:gd name="connsiteX6" fmla="*/ 2711700 w 2743450"/>
              <a:gd name="connsiteY6" fmla="*/ 1282700 h 2143073"/>
              <a:gd name="connsiteX7" fmla="*/ 1848100 w 2743450"/>
              <a:gd name="connsiteY7" fmla="*/ 1609725 h 2143073"/>
              <a:gd name="connsiteX8" fmla="*/ 1321050 w 2743450"/>
              <a:gd name="connsiteY8" fmla="*/ 1905000 h 2143073"/>
              <a:gd name="connsiteX9" fmla="*/ 400300 w 2743450"/>
              <a:gd name="connsiteY9" fmla="*/ 685800 h 2143073"/>
              <a:gd name="connsiteX10" fmla="*/ 778125 w 2743450"/>
              <a:gd name="connsiteY10" fmla="*/ 0 h 2143073"/>
              <a:gd name="connsiteX11" fmla="*/ 654300 w 2743450"/>
              <a:gd name="connsiteY11" fmla="*/ 6350 h 2143073"/>
              <a:gd name="connsiteX0" fmla="*/ 654300 w 2743450"/>
              <a:gd name="connsiteY0" fmla="*/ 6350 h 2143073"/>
              <a:gd name="connsiteX1" fmla="*/ 276475 w 2743450"/>
              <a:gd name="connsiteY1" fmla="*/ 596900 h 2143073"/>
              <a:gd name="connsiteX2" fmla="*/ 1365500 w 2743450"/>
              <a:gd name="connsiteY2" fmla="*/ 2012950 h 2143073"/>
              <a:gd name="connsiteX3" fmla="*/ 1937000 w 2743450"/>
              <a:gd name="connsiteY3" fmla="*/ 1727200 h 2143073"/>
              <a:gd name="connsiteX4" fmla="*/ 1930650 w 2743450"/>
              <a:gd name="connsiteY4" fmla="*/ 1660525 h 2143073"/>
              <a:gd name="connsiteX5" fmla="*/ 2743450 w 2743450"/>
              <a:gd name="connsiteY5" fmla="*/ 1371600 h 2143073"/>
              <a:gd name="connsiteX6" fmla="*/ 2711700 w 2743450"/>
              <a:gd name="connsiteY6" fmla="*/ 1282700 h 2143073"/>
              <a:gd name="connsiteX7" fmla="*/ 1848100 w 2743450"/>
              <a:gd name="connsiteY7" fmla="*/ 1609725 h 2143073"/>
              <a:gd name="connsiteX8" fmla="*/ 1321050 w 2743450"/>
              <a:gd name="connsiteY8" fmla="*/ 1905000 h 2143073"/>
              <a:gd name="connsiteX9" fmla="*/ 400300 w 2743450"/>
              <a:gd name="connsiteY9" fmla="*/ 685800 h 2143073"/>
              <a:gd name="connsiteX10" fmla="*/ 778125 w 2743450"/>
              <a:gd name="connsiteY10" fmla="*/ 0 h 2143073"/>
              <a:gd name="connsiteX11" fmla="*/ 654300 w 2743450"/>
              <a:gd name="connsiteY11" fmla="*/ 6350 h 2143073"/>
              <a:gd name="connsiteX0" fmla="*/ 654300 w 2743450"/>
              <a:gd name="connsiteY0" fmla="*/ 6350 h 2143073"/>
              <a:gd name="connsiteX1" fmla="*/ 276475 w 2743450"/>
              <a:gd name="connsiteY1" fmla="*/ 596900 h 2143073"/>
              <a:gd name="connsiteX2" fmla="*/ 1365500 w 2743450"/>
              <a:gd name="connsiteY2" fmla="*/ 2012950 h 2143073"/>
              <a:gd name="connsiteX3" fmla="*/ 1937000 w 2743450"/>
              <a:gd name="connsiteY3" fmla="*/ 1727200 h 2143073"/>
              <a:gd name="connsiteX4" fmla="*/ 1930650 w 2743450"/>
              <a:gd name="connsiteY4" fmla="*/ 1660525 h 2143073"/>
              <a:gd name="connsiteX5" fmla="*/ 2743450 w 2743450"/>
              <a:gd name="connsiteY5" fmla="*/ 1371600 h 2143073"/>
              <a:gd name="connsiteX6" fmla="*/ 2711700 w 2743450"/>
              <a:gd name="connsiteY6" fmla="*/ 1282700 h 2143073"/>
              <a:gd name="connsiteX7" fmla="*/ 1848100 w 2743450"/>
              <a:gd name="connsiteY7" fmla="*/ 1609725 h 2143073"/>
              <a:gd name="connsiteX8" fmla="*/ 1321050 w 2743450"/>
              <a:gd name="connsiteY8" fmla="*/ 1905000 h 2143073"/>
              <a:gd name="connsiteX9" fmla="*/ 400300 w 2743450"/>
              <a:gd name="connsiteY9" fmla="*/ 685800 h 2143073"/>
              <a:gd name="connsiteX10" fmla="*/ 778125 w 2743450"/>
              <a:gd name="connsiteY10" fmla="*/ 0 h 2143073"/>
              <a:gd name="connsiteX11" fmla="*/ 654300 w 2743450"/>
              <a:gd name="connsiteY11" fmla="*/ 6350 h 2143073"/>
              <a:gd name="connsiteX0" fmla="*/ 654300 w 2743450"/>
              <a:gd name="connsiteY0" fmla="*/ 6350 h 2143073"/>
              <a:gd name="connsiteX1" fmla="*/ 276475 w 2743450"/>
              <a:gd name="connsiteY1" fmla="*/ 596900 h 2143073"/>
              <a:gd name="connsiteX2" fmla="*/ 1365500 w 2743450"/>
              <a:gd name="connsiteY2" fmla="*/ 2012950 h 2143073"/>
              <a:gd name="connsiteX3" fmla="*/ 1937000 w 2743450"/>
              <a:gd name="connsiteY3" fmla="*/ 1727200 h 2143073"/>
              <a:gd name="connsiteX4" fmla="*/ 1930650 w 2743450"/>
              <a:gd name="connsiteY4" fmla="*/ 1660525 h 2143073"/>
              <a:gd name="connsiteX5" fmla="*/ 2743450 w 2743450"/>
              <a:gd name="connsiteY5" fmla="*/ 1371600 h 2143073"/>
              <a:gd name="connsiteX6" fmla="*/ 2711700 w 2743450"/>
              <a:gd name="connsiteY6" fmla="*/ 1282700 h 2143073"/>
              <a:gd name="connsiteX7" fmla="*/ 1848100 w 2743450"/>
              <a:gd name="connsiteY7" fmla="*/ 1609725 h 2143073"/>
              <a:gd name="connsiteX8" fmla="*/ 1321050 w 2743450"/>
              <a:gd name="connsiteY8" fmla="*/ 1905000 h 2143073"/>
              <a:gd name="connsiteX9" fmla="*/ 400300 w 2743450"/>
              <a:gd name="connsiteY9" fmla="*/ 685800 h 2143073"/>
              <a:gd name="connsiteX10" fmla="*/ 778125 w 2743450"/>
              <a:gd name="connsiteY10" fmla="*/ 0 h 2143073"/>
              <a:gd name="connsiteX11" fmla="*/ 654300 w 2743450"/>
              <a:gd name="connsiteY11" fmla="*/ 6350 h 2143073"/>
              <a:gd name="connsiteX0" fmla="*/ 654300 w 2743450"/>
              <a:gd name="connsiteY0" fmla="*/ 6350 h 2143073"/>
              <a:gd name="connsiteX1" fmla="*/ 276475 w 2743450"/>
              <a:gd name="connsiteY1" fmla="*/ 596900 h 2143073"/>
              <a:gd name="connsiteX2" fmla="*/ 1365500 w 2743450"/>
              <a:gd name="connsiteY2" fmla="*/ 2012950 h 2143073"/>
              <a:gd name="connsiteX3" fmla="*/ 1937000 w 2743450"/>
              <a:gd name="connsiteY3" fmla="*/ 1727200 h 2143073"/>
              <a:gd name="connsiteX4" fmla="*/ 1930650 w 2743450"/>
              <a:gd name="connsiteY4" fmla="*/ 1660525 h 2143073"/>
              <a:gd name="connsiteX5" fmla="*/ 2743450 w 2743450"/>
              <a:gd name="connsiteY5" fmla="*/ 1371600 h 2143073"/>
              <a:gd name="connsiteX6" fmla="*/ 2711700 w 2743450"/>
              <a:gd name="connsiteY6" fmla="*/ 1282700 h 2143073"/>
              <a:gd name="connsiteX7" fmla="*/ 1848100 w 2743450"/>
              <a:gd name="connsiteY7" fmla="*/ 1609725 h 2143073"/>
              <a:gd name="connsiteX8" fmla="*/ 1321050 w 2743450"/>
              <a:gd name="connsiteY8" fmla="*/ 1905000 h 2143073"/>
              <a:gd name="connsiteX9" fmla="*/ 400300 w 2743450"/>
              <a:gd name="connsiteY9" fmla="*/ 685800 h 2143073"/>
              <a:gd name="connsiteX10" fmla="*/ 778125 w 2743450"/>
              <a:gd name="connsiteY10" fmla="*/ 0 h 2143073"/>
              <a:gd name="connsiteX11" fmla="*/ 654300 w 2743450"/>
              <a:gd name="connsiteY11" fmla="*/ 6350 h 2143073"/>
              <a:gd name="connsiteX0" fmla="*/ 654300 w 2743450"/>
              <a:gd name="connsiteY0" fmla="*/ 6350 h 2143073"/>
              <a:gd name="connsiteX1" fmla="*/ 276475 w 2743450"/>
              <a:gd name="connsiteY1" fmla="*/ 596900 h 2143073"/>
              <a:gd name="connsiteX2" fmla="*/ 1365500 w 2743450"/>
              <a:gd name="connsiteY2" fmla="*/ 2012950 h 2143073"/>
              <a:gd name="connsiteX3" fmla="*/ 1937000 w 2743450"/>
              <a:gd name="connsiteY3" fmla="*/ 1727200 h 2143073"/>
              <a:gd name="connsiteX4" fmla="*/ 1930650 w 2743450"/>
              <a:gd name="connsiteY4" fmla="*/ 1660525 h 2143073"/>
              <a:gd name="connsiteX5" fmla="*/ 2743450 w 2743450"/>
              <a:gd name="connsiteY5" fmla="*/ 1371600 h 2143073"/>
              <a:gd name="connsiteX6" fmla="*/ 2297944 w 2743450"/>
              <a:gd name="connsiteY6" fmla="*/ 1410964 h 2143073"/>
              <a:gd name="connsiteX7" fmla="*/ 1848100 w 2743450"/>
              <a:gd name="connsiteY7" fmla="*/ 1609725 h 2143073"/>
              <a:gd name="connsiteX8" fmla="*/ 1321050 w 2743450"/>
              <a:gd name="connsiteY8" fmla="*/ 1905000 h 2143073"/>
              <a:gd name="connsiteX9" fmla="*/ 400300 w 2743450"/>
              <a:gd name="connsiteY9" fmla="*/ 685800 h 2143073"/>
              <a:gd name="connsiteX10" fmla="*/ 778125 w 2743450"/>
              <a:gd name="connsiteY10" fmla="*/ 0 h 2143073"/>
              <a:gd name="connsiteX11" fmla="*/ 654300 w 2743450"/>
              <a:gd name="connsiteY11" fmla="*/ 6350 h 2143073"/>
              <a:gd name="connsiteX0" fmla="*/ 654300 w 2743450"/>
              <a:gd name="connsiteY0" fmla="*/ 6350 h 2143073"/>
              <a:gd name="connsiteX1" fmla="*/ 276475 w 2743450"/>
              <a:gd name="connsiteY1" fmla="*/ 596900 h 2143073"/>
              <a:gd name="connsiteX2" fmla="*/ 1365500 w 2743450"/>
              <a:gd name="connsiteY2" fmla="*/ 2012950 h 2143073"/>
              <a:gd name="connsiteX3" fmla="*/ 1937000 w 2743450"/>
              <a:gd name="connsiteY3" fmla="*/ 1727200 h 2143073"/>
              <a:gd name="connsiteX4" fmla="*/ 1930650 w 2743450"/>
              <a:gd name="connsiteY4" fmla="*/ 1660525 h 2143073"/>
              <a:gd name="connsiteX5" fmla="*/ 2743450 w 2743450"/>
              <a:gd name="connsiteY5" fmla="*/ 1371600 h 2143073"/>
              <a:gd name="connsiteX6" fmla="*/ 2297944 w 2743450"/>
              <a:gd name="connsiteY6" fmla="*/ 1410964 h 2143073"/>
              <a:gd name="connsiteX7" fmla="*/ 1848100 w 2743450"/>
              <a:gd name="connsiteY7" fmla="*/ 1609725 h 2143073"/>
              <a:gd name="connsiteX8" fmla="*/ 1321050 w 2743450"/>
              <a:gd name="connsiteY8" fmla="*/ 1905000 h 2143073"/>
              <a:gd name="connsiteX9" fmla="*/ 400300 w 2743450"/>
              <a:gd name="connsiteY9" fmla="*/ 685800 h 2143073"/>
              <a:gd name="connsiteX10" fmla="*/ 778125 w 2743450"/>
              <a:gd name="connsiteY10" fmla="*/ 0 h 2143073"/>
              <a:gd name="connsiteX11" fmla="*/ 654300 w 2743450"/>
              <a:gd name="connsiteY11" fmla="*/ 6350 h 2143073"/>
              <a:gd name="connsiteX0" fmla="*/ 654300 w 2743450"/>
              <a:gd name="connsiteY0" fmla="*/ 6350 h 2143073"/>
              <a:gd name="connsiteX1" fmla="*/ 276475 w 2743450"/>
              <a:gd name="connsiteY1" fmla="*/ 596900 h 2143073"/>
              <a:gd name="connsiteX2" fmla="*/ 1365500 w 2743450"/>
              <a:gd name="connsiteY2" fmla="*/ 2012950 h 2143073"/>
              <a:gd name="connsiteX3" fmla="*/ 1937000 w 2743450"/>
              <a:gd name="connsiteY3" fmla="*/ 1727200 h 2143073"/>
              <a:gd name="connsiteX4" fmla="*/ 1930650 w 2743450"/>
              <a:gd name="connsiteY4" fmla="*/ 1660525 h 2143073"/>
              <a:gd name="connsiteX5" fmla="*/ 2743450 w 2743450"/>
              <a:gd name="connsiteY5" fmla="*/ 1371600 h 2143073"/>
              <a:gd name="connsiteX6" fmla="*/ 2297944 w 2743450"/>
              <a:gd name="connsiteY6" fmla="*/ 1410964 h 2143073"/>
              <a:gd name="connsiteX7" fmla="*/ 1848100 w 2743450"/>
              <a:gd name="connsiteY7" fmla="*/ 1609725 h 2143073"/>
              <a:gd name="connsiteX8" fmla="*/ 1321050 w 2743450"/>
              <a:gd name="connsiteY8" fmla="*/ 1905000 h 2143073"/>
              <a:gd name="connsiteX9" fmla="*/ 400300 w 2743450"/>
              <a:gd name="connsiteY9" fmla="*/ 685800 h 2143073"/>
              <a:gd name="connsiteX10" fmla="*/ 778125 w 2743450"/>
              <a:gd name="connsiteY10" fmla="*/ 0 h 2143073"/>
              <a:gd name="connsiteX11" fmla="*/ 654300 w 2743450"/>
              <a:gd name="connsiteY11" fmla="*/ 6350 h 2143073"/>
              <a:gd name="connsiteX0" fmla="*/ 654300 w 2743450"/>
              <a:gd name="connsiteY0" fmla="*/ 6350 h 2143073"/>
              <a:gd name="connsiteX1" fmla="*/ 276475 w 2743450"/>
              <a:gd name="connsiteY1" fmla="*/ 596900 h 2143073"/>
              <a:gd name="connsiteX2" fmla="*/ 1365500 w 2743450"/>
              <a:gd name="connsiteY2" fmla="*/ 2012950 h 2143073"/>
              <a:gd name="connsiteX3" fmla="*/ 1937000 w 2743450"/>
              <a:gd name="connsiteY3" fmla="*/ 1727200 h 2143073"/>
              <a:gd name="connsiteX4" fmla="*/ 1930650 w 2743450"/>
              <a:gd name="connsiteY4" fmla="*/ 1660525 h 2143073"/>
              <a:gd name="connsiteX5" fmla="*/ 2743450 w 2743450"/>
              <a:gd name="connsiteY5" fmla="*/ 1371600 h 2143073"/>
              <a:gd name="connsiteX6" fmla="*/ 2297944 w 2743450"/>
              <a:gd name="connsiteY6" fmla="*/ 1410964 h 2143073"/>
              <a:gd name="connsiteX7" fmla="*/ 1848100 w 2743450"/>
              <a:gd name="connsiteY7" fmla="*/ 1609725 h 2143073"/>
              <a:gd name="connsiteX8" fmla="*/ 1321050 w 2743450"/>
              <a:gd name="connsiteY8" fmla="*/ 1905000 h 2143073"/>
              <a:gd name="connsiteX9" fmla="*/ 400300 w 2743450"/>
              <a:gd name="connsiteY9" fmla="*/ 685800 h 2143073"/>
              <a:gd name="connsiteX10" fmla="*/ 778125 w 2743450"/>
              <a:gd name="connsiteY10" fmla="*/ 0 h 2143073"/>
              <a:gd name="connsiteX11" fmla="*/ 654300 w 2743450"/>
              <a:gd name="connsiteY11" fmla="*/ 6350 h 2143073"/>
              <a:gd name="connsiteX0" fmla="*/ 654300 w 2743450"/>
              <a:gd name="connsiteY0" fmla="*/ 6350 h 2143073"/>
              <a:gd name="connsiteX1" fmla="*/ 276475 w 2743450"/>
              <a:gd name="connsiteY1" fmla="*/ 596900 h 2143073"/>
              <a:gd name="connsiteX2" fmla="*/ 1365500 w 2743450"/>
              <a:gd name="connsiteY2" fmla="*/ 2012950 h 2143073"/>
              <a:gd name="connsiteX3" fmla="*/ 1937000 w 2743450"/>
              <a:gd name="connsiteY3" fmla="*/ 1727200 h 2143073"/>
              <a:gd name="connsiteX4" fmla="*/ 1930650 w 2743450"/>
              <a:gd name="connsiteY4" fmla="*/ 1660525 h 2143073"/>
              <a:gd name="connsiteX5" fmla="*/ 2743450 w 2743450"/>
              <a:gd name="connsiteY5" fmla="*/ 1371600 h 2143073"/>
              <a:gd name="connsiteX6" fmla="*/ 2297944 w 2743450"/>
              <a:gd name="connsiteY6" fmla="*/ 1410964 h 2143073"/>
              <a:gd name="connsiteX7" fmla="*/ 1848100 w 2743450"/>
              <a:gd name="connsiteY7" fmla="*/ 1609725 h 2143073"/>
              <a:gd name="connsiteX8" fmla="*/ 1321050 w 2743450"/>
              <a:gd name="connsiteY8" fmla="*/ 1905000 h 2143073"/>
              <a:gd name="connsiteX9" fmla="*/ 400300 w 2743450"/>
              <a:gd name="connsiteY9" fmla="*/ 685800 h 2143073"/>
              <a:gd name="connsiteX10" fmla="*/ 778125 w 2743450"/>
              <a:gd name="connsiteY10" fmla="*/ 0 h 2143073"/>
              <a:gd name="connsiteX11" fmla="*/ 654300 w 2743450"/>
              <a:gd name="connsiteY11" fmla="*/ 6350 h 2143073"/>
              <a:gd name="connsiteX0" fmla="*/ 654300 w 2337969"/>
              <a:gd name="connsiteY0" fmla="*/ 6350 h 2143073"/>
              <a:gd name="connsiteX1" fmla="*/ 276475 w 2337969"/>
              <a:gd name="connsiteY1" fmla="*/ 596900 h 2143073"/>
              <a:gd name="connsiteX2" fmla="*/ 1365500 w 2337969"/>
              <a:gd name="connsiteY2" fmla="*/ 2012950 h 2143073"/>
              <a:gd name="connsiteX3" fmla="*/ 1937000 w 2337969"/>
              <a:gd name="connsiteY3" fmla="*/ 1727200 h 2143073"/>
              <a:gd name="connsiteX4" fmla="*/ 1930650 w 2337969"/>
              <a:gd name="connsiteY4" fmla="*/ 1660525 h 2143073"/>
              <a:gd name="connsiteX5" fmla="*/ 2337969 w 2337969"/>
              <a:gd name="connsiteY5" fmla="*/ 1499864 h 2143073"/>
              <a:gd name="connsiteX6" fmla="*/ 2297944 w 2337969"/>
              <a:gd name="connsiteY6" fmla="*/ 1410964 h 2143073"/>
              <a:gd name="connsiteX7" fmla="*/ 1848100 w 2337969"/>
              <a:gd name="connsiteY7" fmla="*/ 1609725 h 2143073"/>
              <a:gd name="connsiteX8" fmla="*/ 1321050 w 2337969"/>
              <a:gd name="connsiteY8" fmla="*/ 1905000 h 2143073"/>
              <a:gd name="connsiteX9" fmla="*/ 400300 w 2337969"/>
              <a:gd name="connsiteY9" fmla="*/ 685800 h 2143073"/>
              <a:gd name="connsiteX10" fmla="*/ 778125 w 2337969"/>
              <a:gd name="connsiteY10" fmla="*/ 0 h 2143073"/>
              <a:gd name="connsiteX11" fmla="*/ 654300 w 2337969"/>
              <a:gd name="connsiteY11" fmla="*/ 6350 h 2143073"/>
              <a:gd name="connsiteX0" fmla="*/ 654300 w 2337969"/>
              <a:gd name="connsiteY0" fmla="*/ 6350 h 2143073"/>
              <a:gd name="connsiteX1" fmla="*/ 276475 w 2337969"/>
              <a:gd name="connsiteY1" fmla="*/ 596900 h 2143073"/>
              <a:gd name="connsiteX2" fmla="*/ 1365500 w 2337969"/>
              <a:gd name="connsiteY2" fmla="*/ 2012950 h 2143073"/>
              <a:gd name="connsiteX3" fmla="*/ 1937000 w 2337969"/>
              <a:gd name="connsiteY3" fmla="*/ 1727200 h 2143073"/>
              <a:gd name="connsiteX4" fmla="*/ 1930650 w 2337969"/>
              <a:gd name="connsiteY4" fmla="*/ 1660525 h 2143073"/>
              <a:gd name="connsiteX5" fmla="*/ 2337969 w 2337969"/>
              <a:gd name="connsiteY5" fmla="*/ 1499864 h 2143073"/>
              <a:gd name="connsiteX6" fmla="*/ 2297944 w 2337969"/>
              <a:gd name="connsiteY6" fmla="*/ 1410964 h 2143073"/>
              <a:gd name="connsiteX7" fmla="*/ 1848100 w 2337969"/>
              <a:gd name="connsiteY7" fmla="*/ 1609725 h 2143073"/>
              <a:gd name="connsiteX8" fmla="*/ 1321050 w 2337969"/>
              <a:gd name="connsiteY8" fmla="*/ 1905000 h 2143073"/>
              <a:gd name="connsiteX9" fmla="*/ 400300 w 2337969"/>
              <a:gd name="connsiteY9" fmla="*/ 685800 h 2143073"/>
              <a:gd name="connsiteX10" fmla="*/ 778125 w 2337969"/>
              <a:gd name="connsiteY10" fmla="*/ 0 h 2143073"/>
              <a:gd name="connsiteX11" fmla="*/ 654300 w 2337969"/>
              <a:gd name="connsiteY11" fmla="*/ 6350 h 2143073"/>
              <a:gd name="connsiteX0" fmla="*/ 654300 w 2337969"/>
              <a:gd name="connsiteY0" fmla="*/ 6350 h 2143073"/>
              <a:gd name="connsiteX1" fmla="*/ 276475 w 2337969"/>
              <a:gd name="connsiteY1" fmla="*/ 596900 h 2143073"/>
              <a:gd name="connsiteX2" fmla="*/ 1365500 w 2337969"/>
              <a:gd name="connsiteY2" fmla="*/ 2012950 h 2143073"/>
              <a:gd name="connsiteX3" fmla="*/ 1937000 w 2337969"/>
              <a:gd name="connsiteY3" fmla="*/ 1727200 h 2143073"/>
              <a:gd name="connsiteX4" fmla="*/ 1930650 w 2337969"/>
              <a:gd name="connsiteY4" fmla="*/ 1660525 h 2143073"/>
              <a:gd name="connsiteX5" fmla="*/ 2337969 w 2337969"/>
              <a:gd name="connsiteY5" fmla="*/ 1499864 h 2143073"/>
              <a:gd name="connsiteX6" fmla="*/ 2297944 w 2337969"/>
              <a:gd name="connsiteY6" fmla="*/ 1410964 h 2143073"/>
              <a:gd name="connsiteX7" fmla="*/ 1848100 w 2337969"/>
              <a:gd name="connsiteY7" fmla="*/ 1609725 h 2143073"/>
              <a:gd name="connsiteX8" fmla="*/ 1321050 w 2337969"/>
              <a:gd name="connsiteY8" fmla="*/ 1905000 h 2143073"/>
              <a:gd name="connsiteX9" fmla="*/ 400300 w 2337969"/>
              <a:gd name="connsiteY9" fmla="*/ 685800 h 2143073"/>
              <a:gd name="connsiteX10" fmla="*/ 778125 w 2337969"/>
              <a:gd name="connsiteY10" fmla="*/ 0 h 2143073"/>
              <a:gd name="connsiteX11" fmla="*/ 654300 w 2337969"/>
              <a:gd name="connsiteY11" fmla="*/ 6350 h 2143073"/>
              <a:gd name="connsiteX0" fmla="*/ 654300 w 2337969"/>
              <a:gd name="connsiteY0" fmla="*/ 6350 h 2143073"/>
              <a:gd name="connsiteX1" fmla="*/ 276475 w 2337969"/>
              <a:gd name="connsiteY1" fmla="*/ 596900 h 2143073"/>
              <a:gd name="connsiteX2" fmla="*/ 1365500 w 2337969"/>
              <a:gd name="connsiteY2" fmla="*/ 2012950 h 2143073"/>
              <a:gd name="connsiteX3" fmla="*/ 1937000 w 2337969"/>
              <a:gd name="connsiteY3" fmla="*/ 1727200 h 2143073"/>
              <a:gd name="connsiteX4" fmla="*/ 1930650 w 2337969"/>
              <a:gd name="connsiteY4" fmla="*/ 1660525 h 2143073"/>
              <a:gd name="connsiteX5" fmla="*/ 2337969 w 2337969"/>
              <a:gd name="connsiteY5" fmla="*/ 1499864 h 2143073"/>
              <a:gd name="connsiteX6" fmla="*/ 2297944 w 2337969"/>
              <a:gd name="connsiteY6" fmla="*/ 1410964 h 2143073"/>
              <a:gd name="connsiteX7" fmla="*/ 1848100 w 2337969"/>
              <a:gd name="connsiteY7" fmla="*/ 1609725 h 2143073"/>
              <a:gd name="connsiteX8" fmla="*/ 1321050 w 2337969"/>
              <a:gd name="connsiteY8" fmla="*/ 1905000 h 2143073"/>
              <a:gd name="connsiteX9" fmla="*/ 400300 w 2337969"/>
              <a:gd name="connsiteY9" fmla="*/ 685800 h 2143073"/>
              <a:gd name="connsiteX10" fmla="*/ 778125 w 2337969"/>
              <a:gd name="connsiteY10" fmla="*/ 0 h 2143073"/>
              <a:gd name="connsiteX11" fmla="*/ 654300 w 2337969"/>
              <a:gd name="connsiteY11" fmla="*/ 6350 h 2143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37969" h="2143073">
                <a:moveTo>
                  <a:pt x="654300" y="6350"/>
                </a:moveTo>
                <a:cubicBezTo>
                  <a:pt x="537883" y="207433"/>
                  <a:pt x="481792" y="367242"/>
                  <a:pt x="276475" y="596900"/>
                </a:cubicBezTo>
                <a:cubicBezTo>
                  <a:pt x="-500342" y="1553633"/>
                  <a:pt x="519892" y="2494492"/>
                  <a:pt x="1365500" y="2012950"/>
                </a:cubicBezTo>
                <a:lnTo>
                  <a:pt x="1937000" y="1727200"/>
                </a:lnTo>
                <a:lnTo>
                  <a:pt x="1930650" y="1660525"/>
                </a:lnTo>
                <a:cubicBezTo>
                  <a:pt x="2107181" y="1588281"/>
                  <a:pt x="2125063" y="1578084"/>
                  <a:pt x="2337969" y="1499864"/>
                </a:cubicBezTo>
                <a:cubicBezTo>
                  <a:pt x="2327386" y="1470231"/>
                  <a:pt x="2308527" y="1440597"/>
                  <a:pt x="2297944" y="1410964"/>
                </a:cubicBezTo>
                <a:cubicBezTo>
                  <a:pt x="2126603" y="1478698"/>
                  <a:pt x="2030991" y="1515155"/>
                  <a:pt x="1848100" y="1609725"/>
                </a:cubicBezTo>
                <a:lnTo>
                  <a:pt x="1321050" y="1905000"/>
                </a:lnTo>
                <a:cubicBezTo>
                  <a:pt x="658533" y="2343150"/>
                  <a:pt x="-311958" y="1539875"/>
                  <a:pt x="400300" y="685800"/>
                </a:cubicBezTo>
                <a:cubicBezTo>
                  <a:pt x="776008" y="245533"/>
                  <a:pt x="735792" y="154517"/>
                  <a:pt x="778125" y="0"/>
                </a:cubicBezTo>
                <a:lnTo>
                  <a:pt x="654300" y="6350"/>
                </a:lnTo>
                <a:close/>
              </a:path>
            </a:pathLst>
          </a:custGeom>
          <a:solidFill>
            <a:srgbClr val="FFFF00">
              <a:alpha val="60000"/>
            </a:srgbClr>
          </a:solidFill>
          <a:ln w="38100">
            <a:solidFill>
              <a:srgbClr val="0070C0"/>
            </a:solidFill>
            <a:tailEnd type="arrow"/>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9" name="TextBox 18"/>
          <p:cNvSpPr txBox="1"/>
          <p:nvPr/>
        </p:nvSpPr>
        <p:spPr>
          <a:xfrm>
            <a:off x="914400" y="1399152"/>
            <a:ext cx="3017520" cy="911019"/>
          </a:xfrm>
          <a:prstGeom prst="rect">
            <a:avLst/>
          </a:prstGeom>
          <a:solidFill>
            <a:srgbClr val="B6F04E">
              <a:alpha val="82000"/>
            </a:srgbClr>
          </a:solidFill>
          <a:ln w="25400" cmpd="sng">
            <a:solidFill>
              <a:srgbClr val="FF0000"/>
            </a:solidFill>
          </a:ln>
        </p:spPr>
        <p:txBody>
          <a:bodyPr wrap="square" lIns="9144" tIns="9144" rIns="9144" bIns="9144" rtlCol="0">
            <a:spAutoFit/>
          </a:bodyPr>
          <a:lstStyle/>
          <a:p>
            <a:pPr marL="91440" lvl="1"/>
            <a:r>
              <a:rPr lang="en-US" sz="1400" b="1" dirty="0">
                <a:latin typeface="+mj-lt"/>
              </a:rPr>
              <a:t>SN 016-1807 (Retaining Wall #18)</a:t>
            </a:r>
          </a:p>
          <a:p>
            <a:pPr marL="91440" lvl="1"/>
            <a:r>
              <a:rPr lang="en-US" sz="1100" b="1" dirty="0">
                <a:latin typeface="+mj-lt"/>
              </a:rPr>
              <a:t>Wrapped Around the West Abutment of Ramp EN Bridge</a:t>
            </a:r>
          </a:p>
          <a:p>
            <a:pPr marL="262890" lvl="1" indent="-171450">
              <a:buFont typeface="Arial" panose="020B0604020202020204" pitchFamily="34" charset="0"/>
              <a:buChar char="•"/>
            </a:pPr>
            <a:r>
              <a:rPr lang="en-US" sz="1100" b="1" dirty="0">
                <a:latin typeface="+mj-lt"/>
              </a:rPr>
              <a:t>MSE – 451.8’; 4,597 SF; 3,217 CY of Lightweight Fill</a:t>
            </a:r>
          </a:p>
        </p:txBody>
      </p:sp>
      <p:cxnSp>
        <p:nvCxnSpPr>
          <p:cNvPr id="6" name="Straight Arrow Connector 5"/>
          <p:cNvCxnSpPr>
            <a:stCxn id="19" idx="3"/>
          </p:cNvCxnSpPr>
          <p:nvPr/>
        </p:nvCxnSpPr>
        <p:spPr>
          <a:xfrm>
            <a:off x="3931920" y="1854662"/>
            <a:ext cx="1552477" cy="341773"/>
          </a:xfrm>
          <a:prstGeom prst="straightConnector1">
            <a:avLst/>
          </a:prstGeom>
          <a:ln w="12700">
            <a:solidFill>
              <a:srgbClr val="FF0000"/>
            </a:solidFill>
            <a:tailEnd type="triangle" w="med" len="lg"/>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a:stCxn id="40" idx="3"/>
          </p:cNvCxnSpPr>
          <p:nvPr/>
        </p:nvCxnSpPr>
        <p:spPr>
          <a:xfrm flipV="1">
            <a:off x="4376419" y="3169383"/>
            <a:ext cx="1216976" cy="198742"/>
          </a:xfrm>
          <a:prstGeom prst="straightConnector1">
            <a:avLst/>
          </a:prstGeom>
          <a:ln w="12700">
            <a:solidFill>
              <a:srgbClr val="FF0000"/>
            </a:solidFill>
            <a:tailEnd type="triangle" w="med" len="lg"/>
          </a:ln>
        </p:spPr>
        <p:style>
          <a:lnRef idx="2">
            <a:schemeClr val="accent1"/>
          </a:lnRef>
          <a:fillRef idx="0">
            <a:schemeClr val="accent1"/>
          </a:fillRef>
          <a:effectRef idx="1">
            <a:schemeClr val="accent1"/>
          </a:effectRef>
          <a:fontRef idx="minor">
            <a:schemeClr val="tx1"/>
          </a:fontRef>
        </p:style>
      </p:cxnSp>
      <p:sp>
        <p:nvSpPr>
          <p:cNvPr id="40" name="TextBox 39"/>
          <p:cNvSpPr txBox="1"/>
          <p:nvPr/>
        </p:nvSpPr>
        <p:spPr>
          <a:xfrm>
            <a:off x="1358899" y="2912615"/>
            <a:ext cx="3017520" cy="911019"/>
          </a:xfrm>
          <a:prstGeom prst="rect">
            <a:avLst/>
          </a:prstGeom>
          <a:solidFill>
            <a:srgbClr val="B6F04E">
              <a:alpha val="82000"/>
            </a:srgbClr>
          </a:solidFill>
          <a:ln w="25400" cmpd="sng">
            <a:solidFill>
              <a:srgbClr val="FF0000"/>
            </a:solidFill>
          </a:ln>
        </p:spPr>
        <p:txBody>
          <a:bodyPr wrap="square" lIns="9144" tIns="9144" rIns="9144" bIns="9144" rtlCol="0">
            <a:spAutoFit/>
          </a:bodyPr>
          <a:lstStyle/>
          <a:p>
            <a:pPr marL="91440" lvl="1"/>
            <a:r>
              <a:rPr lang="en-US" sz="1400" b="1" dirty="0">
                <a:latin typeface="+mj-lt"/>
              </a:rPr>
              <a:t>SN 016-1811 (Retaining Wall #20)</a:t>
            </a:r>
          </a:p>
          <a:p>
            <a:pPr marL="91440" lvl="1"/>
            <a:r>
              <a:rPr lang="en-US" sz="1100" b="1" dirty="0">
                <a:latin typeface="+mj-lt"/>
              </a:rPr>
              <a:t>Wrapped Around the East Abutment of Ramp EN Bridge</a:t>
            </a:r>
          </a:p>
          <a:p>
            <a:pPr marL="262890" lvl="1" indent="-171450">
              <a:buFont typeface="Arial" panose="020B0604020202020204" pitchFamily="34" charset="0"/>
              <a:buChar char="•"/>
            </a:pPr>
            <a:r>
              <a:rPr lang="en-US" sz="1100" b="1" dirty="0">
                <a:latin typeface="+mj-lt"/>
              </a:rPr>
              <a:t>MSE – 374.7’; 4,694 SF; 3,282 CY of Lightweight Fill</a:t>
            </a:r>
          </a:p>
        </p:txBody>
      </p:sp>
      <p:cxnSp>
        <p:nvCxnSpPr>
          <p:cNvPr id="9" name="Straight Arrow Connector 8"/>
          <p:cNvCxnSpPr>
            <a:stCxn id="10" idx="3"/>
          </p:cNvCxnSpPr>
          <p:nvPr/>
        </p:nvCxnSpPr>
        <p:spPr>
          <a:xfrm flipV="1">
            <a:off x="4380863" y="3377824"/>
            <a:ext cx="1153304" cy="1132214"/>
          </a:xfrm>
          <a:prstGeom prst="straightConnector1">
            <a:avLst/>
          </a:prstGeom>
          <a:ln w="12700">
            <a:solidFill>
              <a:srgbClr val="FF0000"/>
            </a:solidFill>
            <a:tailEnd type="triangle" w="med" len="lg"/>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1317623" y="4054528"/>
            <a:ext cx="3063240" cy="911019"/>
          </a:xfrm>
          <a:prstGeom prst="rect">
            <a:avLst/>
          </a:prstGeom>
          <a:solidFill>
            <a:srgbClr val="B6F04E">
              <a:alpha val="82000"/>
            </a:srgbClr>
          </a:solidFill>
          <a:ln w="25400" cmpd="sng">
            <a:solidFill>
              <a:srgbClr val="FF0000"/>
            </a:solidFill>
          </a:ln>
        </p:spPr>
        <p:txBody>
          <a:bodyPr wrap="square" lIns="9144" tIns="9144" rIns="9144" bIns="9144" rtlCol="0">
            <a:spAutoFit/>
          </a:bodyPr>
          <a:lstStyle/>
          <a:p>
            <a:pPr marL="91440" lvl="1"/>
            <a:r>
              <a:rPr lang="en-US" sz="1400" b="1" dirty="0">
                <a:latin typeface="+mj-lt"/>
              </a:rPr>
              <a:t>SN 016-1813 (Retaining Wall #22A)</a:t>
            </a:r>
          </a:p>
          <a:p>
            <a:pPr marL="91440" lvl="1"/>
            <a:r>
              <a:rPr lang="en-US" sz="1100" b="1" dirty="0">
                <a:latin typeface="+mj-lt"/>
              </a:rPr>
              <a:t>Along Future NB C-D Road (I-90/94) north of Harrison Street Bridge</a:t>
            </a:r>
          </a:p>
          <a:p>
            <a:pPr marL="262890" lvl="1" indent="-171450">
              <a:buFont typeface="Arial" panose="020B0604020202020204" pitchFamily="34" charset="0"/>
              <a:buChar char="•"/>
            </a:pPr>
            <a:r>
              <a:rPr lang="en-US" sz="1100" b="1" dirty="0">
                <a:latin typeface="+mj-lt"/>
              </a:rPr>
              <a:t>MSE – 220’; 3,290 SF; 5,200 CY of Lightweight Fill</a:t>
            </a:r>
          </a:p>
        </p:txBody>
      </p:sp>
      <p:cxnSp>
        <p:nvCxnSpPr>
          <p:cNvPr id="11" name="Straight Arrow Connector 10"/>
          <p:cNvCxnSpPr/>
          <p:nvPr/>
        </p:nvCxnSpPr>
        <p:spPr>
          <a:xfrm flipV="1">
            <a:off x="5210370" y="3454347"/>
            <a:ext cx="1647630" cy="1670103"/>
          </a:xfrm>
          <a:prstGeom prst="straightConnector1">
            <a:avLst/>
          </a:prstGeom>
          <a:ln w="12700">
            <a:solidFill>
              <a:srgbClr val="FF0000"/>
            </a:solidFill>
            <a:tailEnd type="triangle" w="med" len="lg"/>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2222498" y="5124450"/>
            <a:ext cx="3063240" cy="1080296"/>
          </a:xfrm>
          <a:prstGeom prst="rect">
            <a:avLst/>
          </a:prstGeom>
          <a:solidFill>
            <a:srgbClr val="B6F04E">
              <a:alpha val="82000"/>
            </a:srgbClr>
          </a:solidFill>
          <a:ln w="25400" cmpd="sng">
            <a:solidFill>
              <a:srgbClr val="FF0000"/>
            </a:solidFill>
          </a:ln>
        </p:spPr>
        <p:txBody>
          <a:bodyPr wrap="square" lIns="9144" tIns="9144" rIns="9144" bIns="9144" rtlCol="0">
            <a:spAutoFit/>
          </a:bodyPr>
          <a:lstStyle/>
          <a:p>
            <a:pPr marL="91440" lvl="1"/>
            <a:r>
              <a:rPr lang="en-US" sz="1400" b="1" dirty="0">
                <a:latin typeface="+mj-lt"/>
              </a:rPr>
              <a:t>SN 016-1839 (Retaining Wall #22B)</a:t>
            </a:r>
          </a:p>
          <a:p>
            <a:pPr marL="91440" lvl="1"/>
            <a:r>
              <a:rPr lang="en-US" sz="1100" b="1" dirty="0">
                <a:latin typeface="+mj-lt"/>
              </a:rPr>
              <a:t>South of Van Buren St Bridge</a:t>
            </a:r>
          </a:p>
          <a:p>
            <a:pPr marL="262890" lvl="1" indent="-171450">
              <a:buFont typeface="Arial" panose="020B0604020202020204" pitchFamily="34" charset="0"/>
              <a:buChar char="•"/>
            </a:pPr>
            <a:r>
              <a:rPr lang="en-US" sz="1100" b="1" dirty="0">
                <a:latin typeface="+mj-lt"/>
              </a:rPr>
              <a:t>Wall – 212’-10”; 3,530 SF; 1,454 CY of LWF</a:t>
            </a:r>
          </a:p>
          <a:p>
            <a:pPr marL="262890" lvl="1" indent="-171450">
              <a:buFont typeface="Arial" panose="020B0604020202020204" pitchFamily="34" charset="0"/>
              <a:buChar char="•"/>
            </a:pPr>
            <a:r>
              <a:rPr lang="en-US" sz="1100" b="1" dirty="0">
                <a:latin typeface="+mj-lt"/>
              </a:rPr>
              <a:t>22 Drilled Soldier Piles in Soil After Main Drain Improvements</a:t>
            </a:r>
          </a:p>
        </p:txBody>
      </p:sp>
      <p:cxnSp>
        <p:nvCxnSpPr>
          <p:cNvPr id="13" name="Straight Arrow Connector 12"/>
          <p:cNvCxnSpPr/>
          <p:nvPr/>
        </p:nvCxnSpPr>
        <p:spPr>
          <a:xfrm flipV="1">
            <a:off x="7265980" y="2933700"/>
            <a:ext cx="506420" cy="2067557"/>
          </a:xfrm>
          <a:prstGeom prst="straightConnector1">
            <a:avLst/>
          </a:prstGeom>
          <a:ln w="12700">
            <a:solidFill>
              <a:srgbClr val="FF0000"/>
            </a:solidFill>
            <a:tailEnd type="triangle" w="med" len="lg"/>
          </a:ln>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5593395" y="5001257"/>
            <a:ext cx="3108960" cy="911019"/>
          </a:xfrm>
          <a:prstGeom prst="rect">
            <a:avLst/>
          </a:prstGeom>
          <a:solidFill>
            <a:srgbClr val="B6F04E">
              <a:alpha val="82000"/>
            </a:srgbClr>
          </a:solidFill>
          <a:ln w="25400" cmpd="sng">
            <a:solidFill>
              <a:srgbClr val="FF0000"/>
            </a:solidFill>
          </a:ln>
        </p:spPr>
        <p:txBody>
          <a:bodyPr wrap="square" lIns="9144" tIns="9144" rIns="9144" bIns="9144" rtlCol="0">
            <a:spAutoFit/>
          </a:bodyPr>
          <a:lstStyle/>
          <a:p>
            <a:pPr marL="91440" lvl="1"/>
            <a:r>
              <a:rPr lang="en-US" sz="1400" b="1" dirty="0">
                <a:latin typeface="+mj-lt"/>
              </a:rPr>
              <a:t>SN 016-1814 (Retaining Wall #23)</a:t>
            </a:r>
          </a:p>
          <a:p>
            <a:pPr marL="91440" lvl="1"/>
            <a:r>
              <a:rPr lang="en-US" sz="1100" b="1" dirty="0">
                <a:latin typeface="+mj-lt"/>
              </a:rPr>
              <a:t>North of Van Buren Street Bridge</a:t>
            </a:r>
          </a:p>
          <a:p>
            <a:pPr marL="262890" lvl="1" indent="-171450">
              <a:buFont typeface="Arial" panose="020B0604020202020204" pitchFamily="34" charset="0"/>
              <a:buChar char="•"/>
            </a:pPr>
            <a:r>
              <a:rPr lang="en-US" sz="1100" b="1" dirty="0">
                <a:latin typeface="+mj-lt"/>
              </a:rPr>
              <a:t>Wall – 332’-9”</a:t>
            </a:r>
          </a:p>
          <a:p>
            <a:pPr marL="262890" lvl="1" indent="-171450">
              <a:buFont typeface="Arial" panose="020B0604020202020204" pitchFamily="34" charset="0"/>
              <a:buChar char="•"/>
            </a:pPr>
            <a:r>
              <a:rPr lang="en-US" sz="1100" b="1" dirty="0">
                <a:latin typeface="+mj-lt"/>
              </a:rPr>
              <a:t>33 Drilled Soldier Piles in Soil (After Filling Abandoned CTA Water Tunnel)</a:t>
            </a:r>
          </a:p>
        </p:txBody>
      </p:sp>
      <p:grpSp>
        <p:nvGrpSpPr>
          <p:cNvPr id="15" name="Group 14"/>
          <p:cNvGrpSpPr>
            <a:grpSpLocks noChangeAspect="1"/>
          </p:cNvGrpSpPr>
          <p:nvPr/>
        </p:nvGrpSpPr>
        <p:grpSpPr>
          <a:xfrm>
            <a:off x="7772400" y="1371600"/>
            <a:ext cx="823544" cy="429348"/>
            <a:chOff x="845722" y="1278363"/>
            <a:chExt cx="1041400" cy="542925"/>
          </a:xfrm>
        </p:grpSpPr>
        <p:sp>
          <p:nvSpPr>
            <p:cNvPr id="17" name="Rounded Rectangle 16"/>
            <p:cNvSpPr/>
            <p:nvPr/>
          </p:nvSpPr>
          <p:spPr>
            <a:xfrm>
              <a:off x="845722" y="1278363"/>
              <a:ext cx="1041400" cy="542925"/>
            </a:xfrm>
            <a:prstGeom prst="roundRect">
              <a:avLst/>
            </a:prstGeom>
            <a:solidFill>
              <a:srgbClr val="3A68AF">
                <a:alpha val="70000"/>
              </a:srgbClr>
            </a:solidFill>
            <a:scene3d>
              <a:camera prst="orthographicFront"/>
              <a:lightRig rig="threePt" dir="t"/>
            </a:scene3d>
            <a:sp3d>
              <a:bevelT w="50800" h="5080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18" name="Group 17"/>
            <p:cNvGrpSpPr/>
            <p:nvPr/>
          </p:nvGrpSpPr>
          <p:grpSpPr>
            <a:xfrm>
              <a:off x="927525" y="1339429"/>
              <a:ext cx="571022" cy="422804"/>
              <a:chOff x="4552203" y="470641"/>
              <a:chExt cx="571022" cy="422804"/>
            </a:xfrm>
            <a:solidFill>
              <a:schemeClr val="tx1">
                <a:lumMod val="65000"/>
                <a:lumOff val="35000"/>
              </a:schemeClr>
            </a:solidFill>
          </p:grpSpPr>
          <p:sp>
            <p:nvSpPr>
              <p:cNvPr id="21" name="Freeform 20"/>
              <p:cNvSpPr>
                <a:spLocks noChangeAspect="1"/>
              </p:cNvSpPr>
              <p:nvPr/>
            </p:nvSpPr>
            <p:spPr>
              <a:xfrm>
                <a:off x="4552203" y="678286"/>
                <a:ext cx="564356" cy="215159"/>
              </a:xfrm>
              <a:custGeom>
                <a:avLst/>
                <a:gdLst>
                  <a:gd name="connsiteX0" fmla="*/ 180975 w 554832"/>
                  <a:gd name="connsiteY0" fmla="*/ 0 h 219075"/>
                  <a:gd name="connsiteX1" fmla="*/ 554832 w 554832"/>
                  <a:gd name="connsiteY1" fmla="*/ 7144 h 219075"/>
                  <a:gd name="connsiteX2" fmla="*/ 0 w 554832"/>
                  <a:gd name="connsiteY2" fmla="*/ 219075 h 219075"/>
                  <a:gd name="connsiteX3" fmla="*/ 180975 w 554832"/>
                  <a:gd name="connsiteY3" fmla="*/ 0 h 219075"/>
                </a:gdLst>
                <a:ahLst/>
                <a:cxnLst>
                  <a:cxn ang="0">
                    <a:pos x="connsiteX0" y="connsiteY0"/>
                  </a:cxn>
                  <a:cxn ang="0">
                    <a:pos x="connsiteX1" y="connsiteY1"/>
                  </a:cxn>
                  <a:cxn ang="0">
                    <a:pos x="connsiteX2" y="connsiteY2"/>
                  </a:cxn>
                  <a:cxn ang="0">
                    <a:pos x="connsiteX3" y="connsiteY3"/>
                  </a:cxn>
                </a:cxnLst>
                <a:rect l="l" t="t" r="r" b="b"/>
                <a:pathLst>
                  <a:path w="554832" h="219075">
                    <a:moveTo>
                      <a:pt x="180975" y="0"/>
                    </a:moveTo>
                    <a:lnTo>
                      <a:pt x="554832" y="7144"/>
                    </a:lnTo>
                    <a:lnTo>
                      <a:pt x="0" y="219075"/>
                    </a:lnTo>
                    <a:lnTo>
                      <a:pt x="180975" y="0"/>
                    </a:lnTo>
                    <a:close/>
                  </a:path>
                </a:pathLst>
              </a:custGeom>
              <a:grp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22" name="Straight Connector 21"/>
              <p:cNvCxnSpPr/>
              <p:nvPr/>
            </p:nvCxnSpPr>
            <p:spPr>
              <a:xfrm flipV="1">
                <a:off x="4552203" y="682043"/>
                <a:ext cx="571022" cy="211402"/>
              </a:xfrm>
              <a:prstGeom prst="line">
                <a:avLst/>
              </a:prstGeom>
              <a:grpFill/>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flipV="1">
                <a:off x="4552203" y="470641"/>
                <a:ext cx="571022" cy="211402"/>
              </a:xfrm>
              <a:prstGeom prst="line">
                <a:avLst/>
              </a:prstGeom>
              <a:grpFill/>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a:off x="4552203" y="470641"/>
                <a:ext cx="192078" cy="211402"/>
              </a:xfrm>
              <a:prstGeom prst="line">
                <a:avLst/>
              </a:prstGeom>
              <a:grpFill/>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flipV="1">
                <a:off x="4552203" y="682043"/>
                <a:ext cx="192078" cy="211402"/>
              </a:xfrm>
              <a:prstGeom prst="line">
                <a:avLst/>
              </a:prstGeom>
              <a:grpFill/>
              <a:ln>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0" name="TextBox 19"/>
            <p:cNvSpPr txBox="1">
              <a:spLocks noChangeAspect="1"/>
            </p:cNvSpPr>
            <p:nvPr/>
          </p:nvSpPr>
          <p:spPr>
            <a:xfrm rot="16200000">
              <a:off x="1464736" y="1424256"/>
              <a:ext cx="373063" cy="369331"/>
            </a:xfrm>
            <a:prstGeom prst="rect">
              <a:avLst/>
            </a:prstGeom>
            <a:noFill/>
          </p:spPr>
          <p:txBody>
            <a:bodyPr wrap="square" rtlCol="0">
              <a:spAutoFit/>
            </a:bodyPr>
            <a:lstStyle/>
            <a:p>
              <a:r>
                <a:rPr lang="en-US" dirty="0">
                  <a:latin typeface="Arial Black" pitchFamily="34" charset="0"/>
                </a:rPr>
                <a:t>N</a:t>
              </a:r>
            </a:p>
          </p:txBody>
        </p:sp>
      </p:grpSp>
    </p:spTree>
    <p:extLst>
      <p:ext uri="{BB962C8B-B14F-4D97-AF65-F5344CB8AC3E}">
        <p14:creationId xmlns:p14="http://schemas.microsoft.com/office/powerpoint/2010/main" val="372608947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0"/>
                                        </p:tgtEl>
                                        <p:attrNameLst>
                                          <p:attrName>style.visibility</p:attrName>
                                        </p:attrNameLst>
                                      </p:cBhvr>
                                      <p:to>
                                        <p:strVal val="visible"/>
                                      </p:to>
                                    </p:set>
                                    <p:animEffect transition="in" filter="fade">
                                      <p:cBhvr>
                                        <p:cTn id="13" dur="500"/>
                                        <p:tgtEl>
                                          <p:spTgt spid="40"/>
                                        </p:tgtEl>
                                      </p:cBhvr>
                                    </p:animEffect>
                                  </p:childTnLst>
                                </p:cTn>
                              </p:par>
                              <p:par>
                                <p:cTn id="14" presetID="10" presetClass="entr" presetSubtype="0"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par>
                                <p:cTn id="20" presetID="10" presetClass="entr" presetSubtype="0"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childTnLst>
                                </p:cTn>
                              </p:par>
                              <p:par>
                                <p:cTn id="26" presetID="10" presetClass="entr" presetSubtype="0" fill="hold"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500"/>
                                        <p:tgtEl>
                                          <p:spTgt spid="11"/>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500"/>
                                        <p:tgtEl>
                                          <p:spTgt spid="14"/>
                                        </p:tgtEl>
                                      </p:cBhvr>
                                    </p:animEffect>
                                  </p:childTnLst>
                                </p:cTn>
                              </p:par>
                              <p:par>
                                <p:cTn id="32" presetID="10" presetClass="entr" presetSubtype="0" fill="hold"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fade">
                                      <p:cBhvr>
                                        <p:cTn id="3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40" grpId="0" animBg="1"/>
      <p:bldP spid="10" grpId="0" animBg="1"/>
      <p:bldP spid="12" grpId="0" animBg="1"/>
      <p:bldP spid="14" grpId="0" animBg="1"/>
    </p:bldLst>
  </p:timing>
</p:sld>
</file>

<file path=ppt/theme/theme1.xml><?xml version="1.0" encoding="utf-8"?>
<a:theme xmlns:a="http://schemas.openxmlformats.org/drawingml/2006/main" name="updated_theme">
  <a:themeElements>
    <a:clrScheme name="Custom 15">
      <a:dk1>
        <a:sysClr val="windowText" lastClr="000000"/>
      </a:dk1>
      <a:lt1>
        <a:sysClr val="window" lastClr="FFFFFF"/>
      </a:lt1>
      <a:dk2>
        <a:srgbClr val="193157"/>
      </a:dk2>
      <a:lt2>
        <a:srgbClr val="C0C1BF"/>
      </a:lt2>
      <a:accent1>
        <a:srgbClr val="193157"/>
      </a:accent1>
      <a:accent2>
        <a:srgbClr val="63AF34"/>
      </a:accent2>
      <a:accent3>
        <a:srgbClr val="008790"/>
      </a:accent3>
      <a:accent4>
        <a:srgbClr val="636262"/>
      </a:accent4>
      <a:accent5>
        <a:srgbClr val="99201C"/>
      </a:accent5>
      <a:accent6>
        <a:srgbClr val="C8C71E"/>
      </a:accent6>
      <a:hlink>
        <a:srgbClr val="0000FF"/>
      </a:hlink>
      <a:folHlink>
        <a:srgbClr val="800080"/>
      </a:folHlink>
    </a:clrScheme>
    <a:fontScheme name="Urban">
      <a:majorFont>
        <a:latin typeface="Trebuchet MS"/>
        <a:ea typeface=""/>
        <a:cs typeface=""/>
        <a:font script="Jpan" typeface="ＭＳ ゴシック"/>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eorgia"/>
        <a:ea typeface=""/>
        <a:cs typeface=""/>
        <a:font script="Jpan" typeface="ＭＳ 明朝"/>
        <a:font script="Hang" typeface="맑은 고딕"/>
        <a:font script="Hans" typeface="宋体"/>
        <a:font script="Hant" typeface="新細明體"/>
        <a:font script="Arab" typeface="Arial"/>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31750">
          <a:solidFill>
            <a:srgbClr val="FFC000"/>
          </a:solidFill>
          <a:tailEnd type="arrow"/>
        </a:ln>
      </a:spPr>
      <a:bodyPr rtlCol="0" anchor="ctr"/>
      <a:lstStyle>
        <a:defPPr algn="ctr">
          <a:defRPr dirty="0"/>
        </a:defPPr>
      </a:lstStyle>
      <a:style>
        <a:lnRef idx="1">
          <a:schemeClr val="accent1"/>
        </a:lnRef>
        <a:fillRef idx="3">
          <a:schemeClr val="accent1"/>
        </a:fillRef>
        <a:effectRef idx="2">
          <a:schemeClr val="accent1"/>
        </a:effectRef>
        <a:fontRef idx="minor">
          <a:schemeClr val="lt1"/>
        </a:fontRef>
      </a:style>
    </a:spDef>
    <a:lnDef>
      <a:spPr>
        <a:ln w="50800">
          <a:solidFill>
            <a:srgbClr val="FFC000"/>
          </a:solidFill>
          <a:tailEnd type="none"/>
        </a:ln>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updated_theme</Template>
  <TotalTime>0</TotalTime>
  <Words>3236</Words>
  <Application>Microsoft Office PowerPoint</Application>
  <PresentationFormat>On-screen Show (4:3)</PresentationFormat>
  <Paragraphs>576</Paragraphs>
  <Slides>29</Slides>
  <Notes>29</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29</vt:i4>
      </vt:variant>
    </vt:vector>
  </HeadingPairs>
  <TitlesOfParts>
    <vt:vector size="36" baseType="lpstr">
      <vt:lpstr>AECOM Sans</vt:lpstr>
      <vt:lpstr>Arial</vt:lpstr>
      <vt:lpstr>Arial Black</vt:lpstr>
      <vt:lpstr>Calibri</vt:lpstr>
      <vt:lpstr>Georgia</vt:lpstr>
      <vt:lpstr>Trebuchet MS</vt:lpstr>
      <vt:lpstr>updated_theme</vt:lpstr>
      <vt:lpstr>I-290 EB Ramp to I-90/94 (NB) - Contract #60X79 Misc. Interchange Ramps at Various Locations -  Contract #60X93 November 9, 2018 Letting Pre-Bid Meeting  </vt:lpstr>
      <vt:lpstr>Pre-Bid Meeting Agenda</vt:lpstr>
      <vt:lpstr>Scope of Work Summary</vt:lpstr>
      <vt:lpstr>Project Overview 60X93 - Misc. Interchange Ramps at Various Locations</vt:lpstr>
      <vt:lpstr>Project Overview 60X93 - Misc. Interchange Ramps at Various Locations</vt:lpstr>
      <vt:lpstr>Project Overview 60X93 - Misc. Interchange Ramps at Various Locations</vt:lpstr>
      <vt:lpstr>Project Overview 60X93 - Misc. Interchange Ramps at Various Locations</vt:lpstr>
      <vt:lpstr>Contracts 60X79 &amp; 60X93 60X79 - I-290 EB Ramp to I-90/94 (NB)–Bridge</vt:lpstr>
      <vt:lpstr>Contracts 60X79 &amp; 60X93 60X79 - I-290 EB Ramp to I-90/94 (NB)–Retaining Walls</vt:lpstr>
      <vt:lpstr>Contracts 60X79 &amp; 60X93 60X79 - I-290 EB Ramp to I-90/94 (NB)–Major Drainage</vt:lpstr>
      <vt:lpstr>Assumed Adjacent Projects at Start of Construction (Tentatively Feb 2019)</vt:lpstr>
      <vt:lpstr>Contract 60X79 and 60X93 Anticipated Project Schedule</vt:lpstr>
      <vt:lpstr>Suggested Construction Staging Stage 1 (60X93 &amp; 60X79) – Existing Ramp EN Open to Traffic</vt:lpstr>
      <vt:lpstr>Suggested Construction Staging Stage 2 (60X93)/Stage 1 (60X79) Cont. – Existing Ramp EN Open to Traffic</vt:lpstr>
      <vt:lpstr>Suggested Construction Staging Stage 3 (60X93)/Stage 1 (60X79) Cont. – Existing Ramp EN Open to Traffic</vt:lpstr>
      <vt:lpstr>Suggested Construction Staging Stage 4 (60X93)/Stage 1 (60X79) Complete Existing Ramp EN Open to Traffic and Existing Ramp WN Closed to Traffic</vt:lpstr>
      <vt:lpstr>Suggested Construction Staging Stage 5 (60X93) and Stage 2 (60X79) Existing Ramp EN &amp; WN Closed to Traffic</vt:lpstr>
      <vt:lpstr>Suggested Construction Staging Stage 6 (60X93) and Stage 3 (60X79) Existing Ramp EN &amp; WN Closed to Traffic</vt:lpstr>
      <vt:lpstr>Contract 60X93 &amp; 60X79 Ramp Closure Considerations</vt:lpstr>
      <vt:lpstr>Contract 60X93 &amp; 60X79 Work Area Considerations</vt:lpstr>
      <vt:lpstr>Contract 60X79 and 60X93 CTA Coordination</vt:lpstr>
      <vt:lpstr>Contract 60X79 &amp; 60X93 Major Special Provision Considerations</vt:lpstr>
      <vt:lpstr>Contract 60X79 &amp; 60X93 Utilities Coordination </vt:lpstr>
      <vt:lpstr>Contract 60X79 &amp; 60X93 Utilities Coordination </vt:lpstr>
      <vt:lpstr>Contract 60X79 &amp; 60X93 Combination Bids</vt:lpstr>
      <vt:lpstr>DBE/Diversity Program</vt:lpstr>
      <vt:lpstr>DBE/Diversity Program</vt:lpstr>
      <vt:lpstr>Questions</vt:lpstr>
      <vt:lpstr>Contract 60X79 &amp; 60X93</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2014-03-24T16:16:24Z</dcterms:created>
  <dcterms:modified xsi:type="dcterms:W3CDTF">2018-10-16T19:46:45Z</dcterms:modified>
</cp:coreProperties>
</file>