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0952" autoAdjust="0"/>
  </p:normalViewPr>
  <p:slideViewPr>
    <p:cSldViewPr snapToGrid="0">
      <p:cViewPr varScale="1">
        <p:scale>
          <a:sx n="104" d="100"/>
          <a:sy n="104" d="100"/>
        </p:scale>
        <p:origin x="8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CFB3F6-5C3C-46E8-BAF4-F1624F08F79B}"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AB49D580-9553-4501-819B-B14D842F37AD}">
      <dgm:prSet/>
      <dgm:spPr/>
      <dgm:t>
        <a:bodyPr/>
        <a:lstStyle/>
        <a:p>
          <a:r>
            <a:rPr lang="en-US" dirty="0"/>
            <a:t>Setting up a closure should be signs first and then cones for the work zone</a:t>
          </a:r>
        </a:p>
      </dgm:t>
    </dgm:pt>
    <dgm:pt modelId="{8618F861-371F-4D71-9813-D06186D5C725}" type="parTrans" cxnId="{3A6C5950-90E3-491E-ABB9-8135A3EB5264}">
      <dgm:prSet/>
      <dgm:spPr/>
      <dgm:t>
        <a:bodyPr/>
        <a:lstStyle/>
        <a:p>
          <a:endParaRPr lang="en-US"/>
        </a:p>
      </dgm:t>
    </dgm:pt>
    <dgm:pt modelId="{C88F4CB2-D106-461A-B021-1212569D6B73}" type="sibTrans" cxnId="{3A6C5950-90E3-491E-ABB9-8135A3EB5264}">
      <dgm:prSet/>
      <dgm:spPr/>
      <dgm:t>
        <a:bodyPr/>
        <a:lstStyle/>
        <a:p>
          <a:endParaRPr lang="en-US"/>
        </a:p>
      </dgm:t>
    </dgm:pt>
    <dgm:pt modelId="{3FA89032-8443-4F12-A334-DE9FB5108AC3}">
      <dgm:prSet/>
      <dgm:spPr/>
      <dgm:t>
        <a:bodyPr/>
        <a:lstStyle/>
        <a:p>
          <a:r>
            <a:rPr lang="en-US" dirty="0"/>
            <a:t>Tear down should be opposite, take cones down first then signs</a:t>
          </a:r>
        </a:p>
      </dgm:t>
    </dgm:pt>
    <dgm:pt modelId="{0E7295C9-DAE4-45BE-A0F2-B1303231061F}" type="parTrans" cxnId="{AEAFA053-23CC-4236-8960-815AAD4BC2F6}">
      <dgm:prSet/>
      <dgm:spPr/>
      <dgm:t>
        <a:bodyPr/>
        <a:lstStyle/>
        <a:p>
          <a:endParaRPr lang="en-US"/>
        </a:p>
      </dgm:t>
    </dgm:pt>
    <dgm:pt modelId="{630B03AC-E884-4AB3-8E06-6319D5FE66D2}" type="sibTrans" cxnId="{AEAFA053-23CC-4236-8960-815AAD4BC2F6}">
      <dgm:prSet/>
      <dgm:spPr/>
      <dgm:t>
        <a:bodyPr/>
        <a:lstStyle/>
        <a:p>
          <a:endParaRPr lang="en-US"/>
        </a:p>
      </dgm:t>
    </dgm:pt>
    <dgm:pt modelId="{065D9689-02A3-4191-9FF2-58B6A9EE439F}" type="pres">
      <dgm:prSet presAssocID="{26CFB3F6-5C3C-46E8-BAF4-F1624F08F79B}" presName="linear" presStyleCnt="0">
        <dgm:presLayoutVars>
          <dgm:animLvl val="lvl"/>
          <dgm:resizeHandles val="exact"/>
        </dgm:presLayoutVars>
      </dgm:prSet>
      <dgm:spPr/>
    </dgm:pt>
    <dgm:pt modelId="{894A633E-480B-4890-8574-8557C09B2E8C}" type="pres">
      <dgm:prSet presAssocID="{AB49D580-9553-4501-819B-B14D842F37AD}" presName="parentText" presStyleLbl="node1" presStyleIdx="0" presStyleCnt="2">
        <dgm:presLayoutVars>
          <dgm:chMax val="0"/>
          <dgm:bulletEnabled val="1"/>
        </dgm:presLayoutVars>
      </dgm:prSet>
      <dgm:spPr/>
    </dgm:pt>
    <dgm:pt modelId="{F0B74A71-0092-49FF-98FB-8D5E307EE3C6}" type="pres">
      <dgm:prSet presAssocID="{C88F4CB2-D106-461A-B021-1212569D6B73}" presName="spacer" presStyleCnt="0"/>
      <dgm:spPr/>
    </dgm:pt>
    <dgm:pt modelId="{DD0A369D-EBA7-49D4-BFC6-669E482EBCF6}" type="pres">
      <dgm:prSet presAssocID="{3FA89032-8443-4F12-A334-DE9FB5108AC3}" presName="parentText" presStyleLbl="node1" presStyleIdx="1" presStyleCnt="2">
        <dgm:presLayoutVars>
          <dgm:chMax val="0"/>
          <dgm:bulletEnabled val="1"/>
        </dgm:presLayoutVars>
      </dgm:prSet>
      <dgm:spPr/>
    </dgm:pt>
  </dgm:ptLst>
  <dgm:cxnLst>
    <dgm:cxn modelId="{0EFA761D-CF7B-4A7D-89E1-CC7D72A5CC9C}" type="presOf" srcId="{3FA89032-8443-4F12-A334-DE9FB5108AC3}" destId="{DD0A369D-EBA7-49D4-BFC6-669E482EBCF6}" srcOrd="0" destOrd="0" presId="urn:microsoft.com/office/officeart/2005/8/layout/vList2"/>
    <dgm:cxn modelId="{3A6C5950-90E3-491E-ABB9-8135A3EB5264}" srcId="{26CFB3F6-5C3C-46E8-BAF4-F1624F08F79B}" destId="{AB49D580-9553-4501-819B-B14D842F37AD}" srcOrd="0" destOrd="0" parTransId="{8618F861-371F-4D71-9813-D06186D5C725}" sibTransId="{C88F4CB2-D106-461A-B021-1212569D6B73}"/>
    <dgm:cxn modelId="{AEAFA053-23CC-4236-8960-815AAD4BC2F6}" srcId="{26CFB3F6-5C3C-46E8-BAF4-F1624F08F79B}" destId="{3FA89032-8443-4F12-A334-DE9FB5108AC3}" srcOrd="1" destOrd="0" parTransId="{0E7295C9-DAE4-45BE-A0F2-B1303231061F}" sibTransId="{630B03AC-E884-4AB3-8E06-6319D5FE66D2}"/>
    <dgm:cxn modelId="{894B88DA-C205-4325-9C0E-5E4D2E7E2EBB}" type="presOf" srcId="{AB49D580-9553-4501-819B-B14D842F37AD}" destId="{894A633E-480B-4890-8574-8557C09B2E8C}" srcOrd="0" destOrd="0" presId="urn:microsoft.com/office/officeart/2005/8/layout/vList2"/>
    <dgm:cxn modelId="{57345AEF-A5B2-45D8-89A7-02822EB62027}" type="presOf" srcId="{26CFB3F6-5C3C-46E8-BAF4-F1624F08F79B}" destId="{065D9689-02A3-4191-9FF2-58B6A9EE439F}" srcOrd="0" destOrd="0" presId="urn:microsoft.com/office/officeart/2005/8/layout/vList2"/>
    <dgm:cxn modelId="{AAF33AB7-0DCA-4290-A9D5-7A355342DCAF}" type="presParOf" srcId="{065D9689-02A3-4191-9FF2-58B6A9EE439F}" destId="{894A633E-480B-4890-8574-8557C09B2E8C}" srcOrd="0" destOrd="0" presId="urn:microsoft.com/office/officeart/2005/8/layout/vList2"/>
    <dgm:cxn modelId="{3341D8FD-CDEF-439A-BA6A-F650C95BC225}" type="presParOf" srcId="{065D9689-02A3-4191-9FF2-58B6A9EE439F}" destId="{F0B74A71-0092-49FF-98FB-8D5E307EE3C6}" srcOrd="1" destOrd="0" presId="urn:microsoft.com/office/officeart/2005/8/layout/vList2"/>
    <dgm:cxn modelId="{9787F476-7103-496B-80BB-8356FACCB3B5}" type="presParOf" srcId="{065D9689-02A3-4191-9FF2-58B6A9EE439F}" destId="{DD0A369D-EBA7-49D4-BFC6-669E482EBCF6}"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98A4D4-0FAC-45FF-B41B-43584F648F41}" type="doc">
      <dgm:prSet loTypeId="urn:microsoft.com/office/officeart/2005/8/layout/list1" loCatId="list" qsTypeId="urn:microsoft.com/office/officeart/2005/8/quickstyle/simple1" qsCatId="simple" csTypeId="urn:microsoft.com/office/officeart/2005/8/colors/accent0_3" csCatId="mainScheme"/>
      <dgm:spPr/>
      <dgm:t>
        <a:bodyPr/>
        <a:lstStyle/>
        <a:p>
          <a:endParaRPr lang="en-US"/>
        </a:p>
      </dgm:t>
    </dgm:pt>
    <dgm:pt modelId="{6E450539-87AB-4BF4-B158-350F0DC7248F}">
      <dgm:prSet/>
      <dgm:spPr/>
      <dgm:t>
        <a:bodyPr/>
        <a:lstStyle/>
        <a:p>
          <a:r>
            <a:rPr lang="en-US"/>
            <a:t>Work Zone Days</a:t>
          </a:r>
        </a:p>
      </dgm:t>
    </dgm:pt>
    <dgm:pt modelId="{E1EF7026-C868-4C22-88B1-014C741C02BC}" type="parTrans" cxnId="{4F387E82-E1D2-4FA6-9F46-312EDA3C0CDF}">
      <dgm:prSet/>
      <dgm:spPr/>
      <dgm:t>
        <a:bodyPr/>
        <a:lstStyle/>
        <a:p>
          <a:endParaRPr lang="en-US"/>
        </a:p>
      </dgm:t>
    </dgm:pt>
    <dgm:pt modelId="{DB902AC6-C161-4823-97E0-7DD334DD3AA4}" type="sibTrans" cxnId="{4F387E82-E1D2-4FA6-9F46-312EDA3C0CDF}">
      <dgm:prSet/>
      <dgm:spPr/>
      <dgm:t>
        <a:bodyPr/>
        <a:lstStyle/>
        <a:p>
          <a:endParaRPr lang="en-US"/>
        </a:p>
      </dgm:t>
    </dgm:pt>
    <dgm:pt modelId="{7D0C34FC-5B82-4971-9B3D-9382ED65C431}">
      <dgm:prSet/>
      <dgm:spPr/>
      <dgm:t>
        <a:bodyPr/>
        <a:lstStyle/>
        <a:p>
          <a:r>
            <a:rPr lang="en-US"/>
            <a:t>Sunday – Saturday</a:t>
          </a:r>
        </a:p>
      </dgm:t>
    </dgm:pt>
    <dgm:pt modelId="{CA39C0CD-2305-40B4-B557-398E8D082D93}" type="parTrans" cxnId="{6725D30D-5467-4865-8F15-5BF526E07962}">
      <dgm:prSet/>
      <dgm:spPr/>
      <dgm:t>
        <a:bodyPr/>
        <a:lstStyle/>
        <a:p>
          <a:endParaRPr lang="en-US"/>
        </a:p>
      </dgm:t>
    </dgm:pt>
    <dgm:pt modelId="{100090E4-57AC-4829-9254-539D0E86F9A5}" type="sibTrans" cxnId="{6725D30D-5467-4865-8F15-5BF526E07962}">
      <dgm:prSet/>
      <dgm:spPr/>
      <dgm:t>
        <a:bodyPr/>
        <a:lstStyle/>
        <a:p>
          <a:endParaRPr lang="en-US"/>
        </a:p>
      </dgm:t>
    </dgm:pt>
    <dgm:pt modelId="{B6A309D7-8473-4DA9-A3F1-ACDD441D61A8}">
      <dgm:prSet/>
      <dgm:spPr/>
      <dgm:t>
        <a:bodyPr/>
        <a:lstStyle/>
        <a:p>
          <a:r>
            <a:rPr lang="en-US"/>
            <a:t>Work Zone Times</a:t>
          </a:r>
        </a:p>
      </dgm:t>
    </dgm:pt>
    <dgm:pt modelId="{B4A5E116-728D-42B3-A32A-704C4CEDC364}" type="parTrans" cxnId="{1A138B52-55FB-45BE-A4DA-E4B472E0CE9B}">
      <dgm:prSet/>
      <dgm:spPr/>
      <dgm:t>
        <a:bodyPr/>
        <a:lstStyle/>
        <a:p>
          <a:endParaRPr lang="en-US"/>
        </a:p>
      </dgm:t>
    </dgm:pt>
    <dgm:pt modelId="{5EC478CD-4075-46C8-A2C9-7A76E1C97F3E}" type="sibTrans" cxnId="{1A138B52-55FB-45BE-A4DA-E4B472E0CE9B}">
      <dgm:prSet/>
      <dgm:spPr/>
      <dgm:t>
        <a:bodyPr/>
        <a:lstStyle/>
        <a:p>
          <a:endParaRPr lang="en-US"/>
        </a:p>
      </dgm:t>
    </dgm:pt>
    <dgm:pt modelId="{4F611298-00A6-4ED0-AD1D-8BC2312984DC}">
      <dgm:prSet/>
      <dgm:spPr/>
      <dgm:t>
        <a:bodyPr/>
        <a:lstStyle/>
        <a:p>
          <a:r>
            <a:rPr lang="en-US"/>
            <a:t>Monday – Friday 9:00am to 3:00pm</a:t>
          </a:r>
        </a:p>
      </dgm:t>
    </dgm:pt>
    <dgm:pt modelId="{FF277A9B-665E-487F-B2E5-0B6A3C68ED11}" type="parTrans" cxnId="{C9E51EBF-42CB-4B7A-9CBA-6F5CC0925390}">
      <dgm:prSet/>
      <dgm:spPr/>
      <dgm:t>
        <a:bodyPr/>
        <a:lstStyle/>
        <a:p>
          <a:endParaRPr lang="en-US"/>
        </a:p>
      </dgm:t>
    </dgm:pt>
    <dgm:pt modelId="{E1B005DF-7A1C-433F-A6E5-88891241A2F9}" type="sibTrans" cxnId="{C9E51EBF-42CB-4B7A-9CBA-6F5CC0925390}">
      <dgm:prSet/>
      <dgm:spPr/>
      <dgm:t>
        <a:bodyPr/>
        <a:lstStyle/>
        <a:p>
          <a:endParaRPr lang="en-US"/>
        </a:p>
      </dgm:t>
    </dgm:pt>
    <dgm:pt modelId="{9349BDA6-2EC8-4C33-B555-45F3E9DDA8A0}">
      <dgm:prSet/>
      <dgm:spPr/>
      <dgm:t>
        <a:bodyPr/>
        <a:lstStyle/>
        <a:p>
          <a:r>
            <a:rPr lang="en-US"/>
            <a:t>Saturday &amp; Sunday vary upon request</a:t>
          </a:r>
        </a:p>
      </dgm:t>
    </dgm:pt>
    <dgm:pt modelId="{1172085C-BDCE-4488-A764-0A39ACA6E3C3}" type="parTrans" cxnId="{18E15438-D4C8-483D-B9B3-1F540CC62830}">
      <dgm:prSet/>
      <dgm:spPr/>
      <dgm:t>
        <a:bodyPr/>
        <a:lstStyle/>
        <a:p>
          <a:endParaRPr lang="en-US"/>
        </a:p>
      </dgm:t>
    </dgm:pt>
    <dgm:pt modelId="{F100B66A-8694-4B38-A089-F056F4CE9EE2}" type="sibTrans" cxnId="{18E15438-D4C8-483D-B9B3-1F540CC62830}">
      <dgm:prSet/>
      <dgm:spPr/>
      <dgm:t>
        <a:bodyPr/>
        <a:lstStyle/>
        <a:p>
          <a:endParaRPr lang="en-US"/>
        </a:p>
      </dgm:t>
    </dgm:pt>
    <dgm:pt modelId="{B5CAC253-14E1-467B-BB17-877FA314DFDD}" type="pres">
      <dgm:prSet presAssocID="{5C98A4D4-0FAC-45FF-B41B-43584F648F41}" presName="linear" presStyleCnt="0">
        <dgm:presLayoutVars>
          <dgm:dir/>
          <dgm:animLvl val="lvl"/>
          <dgm:resizeHandles val="exact"/>
        </dgm:presLayoutVars>
      </dgm:prSet>
      <dgm:spPr/>
    </dgm:pt>
    <dgm:pt modelId="{62BAF331-336E-4731-8384-E0B8F7E3FFA6}" type="pres">
      <dgm:prSet presAssocID="{6E450539-87AB-4BF4-B158-350F0DC7248F}" presName="parentLin" presStyleCnt="0"/>
      <dgm:spPr/>
    </dgm:pt>
    <dgm:pt modelId="{03DFDFA9-4F64-460C-973D-442343A5281D}" type="pres">
      <dgm:prSet presAssocID="{6E450539-87AB-4BF4-B158-350F0DC7248F}" presName="parentLeftMargin" presStyleLbl="node1" presStyleIdx="0" presStyleCnt="2"/>
      <dgm:spPr/>
    </dgm:pt>
    <dgm:pt modelId="{8C460784-4753-4A72-A203-0C36EA2E9072}" type="pres">
      <dgm:prSet presAssocID="{6E450539-87AB-4BF4-B158-350F0DC7248F}" presName="parentText" presStyleLbl="node1" presStyleIdx="0" presStyleCnt="2">
        <dgm:presLayoutVars>
          <dgm:chMax val="0"/>
          <dgm:bulletEnabled val="1"/>
        </dgm:presLayoutVars>
      </dgm:prSet>
      <dgm:spPr/>
    </dgm:pt>
    <dgm:pt modelId="{51A946CB-50FF-4BDD-87F3-F6279EFB8D29}" type="pres">
      <dgm:prSet presAssocID="{6E450539-87AB-4BF4-B158-350F0DC7248F}" presName="negativeSpace" presStyleCnt="0"/>
      <dgm:spPr/>
    </dgm:pt>
    <dgm:pt modelId="{DE0BE6A3-1E60-4D56-B072-B93189753F70}" type="pres">
      <dgm:prSet presAssocID="{6E450539-87AB-4BF4-B158-350F0DC7248F}" presName="childText" presStyleLbl="conFgAcc1" presStyleIdx="0" presStyleCnt="2">
        <dgm:presLayoutVars>
          <dgm:bulletEnabled val="1"/>
        </dgm:presLayoutVars>
      </dgm:prSet>
      <dgm:spPr/>
    </dgm:pt>
    <dgm:pt modelId="{90C243AD-F37F-49A3-8E7D-0715EBE455D2}" type="pres">
      <dgm:prSet presAssocID="{DB902AC6-C161-4823-97E0-7DD334DD3AA4}" presName="spaceBetweenRectangles" presStyleCnt="0"/>
      <dgm:spPr/>
    </dgm:pt>
    <dgm:pt modelId="{519583A0-2127-428B-AD94-13A656137CBF}" type="pres">
      <dgm:prSet presAssocID="{B6A309D7-8473-4DA9-A3F1-ACDD441D61A8}" presName="parentLin" presStyleCnt="0"/>
      <dgm:spPr/>
    </dgm:pt>
    <dgm:pt modelId="{EAE8EFE9-13EB-4656-8EE7-E4D753D923FF}" type="pres">
      <dgm:prSet presAssocID="{B6A309D7-8473-4DA9-A3F1-ACDD441D61A8}" presName="parentLeftMargin" presStyleLbl="node1" presStyleIdx="0" presStyleCnt="2"/>
      <dgm:spPr/>
    </dgm:pt>
    <dgm:pt modelId="{6CE7EAE4-6716-4BFF-AE44-C947280CEE09}" type="pres">
      <dgm:prSet presAssocID="{B6A309D7-8473-4DA9-A3F1-ACDD441D61A8}" presName="parentText" presStyleLbl="node1" presStyleIdx="1" presStyleCnt="2">
        <dgm:presLayoutVars>
          <dgm:chMax val="0"/>
          <dgm:bulletEnabled val="1"/>
        </dgm:presLayoutVars>
      </dgm:prSet>
      <dgm:spPr/>
    </dgm:pt>
    <dgm:pt modelId="{01FFC920-6AB2-4ADE-8406-6D5A9C775666}" type="pres">
      <dgm:prSet presAssocID="{B6A309D7-8473-4DA9-A3F1-ACDD441D61A8}" presName="negativeSpace" presStyleCnt="0"/>
      <dgm:spPr/>
    </dgm:pt>
    <dgm:pt modelId="{41C10C79-D555-408C-9037-3B2F909BE7D8}" type="pres">
      <dgm:prSet presAssocID="{B6A309D7-8473-4DA9-A3F1-ACDD441D61A8}" presName="childText" presStyleLbl="conFgAcc1" presStyleIdx="1" presStyleCnt="2">
        <dgm:presLayoutVars>
          <dgm:bulletEnabled val="1"/>
        </dgm:presLayoutVars>
      </dgm:prSet>
      <dgm:spPr/>
    </dgm:pt>
  </dgm:ptLst>
  <dgm:cxnLst>
    <dgm:cxn modelId="{6725D30D-5467-4865-8F15-5BF526E07962}" srcId="{6E450539-87AB-4BF4-B158-350F0DC7248F}" destId="{7D0C34FC-5B82-4971-9B3D-9382ED65C431}" srcOrd="0" destOrd="0" parTransId="{CA39C0CD-2305-40B4-B557-398E8D082D93}" sibTransId="{100090E4-57AC-4829-9254-539D0E86F9A5}"/>
    <dgm:cxn modelId="{18E15438-D4C8-483D-B9B3-1F540CC62830}" srcId="{B6A309D7-8473-4DA9-A3F1-ACDD441D61A8}" destId="{9349BDA6-2EC8-4C33-B555-45F3E9DDA8A0}" srcOrd="1" destOrd="0" parTransId="{1172085C-BDCE-4488-A764-0A39ACA6E3C3}" sibTransId="{F100B66A-8694-4B38-A089-F056F4CE9EE2}"/>
    <dgm:cxn modelId="{79B93172-4F20-4CF9-AD56-C7E775E2B02B}" type="presOf" srcId="{6E450539-87AB-4BF4-B158-350F0DC7248F}" destId="{8C460784-4753-4A72-A203-0C36EA2E9072}" srcOrd="1" destOrd="0" presId="urn:microsoft.com/office/officeart/2005/8/layout/list1"/>
    <dgm:cxn modelId="{A5768552-31E3-4539-9AEB-672B0C378B3F}" type="presOf" srcId="{9349BDA6-2EC8-4C33-B555-45F3E9DDA8A0}" destId="{41C10C79-D555-408C-9037-3B2F909BE7D8}" srcOrd="0" destOrd="1" presId="urn:microsoft.com/office/officeart/2005/8/layout/list1"/>
    <dgm:cxn modelId="{1A138B52-55FB-45BE-A4DA-E4B472E0CE9B}" srcId="{5C98A4D4-0FAC-45FF-B41B-43584F648F41}" destId="{B6A309D7-8473-4DA9-A3F1-ACDD441D61A8}" srcOrd="1" destOrd="0" parTransId="{B4A5E116-728D-42B3-A32A-704C4CEDC364}" sibTransId="{5EC478CD-4075-46C8-A2C9-7A76E1C97F3E}"/>
    <dgm:cxn modelId="{23469478-6598-4D73-95C5-9908CE781C96}" type="presOf" srcId="{6E450539-87AB-4BF4-B158-350F0DC7248F}" destId="{03DFDFA9-4F64-460C-973D-442343A5281D}" srcOrd="0" destOrd="0" presId="urn:microsoft.com/office/officeart/2005/8/layout/list1"/>
    <dgm:cxn modelId="{5319FC79-37EA-48EC-A767-B1EC42714C81}" type="presOf" srcId="{B6A309D7-8473-4DA9-A3F1-ACDD441D61A8}" destId="{6CE7EAE4-6716-4BFF-AE44-C947280CEE09}" srcOrd="1" destOrd="0" presId="urn:microsoft.com/office/officeart/2005/8/layout/list1"/>
    <dgm:cxn modelId="{4F387E82-E1D2-4FA6-9F46-312EDA3C0CDF}" srcId="{5C98A4D4-0FAC-45FF-B41B-43584F648F41}" destId="{6E450539-87AB-4BF4-B158-350F0DC7248F}" srcOrd="0" destOrd="0" parTransId="{E1EF7026-C868-4C22-88B1-014C741C02BC}" sibTransId="{DB902AC6-C161-4823-97E0-7DD334DD3AA4}"/>
    <dgm:cxn modelId="{4FC7EBA6-0983-49BD-9097-85702B4DC421}" type="presOf" srcId="{B6A309D7-8473-4DA9-A3F1-ACDD441D61A8}" destId="{EAE8EFE9-13EB-4656-8EE7-E4D753D923FF}" srcOrd="0" destOrd="0" presId="urn:microsoft.com/office/officeart/2005/8/layout/list1"/>
    <dgm:cxn modelId="{C274AEB4-5651-4392-A186-0A8DD76364CD}" type="presOf" srcId="{7D0C34FC-5B82-4971-9B3D-9382ED65C431}" destId="{DE0BE6A3-1E60-4D56-B072-B93189753F70}" srcOrd="0" destOrd="0" presId="urn:microsoft.com/office/officeart/2005/8/layout/list1"/>
    <dgm:cxn modelId="{CF1615B7-5E83-4DB6-B260-1A8B1834FB6C}" type="presOf" srcId="{5C98A4D4-0FAC-45FF-B41B-43584F648F41}" destId="{B5CAC253-14E1-467B-BB17-877FA314DFDD}" srcOrd="0" destOrd="0" presId="urn:microsoft.com/office/officeart/2005/8/layout/list1"/>
    <dgm:cxn modelId="{C9E51EBF-42CB-4B7A-9CBA-6F5CC0925390}" srcId="{B6A309D7-8473-4DA9-A3F1-ACDD441D61A8}" destId="{4F611298-00A6-4ED0-AD1D-8BC2312984DC}" srcOrd="0" destOrd="0" parTransId="{FF277A9B-665E-487F-B2E5-0B6A3C68ED11}" sibTransId="{E1B005DF-7A1C-433F-A6E5-88891241A2F9}"/>
    <dgm:cxn modelId="{CD0343FF-E471-41C8-8C9A-79D83C347D9F}" type="presOf" srcId="{4F611298-00A6-4ED0-AD1D-8BC2312984DC}" destId="{41C10C79-D555-408C-9037-3B2F909BE7D8}" srcOrd="0" destOrd="0" presId="urn:microsoft.com/office/officeart/2005/8/layout/list1"/>
    <dgm:cxn modelId="{EEC29F6D-44FB-47C1-B1EC-15F83E115DD3}" type="presParOf" srcId="{B5CAC253-14E1-467B-BB17-877FA314DFDD}" destId="{62BAF331-336E-4731-8384-E0B8F7E3FFA6}" srcOrd="0" destOrd="0" presId="urn:microsoft.com/office/officeart/2005/8/layout/list1"/>
    <dgm:cxn modelId="{F71E9039-0948-43E7-94CF-11B78D685B92}" type="presParOf" srcId="{62BAF331-336E-4731-8384-E0B8F7E3FFA6}" destId="{03DFDFA9-4F64-460C-973D-442343A5281D}" srcOrd="0" destOrd="0" presId="urn:microsoft.com/office/officeart/2005/8/layout/list1"/>
    <dgm:cxn modelId="{3ACF77D9-7C70-43DD-8C14-EFDF16A95F77}" type="presParOf" srcId="{62BAF331-336E-4731-8384-E0B8F7E3FFA6}" destId="{8C460784-4753-4A72-A203-0C36EA2E9072}" srcOrd="1" destOrd="0" presId="urn:microsoft.com/office/officeart/2005/8/layout/list1"/>
    <dgm:cxn modelId="{4F3B1939-21BC-4A27-89FC-4230C1B1E907}" type="presParOf" srcId="{B5CAC253-14E1-467B-BB17-877FA314DFDD}" destId="{51A946CB-50FF-4BDD-87F3-F6279EFB8D29}" srcOrd="1" destOrd="0" presId="urn:microsoft.com/office/officeart/2005/8/layout/list1"/>
    <dgm:cxn modelId="{D7193F5F-4533-4916-8E04-ABC2B146EDFB}" type="presParOf" srcId="{B5CAC253-14E1-467B-BB17-877FA314DFDD}" destId="{DE0BE6A3-1E60-4D56-B072-B93189753F70}" srcOrd="2" destOrd="0" presId="urn:microsoft.com/office/officeart/2005/8/layout/list1"/>
    <dgm:cxn modelId="{ABAFE79E-9D0E-4066-8501-6B44DE900443}" type="presParOf" srcId="{B5CAC253-14E1-467B-BB17-877FA314DFDD}" destId="{90C243AD-F37F-49A3-8E7D-0715EBE455D2}" srcOrd="3" destOrd="0" presId="urn:microsoft.com/office/officeart/2005/8/layout/list1"/>
    <dgm:cxn modelId="{231D744F-D08C-4FED-B00D-7AB3BF60F151}" type="presParOf" srcId="{B5CAC253-14E1-467B-BB17-877FA314DFDD}" destId="{519583A0-2127-428B-AD94-13A656137CBF}" srcOrd="4" destOrd="0" presId="urn:microsoft.com/office/officeart/2005/8/layout/list1"/>
    <dgm:cxn modelId="{9F4FEEFB-715E-419B-A100-0D941C31643D}" type="presParOf" srcId="{519583A0-2127-428B-AD94-13A656137CBF}" destId="{EAE8EFE9-13EB-4656-8EE7-E4D753D923FF}" srcOrd="0" destOrd="0" presId="urn:microsoft.com/office/officeart/2005/8/layout/list1"/>
    <dgm:cxn modelId="{60E6D15D-1AA0-443A-A01E-135D0BAEC9EA}" type="presParOf" srcId="{519583A0-2127-428B-AD94-13A656137CBF}" destId="{6CE7EAE4-6716-4BFF-AE44-C947280CEE09}" srcOrd="1" destOrd="0" presId="urn:microsoft.com/office/officeart/2005/8/layout/list1"/>
    <dgm:cxn modelId="{5821C41E-6AC5-4BB9-AC6C-68110EC69DEF}" type="presParOf" srcId="{B5CAC253-14E1-467B-BB17-877FA314DFDD}" destId="{01FFC920-6AB2-4ADE-8406-6D5A9C775666}" srcOrd="5" destOrd="0" presId="urn:microsoft.com/office/officeart/2005/8/layout/list1"/>
    <dgm:cxn modelId="{A55B46F4-2106-4260-81E7-EEC3858F1154}" type="presParOf" srcId="{B5CAC253-14E1-467B-BB17-877FA314DFDD}" destId="{41C10C79-D555-408C-9037-3B2F909BE7D8}"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62F36F8-276F-4278-9699-1BB2F83BACC8}"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7BBE9517-6292-4898-AA7B-971B6BFA175B}">
      <dgm:prSet/>
      <dgm:spPr/>
      <dgm:t>
        <a:bodyPr/>
        <a:lstStyle/>
        <a:p>
          <a:r>
            <a:rPr lang="en-US"/>
            <a:t>The Shoulder should only be used for parking and accessing your vehicles</a:t>
          </a:r>
        </a:p>
      </dgm:t>
    </dgm:pt>
    <dgm:pt modelId="{E0549D2F-9AD8-43DE-AAC9-9AE0E84044E6}" type="parTrans" cxnId="{4147A8FB-E5E8-466D-9CC4-DB865E430806}">
      <dgm:prSet/>
      <dgm:spPr/>
      <dgm:t>
        <a:bodyPr/>
        <a:lstStyle/>
        <a:p>
          <a:endParaRPr lang="en-US"/>
        </a:p>
      </dgm:t>
    </dgm:pt>
    <dgm:pt modelId="{080A786E-1F07-4CC9-92F8-D400DC9BCC09}" type="sibTrans" cxnId="{4147A8FB-E5E8-466D-9CC4-DB865E430806}">
      <dgm:prSet/>
      <dgm:spPr/>
      <dgm:t>
        <a:bodyPr/>
        <a:lstStyle/>
        <a:p>
          <a:endParaRPr lang="en-US"/>
        </a:p>
      </dgm:t>
    </dgm:pt>
    <dgm:pt modelId="{E6840A30-D868-4E7C-9305-5C890E9B2B26}">
      <dgm:prSet/>
      <dgm:spPr/>
      <dgm:t>
        <a:bodyPr/>
        <a:lstStyle/>
        <a:p>
          <a:r>
            <a:rPr lang="en-US"/>
            <a:t>Labor force should not walk down the shoulder that has not been signed and coned off as a work zone</a:t>
          </a:r>
        </a:p>
      </dgm:t>
    </dgm:pt>
    <dgm:pt modelId="{85277C29-C1FD-4B6B-AB0A-83916451FDBD}" type="parTrans" cxnId="{FF97BD2F-D337-49A6-8D0A-A1078E0F09A9}">
      <dgm:prSet/>
      <dgm:spPr/>
      <dgm:t>
        <a:bodyPr/>
        <a:lstStyle/>
        <a:p>
          <a:endParaRPr lang="en-US"/>
        </a:p>
      </dgm:t>
    </dgm:pt>
    <dgm:pt modelId="{3B9502A7-360C-4846-A4E6-4B370D100F1C}" type="sibTrans" cxnId="{FF97BD2F-D337-49A6-8D0A-A1078E0F09A9}">
      <dgm:prSet/>
      <dgm:spPr/>
      <dgm:t>
        <a:bodyPr/>
        <a:lstStyle/>
        <a:p>
          <a:endParaRPr lang="en-US"/>
        </a:p>
      </dgm:t>
    </dgm:pt>
    <dgm:pt modelId="{9F543667-DF71-43B6-B08F-0AEC62BF74B8}" type="pres">
      <dgm:prSet presAssocID="{A62F36F8-276F-4278-9699-1BB2F83BACC8}" presName="hierChild1" presStyleCnt="0">
        <dgm:presLayoutVars>
          <dgm:chPref val="1"/>
          <dgm:dir/>
          <dgm:animOne val="branch"/>
          <dgm:animLvl val="lvl"/>
          <dgm:resizeHandles/>
        </dgm:presLayoutVars>
      </dgm:prSet>
      <dgm:spPr/>
    </dgm:pt>
    <dgm:pt modelId="{7DEC0FC1-945C-411C-819E-36387B9E471F}" type="pres">
      <dgm:prSet presAssocID="{7BBE9517-6292-4898-AA7B-971B6BFA175B}" presName="hierRoot1" presStyleCnt="0"/>
      <dgm:spPr/>
    </dgm:pt>
    <dgm:pt modelId="{E248B4AF-70C5-4EA0-A0BF-7A3FA60310B9}" type="pres">
      <dgm:prSet presAssocID="{7BBE9517-6292-4898-AA7B-971B6BFA175B}" presName="composite" presStyleCnt="0"/>
      <dgm:spPr/>
    </dgm:pt>
    <dgm:pt modelId="{68A721C0-6AC6-40B1-9E5B-B0D91EFE6C96}" type="pres">
      <dgm:prSet presAssocID="{7BBE9517-6292-4898-AA7B-971B6BFA175B}" presName="background" presStyleLbl="node0" presStyleIdx="0" presStyleCnt="2"/>
      <dgm:spPr/>
    </dgm:pt>
    <dgm:pt modelId="{D885950C-ADAC-4BB7-8061-E754BD9E1164}" type="pres">
      <dgm:prSet presAssocID="{7BBE9517-6292-4898-AA7B-971B6BFA175B}" presName="text" presStyleLbl="fgAcc0" presStyleIdx="0" presStyleCnt="2">
        <dgm:presLayoutVars>
          <dgm:chPref val="3"/>
        </dgm:presLayoutVars>
      </dgm:prSet>
      <dgm:spPr/>
    </dgm:pt>
    <dgm:pt modelId="{90B8321D-E5A8-4734-A916-94422CAA8BE5}" type="pres">
      <dgm:prSet presAssocID="{7BBE9517-6292-4898-AA7B-971B6BFA175B}" presName="hierChild2" presStyleCnt="0"/>
      <dgm:spPr/>
    </dgm:pt>
    <dgm:pt modelId="{D638B9AD-5F29-4F1C-AD86-F82E7D8CCF5B}" type="pres">
      <dgm:prSet presAssocID="{E6840A30-D868-4E7C-9305-5C890E9B2B26}" presName="hierRoot1" presStyleCnt="0"/>
      <dgm:spPr/>
    </dgm:pt>
    <dgm:pt modelId="{7B9D7113-665F-4BFC-B1FC-2B95607FA7F8}" type="pres">
      <dgm:prSet presAssocID="{E6840A30-D868-4E7C-9305-5C890E9B2B26}" presName="composite" presStyleCnt="0"/>
      <dgm:spPr/>
    </dgm:pt>
    <dgm:pt modelId="{BAB1D669-F531-4754-BB58-E1F96A06714E}" type="pres">
      <dgm:prSet presAssocID="{E6840A30-D868-4E7C-9305-5C890E9B2B26}" presName="background" presStyleLbl="node0" presStyleIdx="1" presStyleCnt="2"/>
      <dgm:spPr/>
    </dgm:pt>
    <dgm:pt modelId="{43D09EAC-7764-47DD-88E4-2D5FAC84BDB2}" type="pres">
      <dgm:prSet presAssocID="{E6840A30-D868-4E7C-9305-5C890E9B2B26}" presName="text" presStyleLbl="fgAcc0" presStyleIdx="1" presStyleCnt="2">
        <dgm:presLayoutVars>
          <dgm:chPref val="3"/>
        </dgm:presLayoutVars>
      </dgm:prSet>
      <dgm:spPr/>
    </dgm:pt>
    <dgm:pt modelId="{1391B7E9-143A-41C1-BA19-95CF44FF6B5E}" type="pres">
      <dgm:prSet presAssocID="{E6840A30-D868-4E7C-9305-5C890E9B2B26}" presName="hierChild2" presStyleCnt="0"/>
      <dgm:spPr/>
    </dgm:pt>
  </dgm:ptLst>
  <dgm:cxnLst>
    <dgm:cxn modelId="{FF97BD2F-D337-49A6-8D0A-A1078E0F09A9}" srcId="{A62F36F8-276F-4278-9699-1BB2F83BACC8}" destId="{E6840A30-D868-4E7C-9305-5C890E9B2B26}" srcOrd="1" destOrd="0" parTransId="{85277C29-C1FD-4B6B-AB0A-83916451FDBD}" sibTransId="{3B9502A7-360C-4846-A4E6-4B370D100F1C}"/>
    <dgm:cxn modelId="{3E75AA69-FB78-4C77-B137-1C48A3B0BCC1}" type="presOf" srcId="{A62F36F8-276F-4278-9699-1BB2F83BACC8}" destId="{9F543667-DF71-43B6-B08F-0AEC62BF74B8}" srcOrd="0" destOrd="0" presId="urn:microsoft.com/office/officeart/2005/8/layout/hierarchy1"/>
    <dgm:cxn modelId="{41E7737A-D215-4C1A-8A04-E368C619ED97}" type="presOf" srcId="{E6840A30-D868-4E7C-9305-5C890E9B2B26}" destId="{43D09EAC-7764-47DD-88E4-2D5FAC84BDB2}" srcOrd="0" destOrd="0" presId="urn:microsoft.com/office/officeart/2005/8/layout/hierarchy1"/>
    <dgm:cxn modelId="{56D5BA86-162A-4EE8-AD07-7A0C8E4FF875}" type="presOf" srcId="{7BBE9517-6292-4898-AA7B-971B6BFA175B}" destId="{D885950C-ADAC-4BB7-8061-E754BD9E1164}" srcOrd="0" destOrd="0" presId="urn:microsoft.com/office/officeart/2005/8/layout/hierarchy1"/>
    <dgm:cxn modelId="{4147A8FB-E5E8-466D-9CC4-DB865E430806}" srcId="{A62F36F8-276F-4278-9699-1BB2F83BACC8}" destId="{7BBE9517-6292-4898-AA7B-971B6BFA175B}" srcOrd="0" destOrd="0" parTransId="{E0549D2F-9AD8-43DE-AAC9-9AE0E84044E6}" sibTransId="{080A786E-1F07-4CC9-92F8-D400DC9BCC09}"/>
    <dgm:cxn modelId="{EF50914D-D61C-446F-BD37-DAAF3F4DF385}" type="presParOf" srcId="{9F543667-DF71-43B6-B08F-0AEC62BF74B8}" destId="{7DEC0FC1-945C-411C-819E-36387B9E471F}" srcOrd="0" destOrd="0" presId="urn:microsoft.com/office/officeart/2005/8/layout/hierarchy1"/>
    <dgm:cxn modelId="{4D0DC9CD-8213-4026-B6E4-40C088D96235}" type="presParOf" srcId="{7DEC0FC1-945C-411C-819E-36387B9E471F}" destId="{E248B4AF-70C5-4EA0-A0BF-7A3FA60310B9}" srcOrd="0" destOrd="0" presId="urn:microsoft.com/office/officeart/2005/8/layout/hierarchy1"/>
    <dgm:cxn modelId="{0EA23780-3246-4A26-B501-7F51B0CC0D98}" type="presParOf" srcId="{E248B4AF-70C5-4EA0-A0BF-7A3FA60310B9}" destId="{68A721C0-6AC6-40B1-9E5B-B0D91EFE6C96}" srcOrd="0" destOrd="0" presId="urn:microsoft.com/office/officeart/2005/8/layout/hierarchy1"/>
    <dgm:cxn modelId="{9080B799-4B63-46F6-8DFE-6CD227BA4DAF}" type="presParOf" srcId="{E248B4AF-70C5-4EA0-A0BF-7A3FA60310B9}" destId="{D885950C-ADAC-4BB7-8061-E754BD9E1164}" srcOrd="1" destOrd="0" presId="urn:microsoft.com/office/officeart/2005/8/layout/hierarchy1"/>
    <dgm:cxn modelId="{663093AB-D3F5-44F2-93D8-A85043F823FC}" type="presParOf" srcId="{7DEC0FC1-945C-411C-819E-36387B9E471F}" destId="{90B8321D-E5A8-4734-A916-94422CAA8BE5}" srcOrd="1" destOrd="0" presId="urn:microsoft.com/office/officeart/2005/8/layout/hierarchy1"/>
    <dgm:cxn modelId="{55E16AE3-4D98-486B-B47C-F2090A4E4085}" type="presParOf" srcId="{9F543667-DF71-43B6-B08F-0AEC62BF74B8}" destId="{D638B9AD-5F29-4F1C-AD86-F82E7D8CCF5B}" srcOrd="1" destOrd="0" presId="urn:microsoft.com/office/officeart/2005/8/layout/hierarchy1"/>
    <dgm:cxn modelId="{46D97EDB-F12C-456B-B315-BB5F1F233AF4}" type="presParOf" srcId="{D638B9AD-5F29-4F1C-AD86-F82E7D8CCF5B}" destId="{7B9D7113-665F-4BFC-B1FC-2B95607FA7F8}" srcOrd="0" destOrd="0" presId="urn:microsoft.com/office/officeart/2005/8/layout/hierarchy1"/>
    <dgm:cxn modelId="{64EF4359-3E5A-4B50-B6EB-66ABEF45D89D}" type="presParOf" srcId="{7B9D7113-665F-4BFC-B1FC-2B95607FA7F8}" destId="{BAB1D669-F531-4754-BB58-E1F96A06714E}" srcOrd="0" destOrd="0" presId="urn:microsoft.com/office/officeart/2005/8/layout/hierarchy1"/>
    <dgm:cxn modelId="{31EC8961-CE65-4003-97C0-A328AE3B1C67}" type="presParOf" srcId="{7B9D7113-665F-4BFC-B1FC-2B95607FA7F8}" destId="{43D09EAC-7764-47DD-88E4-2D5FAC84BDB2}" srcOrd="1" destOrd="0" presId="urn:microsoft.com/office/officeart/2005/8/layout/hierarchy1"/>
    <dgm:cxn modelId="{70228F0B-C2CE-4938-AC49-CACCE5E9EA5E}" type="presParOf" srcId="{D638B9AD-5F29-4F1C-AD86-F82E7D8CCF5B}" destId="{1391B7E9-143A-41C1-BA19-95CF44FF6B5E}"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AE47E2B-1AA3-4E11-A5DB-DFB64D6EABCB}" type="doc">
      <dgm:prSet loTypeId="urn:microsoft.com/office/officeart/2005/8/layout/list1" loCatId="list" qsTypeId="urn:microsoft.com/office/officeart/2005/8/quickstyle/simple1" qsCatId="simple" csTypeId="urn:microsoft.com/office/officeart/2005/8/colors/colorful1" csCatId="colorful"/>
      <dgm:spPr/>
      <dgm:t>
        <a:bodyPr/>
        <a:lstStyle/>
        <a:p>
          <a:endParaRPr lang="en-US"/>
        </a:p>
      </dgm:t>
    </dgm:pt>
    <dgm:pt modelId="{7DE40939-B3A0-4D22-8FA4-9BB86D30028C}">
      <dgm:prSet/>
      <dgm:spPr/>
      <dgm:t>
        <a:bodyPr/>
        <a:lstStyle/>
        <a:p>
          <a:r>
            <a:rPr lang="en-US"/>
            <a:t>No personal vehicles</a:t>
          </a:r>
        </a:p>
      </dgm:t>
    </dgm:pt>
    <dgm:pt modelId="{6221344A-7FA5-4D47-A9FC-8908AAA78787}" type="parTrans" cxnId="{A85FB909-D670-4E8C-8540-01D9C310CE83}">
      <dgm:prSet/>
      <dgm:spPr/>
      <dgm:t>
        <a:bodyPr/>
        <a:lstStyle/>
        <a:p>
          <a:endParaRPr lang="en-US"/>
        </a:p>
      </dgm:t>
    </dgm:pt>
    <dgm:pt modelId="{9B551DBE-0B23-4527-969F-E06FEB0B2EAB}" type="sibTrans" cxnId="{A85FB909-D670-4E8C-8540-01D9C310CE83}">
      <dgm:prSet/>
      <dgm:spPr/>
      <dgm:t>
        <a:bodyPr/>
        <a:lstStyle/>
        <a:p>
          <a:endParaRPr lang="en-US"/>
        </a:p>
      </dgm:t>
    </dgm:pt>
    <dgm:pt modelId="{05537BE3-EB71-4478-8072-0CCB9BD29435}">
      <dgm:prSet/>
      <dgm:spPr/>
      <dgm:t>
        <a:bodyPr/>
        <a:lstStyle/>
        <a:p>
          <a:r>
            <a:rPr lang="en-US"/>
            <a:t>All trucks must have flashing beacon (amber strobe light)</a:t>
          </a:r>
        </a:p>
      </dgm:t>
    </dgm:pt>
    <dgm:pt modelId="{B739159B-9ECE-4C0F-9CFB-7C65275E7625}" type="parTrans" cxnId="{484199BE-0FF8-4EA6-B7BD-2D0D5C5BA690}">
      <dgm:prSet/>
      <dgm:spPr/>
      <dgm:t>
        <a:bodyPr/>
        <a:lstStyle/>
        <a:p>
          <a:endParaRPr lang="en-US"/>
        </a:p>
      </dgm:t>
    </dgm:pt>
    <dgm:pt modelId="{58E8E842-7633-4BCF-B25C-E31C397811B4}" type="sibTrans" cxnId="{484199BE-0FF8-4EA6-B7BD-2D0D5C5BA690}">
      <dgm:prSet/>
      <dgm:spPr/>
      <dgm:t>
        <a:bodyPr/>
        <a:lstStyle/>
        <a:p>
          <a:endParaRPr lang="en-US"/>
        </a:p>
      </dgm:t>
    </dgm:pt>
    <dgm:pt modelId="{B02148CF-AF7A-46A4-B1F4-8209A8A26049}">
      <dgm:prSet/>
      <dgm:spPr/>
      <dgm:t>
        <a:bodyPr/>
        <a:lstStyle/>
        <a:p>
          <a:r>
            <a:rPr lang="en-US"/>
            <a:t>Company name  must be displayed on Truck</a:t>
          </a:r>
        </a:p>
      </dgm:t>
    </dgm:pt>
    <dgm:pt modelId="{1AFC423A-2D61-4332-9F9B-B5113C43F0AD}" type="parTrans" cxnId="{2B761F3E-0144-41F1-A086-53790EAFC63E}">
      <dgm:prSet/>
      <dgm:spPr/>
      <dgm:t>
        <a:bodyPr/>
        <a:lstStyle/>
        <a:p>
          <a:endParaRPr lang="en-US"/>
        </a:p>
      </dgm:t>
    </dgm:pt>
    <dgm:pt modelId="{5D159B8C-27FA-4013-89C1-4ED609AE7983}" type="sibTrans" cxnId="{2B761F3E-0144-41F1-A086-53790EAFC63E}">
      <dgm:prSet/>
      <dgm:spPr/>
      <dgm:t>
        <a:bodyPr/>
        <a:lstStyle/>
        <a:p>
          <a:endParaRPr lang="en-US"/>
        </a:p>
      </dgm:t>
    </dgm:pt>
    <dgm:pt modelId="{D67D8F04-743E-4EC7-B2CA-CB27FD97AB9D}">
      <dgm:prSet/>
      <dgm:spPr/>
      <dgm:t>
        <a:bodyPr/>
        <a:lstStyle/>
        <a:p>
          <a:r>
            <a:rPr lang="en-US"/>
            <a:t>Parking on shoulder if necessary</a:t>
          </a:r>
        </a:p>
      </dgm:t>
    </dgm:pt>
    <dgm:pt modelId="{544C983D-17A4-4919-BAC2-1300F737D1E7}" type="parTrans" cxnId="{D11B15C7-7DB1-4360-8541-2BEFACB98EA8}">
      <dgm:prSet/>
      <dgm:spPr/>
      <dgm:t>
        <a:bodyPr/>
        <a:lstStyle/>
        <a:p>
          <a:endParaRPr lang="en-US"/>
        </a:p>
      </dgm:t>
    </dgm:pt>
    <dgm:pt modelId="{06985FE2-8815-433B-A0D7-5F7D114EE028}" type="sibTrans" cxnId="{D11B15C7-7DB1-4360-8541-2BEFACB98EA8}">
      <dgm:prSet/>
      <dgm:spPr/>
      <dgm:t>
        <a:bodyPr/>
        <a:lstStyle/>
        <a:p>
          <a:endParaRPr lang="en-US"/>
        </a:p>
      </dgm:t>
    </dgm:pt>
    <dgm:pt modelId="{BF1ECCEA-125E-4AB2-A06A-2620D84AC76D}">
      <dgm:prSet/>
      <dgm:spPr/>
      <dgm:t>
        <a:bodyPr/>
        <a:lstStyle/>
        <a:p>
          <a:r>
            <a:rPr lang="en-US"/>
            <a:t>Parking should primarily be off the pavement</a:t>
          </a:r>
        </a:p>
      </dgm:t>
    </dgm:pt>
    <dgm:pt modelId="{8CC664EC-A840-46C7-BF54-30A2F8B041F6}" type="parTrans" cxnId="{5C48F8EB-D4F4-4D10-9DA0-7A24B3C1E2A3}">
      <dgm:prSet/>
      <dgm:spPr/>
      <dgm:t>
        <a:bodyPr/>
        <a:lstStyle/>
        <a:p>
          <a:endParaRPr lang="en-US"/>
        </a:p>
      </dgm:t>
    </dgm:pt>
    <dgm:pt modelId="{0096B2AD-4D01-4C82-90E1-C61C03EC9E2B}" type="sibTrans" cxnId="{5C48F8EB-D4F4-4D10-9DA0-7A24B3C1E2A3}">
      <dgm:prSet/>
      <dgm:spPr/>
      <dgm:t>
        <a:bodyPr/>
        <a:lstStyle/>
        <a:p>
          <a:endParaRPr lang="en-US"/>
        </a:p>
      </dgm:t>
    </dgm:pt>
    <dgm:pt modelId="{85828860-53EA-470E-9C05-5DA2ACE2B60D}" type="pres">
      <dgm:prSet presAssocID="{5AE47E2B-1AA3-4E11-A5DB-DFB64D6EABCB}" presName="linear" presStyleCnt="0">
        <dgm:presLayoutVars>
          <dgm:dir/>
          <dgm:animLvl val="lvl"/>
          <dgm:resizeHandles val="exact"/>
        </dgm:presLayoutVars>
      </dgm:prSet>
      <dgm:spPr/>
    </dgm:pt>
    <dgm:pt modelId="{5E9F87F3-00A5-46A4-AEE0-7BFD14205EBC}" type="pres">
      <dgm:prSet presAssocID="{7DE40939-B3A0-4D22-8FA4-9BB86D30028C}" presName="parentLin" presStyleCnt="0"/>
      <dgm:spPr/>
    </dgm:pt>
    <dgm:pt modelId="{9541040F-FB3B-4210-84CC-929B2FC58BBB}" type="pres">
      <dgm:prSet presAssocID="{7DE40939-B3A0-4D22-8FA4-9BB86D30028C}" presName="parentLeftMargin" presStyleLbl="node1" presStyleIdx="0" presStyleCnt="5"/>
      <dgm:spPr/>
    </dgm:pt>
    <dgm:pt modelId="{7DC66AE8-4F21-4589-A33A-C7DF42C610FE}" type="pres">
      <dgm:prSet presAssocID="{7DE40939-B3A0-4D22-8FA4-9BB86D30028C}" presName="parentText" presStyleLbl="node1" presStyleIdx="0" presStyleCnt="5">
        <dgm:presLayoutVars>
          <dgm:chMax val="0"/>
          <dgm:bulletEnabled val="1"/>
        </dgm:presLayoutVars>
      </dgm:prSet>
      <dgm:spPr/>
    </dgm:pt>
    <dgm:pt modelId="{FA847A12-3A3A-448B-A8A7-565311DCEE61}" type="pres">
      <dgm:prSet presAssocID="{7DE40939-B3A0-4D22-8FA4-9BB86D30028C}" presName="negativeSpace" presStyleCnt="0"/>
      <dgm:spPr/>
    </dgm:pt>
    <dgm:pt modelId="{55196B1E-A03E-4017-87B2-DEEAE871DD4F}" type="pres">
      <dgm:prSet presAssocID="{7DE40939-B3A0-4D22-8FA4-9BB86D30028C}" presName="childText" presStyleLbl="conFgAcc1" presStyleIdx="0" presStyleCnt="5">
        <dgm:presLayoutVars>
          <dgm:bulletEnabled val="1"/>
        </dgm:presLayoutVars>
      </dgm:prSet>
      <dgm:spPr/>
    </dgm:pt>
    <dgm:pt modelId="{188FAA85-10C2-43C9-99D9-2B5AA6CDF31C}" type="pres">
      <dgm:prSet presAssocID="{9B551DBE-0B23-4527-969F-E06FEB0B2EAB}" presName="spaceBetweenRectangles" presStyleCnt="0"/>
      <dgm:spPr/>
    </dgm:pt>
    <dgm:pt modelId="{90675638-A461-4930-A4E5-A72A59E55799}" type="pres">
      <dgm:prSet presAssocID="{05537BE3-EB71-4478-8072-0CCB9BD29435}" presName="parentLin" presStyleCnt="0"/>
      <dgm:spPr/>
    </dgm:pt>
    <dgm:pt modelId="{3BC75AE8-AA23-469F-939A-B0E29052BCF9}" type="pres">
      <dgm:prSet presAssocID="{05537BE3-EB71-4478-8072-0CCB9BD29435}" presName="parentLeftMargin" presStyleLbl="node1" presStyleIdx="0" presStyleCnt="5"/>
      <dgm:spPr/>
    </dgm:pt>
    <dgm:pt modelId="{B77CE97D-4415-4BFB-838D-AB10182D8C19}" type="pres">
      <dgm:prSet presAssocID="{05537BE3-EB71-4478-8072-0CCB9BD29435}" presName="parentText" presStyleLbl="node1" presStyleIdx="1" presStyleCnt="5">
        <dgm:presLayoutVars>
          <dgm:chMax val="0"/>
          <dgm:bulletEnabled val="1"/>
        </dgm:presLayoutVars>
      </dgm:prSet>
      <dgm:spPr/>
    </dgm:pt>
    <dgm:pt modelId="{51D0E6F5-6EC6-407F-B942-8974FA23AD6A}" type="pres">
      <dgm:prSet presAssocID="{05537BE3-EB71-4478-8072-0CCB9BD29435}" presName="negativeSpace" presStyleCnt="0"/>
      <dgm:spPr/>
    </dgm:pt>
    <dgm:pt modelId="{9C390B5B-21CB-4972-B739-1FF8E3C24874}" type="pres">
      <dgm:prSet presAssocID="{05537BE3-EB71-4478-8072-0CCB9BD29435}" presName="childText" presStyleLbl="conFgAcc1" presStyleIdx="1" presStyleCnt="5">
        <dgm:presLayoutVars>
          <dgm:bulletEnabled val="1"/>
        </dgm:presLayoutVars>
      </dgm:prSet>
      <dgm:spPr/>
    </dgm:pt>
    <dgm:pt modelId="{F4D1A1CA-163D-46B5-980B-ADFCC2335BFE}" type="pres">
      <dgm:prSet presAssocID="{58E8E842-7633-4BCF-B25C-E31C397811B4}" presName="spaceBetweenRectangles" presStyleCnt="0"/>
      <dgm:spPr/>
    </dgm:pt>
    <dgm:pt modelId="{3D08B329-5105-499C-87B6-EC1B9880DB7A}" type="pres">
      <dgm:prSet presAssocID="{B02148CF-AF7A-46A4-B1F4-8209A8A26049}" presName="parentLin" presStyleCnt="0"/>
      <dgm:spPr/>
    </dgm:pt>
    <dgm:pt modelId="{E4B9F795-E9F8-4DAC-B818-A0F69F07E68D}" type="pres">
      <dgm:prSet presAssocID="{B02148CF-AF7A-46A4-B1F4-8209A8A26049}" presName="parentLeftMargin" presStyleLbl="node1" presStyleIdx="1" presStyleCnt="5"/>
      <dgm:spPr/>
    </dgm:pt>
    <dgm:pt modelId="{B80AA19F-5084-46A1-9D7E-CCD886EB9BAC}" type="pres">
      <dgm:prSet presAssocID="{B02148CF-AF7A-46A4-B1F4-8209A8A26049}" presName="parentText" presStyleLbl="node1" presStyleIdx="2" presStyleCnt="5">
        <dgm:presLayoutVars>
          <dgm:chMax val="0"/>
          <dgm:bulletEnabled val="1"/>
        </dgm:presLayoutVars>
      </dgm:prSet>
      <dgm:spPr/>
    </dgm:pt>
    <dgm:pt modelId="{FB8853ED-C4A7-423F-B27F-04C3306A4BC4}" type="pres">
      <dgm:prSet presAssocID="{B02148CF-AF7A-46A4-B1F4-8209A8A26049}" presName="negativeSpace" presStyleCnt="0"/>
      <dgm:spPr/>
    </dgm:pt>
    <dgm:pt modelId="{58AFEAF5-C5A1-41AC-9C60-7AA98C15FF0F}" type="pres">
      <dgm:prSet presAssocID="{B02148CF-AF7A-46A4-B1F4-8209A8A26049}" presName="childText" presStyleLbl="conFgAcc1" presStyleIdx="2" presStyleCnt="5">
        <dgm:presLayoutVars>
          <dgm:bulletEnabled val="1"/>
        </dgm:presLayoutVars>
      </dgm:prSet>
      <dgm:spPr/>
    </dgm:pt>
    <dgm:pt modelId="{973D8903-590F-4540-98A5-E70C0FAA0BB6}" type="pres">
      <dgm:prSet presAssocID="{5D159B8C-27FA-4013-89C1-4ED609AE7983}" presName="spaceBetweenRectangles" presStyleCnt="0"/>
      <dgm:spPr/>
    </dgm:pt>
    <dgm:pt modelId="{CB532F03-3557-4F25-969E-9A4FA9DB5024}" type="pres">
      <dgm:prSet presAssocID="{D67D8F04-743E-4EC7-B2CA-CB27FD97AB9D}" presName="parentLin" presStyleCnt="0"/>
      <dgm:spPr/>
    </dgm:pt>
    <dgm:pt modelId="{DD795B19-E3FD-4F78-AAB1-03AB7AC6B9ED}" type="pres">
      <dgm:prSet presAssocID="{D67D8F04-743E-4EC7-B2CA-CB27FD97AB9D}" presName="parentLeftMargin" presStyleLbl="node1" presStyleIdx="2" presStyleCnt="5"/>
      <dgm:spPr/>
    </dgm:pt>
    <dgm:pt modelId="{44933B0E-45F7-4EFA-856D-CCABF31A2824}" type="pres">
      <dgm:prSet presAssocID="{D67D8F04-743E-4EC7-B2CA-CB27FD97AB9D}" presName="parentText" presStyleLbl="node1" presStyleIdx="3" presStyleCnt="5">
        <dgm:presLayoutVars>
          <dgm:chMax val="0"/>
          <dgm:bulletEnabled val="1"/>
        </dgm:presLayoutVars>
      </dgm:prSet>
      <dgm:spPr/>
    </dgm:pt>
    <dgm:pt modelId="{B7ED3EE5-1C1E-4981-936E-92182A9E1528}" type="pres">
      <dgm:prSet presAssocID="{D67D8F04-743E-4EC7-B2CA-CB27FD97AB9D}" presName="negativeSpace" presStyleCnt="0"/>
      <dgm:spPr/>
    </dgm:pt>
    <dgm:pt modelId="{24C78E35-D445-4BA9-828F-138A84F7D83F}" type="pres">
      <dgm:prSet presAssocID="{D67D8F04-743E-4EC7-B2CA-CB27FD97AB9D}" presName="childText" presStyleLbl="conFgAcc1" presStyleIdx="3" presStyleCnt="5">
        <dgm:presLayoutVars>
          <dgm:bulletEnabled val="1"/>
        </dgm:presLayoutVars>
      </dgm:prSet>
      <dgm:spPr/>
    </dgm:pt>
    <dgm:pt modelId="{C8B4F770-DE37-4011-9DC4-B6197A70816C}" type="pres">
      <dgm:prSet presAssocID="{06985FE2-8815-433B-A0D7-5F7D114EE028}" presName="spaceBetweenRectangles" presStyleCnt="0"/>
      <dgm:spPr/>
    </dgm:pt>
    <dgm:pt modelId="{B5EA1C69-5D2A-43EF-B80F-AB64AC577A28}" type="pres">
      <dgm:prSet presAssocID="{BF1ECCEA-125E-4AB2-A06A-2620D84AC76D}" presName="parentLin" presStyleCnt="0"/>
      <dgm:spPr/>
    </dgm:pt>
    <dgm:pt modelId="{6BCE617C-F0FF-4CE4-A416-2D3E289F2883}" type="pres">
      <dgm:prSet presAssocID="{BF1ECCEA-125E-4AB2-A06A-2620D84AC76D}" presName="parentLeftMargin" presStyleLbl="node1" presStyleIdx="3" presStyleCnt="5"/>
      <dgm:spPr/>
    </dgm:pt>
    <dgm:pt modelId="{EA198189-66AF-46B7-B77A-3A750AF23B7F}" type="pres">
      <dgm:prSet presAssocID="{BF1ECCEA-125E-4AB2-A06A-2620D84AC76D}" presName="parentText" presStyleLbl="node1" presStyleIdx="4" presStyleCnt="5">
        <dgm:presLayoutVars>
          <dgm:chMax val="0"/>
          <dgm:bulletEnabled val="1"/>
        </dgm:presLayoutVars>
      </dgm:prSet>
      <dgm:spPr/>
    </dgm:pt>
    <dgm:pt modelId="{DE995DEC-DA67-4548-8644-2B9F1DEEEF71}" type="pres">
      <dgm:prSet presAssocID="{BF1ECCEA-125E-4AB2-A06A-2620D84AC76D}" presName="negativeSpace" presStyleCnt="0"/>
      <dgm:spPr/>
    </dgm:pt>
    <dgm:pt modelId="{88D2E041-F9B3-428E-AA7A-A68A3DA5A821}" type="pres">
      <dgm:prSet presAssocID="{BF1ECCEA-125E-4AB2-A06A-2620D84AC76D}" presName="childText" presStyleLbl="conFgAcc1" presStyleIdx="4" presStyleCnt="5">
        <dgm:presLayoutVars>
          <dgm:bulletEnabled val="1"/>
        </dgm:presLayoutVars>
      </dgm:prSet>
      <dgm:spPr/>
    </dgm:pt>
  </dgm:ptLst>
  <dgm:cxnLst>
    <dgm:cxn modelId="{A85FB909-D670-4E8C-8540-01D9C310CE83}" srcId="{5AE47E2B-1AA3-4E11-A5DB-DFB64D6EABCB}" destId="{7DE40939-B3A0-4D22-8FA4-9BB86D30028C}" srcOrd="0" destOrd="0" parTransId="{6221344A-7FA5-4D47-A9FC-8908AAA78787}" sibTransId="{9B551DBE-0B23-4527-969F-E06FEB0B2EAB}"/>
    <dgm:cxn modelId="{D2246611-B178-4B86-A061-713AA4746B73}" type="presOf" srcId="{D67D8F04-743E-4EC7-B2CA-CB27FD97AB9D}" destId="{DD795B19-E3FD-4F78-AAB1-03AB7AC6B9ED}" srcOrd="0" destOrd="0" presId="urn:microsoft.com/office/officeart/2005/8/layout/list1"/>
    <dgm:cxn modelId="{C33D4A1C-2A6E-4910-826A-DB779DA0488E}" type="presOf" srcId="{B02148CF-AF7A-46A4-B1F4-8209A8A26049}" destId="{B80AA19F-5084-46A1-9D7E-CCD886EB9BAC}" srcOrd="1" destOrd="0" presId="urn:microsoft.com/office/officeart/2005/8/layout/list1"/>
    <dgm:cxn modelId="{2B761F3E-0144-41F1-A086-53790EAFC63E}" srcId="{5AE47E2B-1AA3-4E11-A5DB-DFB64D6EABCB}" destId="{B02148CF-AF7A-46A4-B1F4-8209A8A26049}" srcOrd="2" destOrd="0" parTransId="{1AFC423A-2D61-4332-9F9B-B5113C43F0AD}" sibTransId="{5D159B8C-27FA-4013-89C1-4ED609AE7983}"/>
    <dgm:cxn modelId="{BDF29E5E-E9B5-41EF-84EA-4E706188D2AB}" type="presOf" srcId="{7DE40939-B3A0-4D22-8FA4-9BB86D30028C}" destId="{9541040F-FB3B-4210-84CC-929B2FC58BBB}" srcOrd="0" destOrd="0" presId="urn:microsoft.com/office/officeart/2005/8/layout/list1"/>
    <dgm:cxn modelId="{43899445-8506-497A-84E9-66C733E87F1B}" type="presOf" srcId="{BF1ECCEA-125E-4AB2-A06A-2620D84AC76D}" destId="{EA198189-66AF-46B7-B77A-3A750AF23B7F}" srcOrd="1" destOrd="0" presId="urn:microsoft.com/office/officeart/2005/8/layout/list1"/>
    <dgm:cxn modelId="{18562B54-C860-454F-8724-72C4E3B9D6B7}" type="presOf" srcId="{05537BE3-EB71-4478-8072-0CCB9BD29435}" destId="{B77CE97D-4415-4BFB-838D-AB10182D8C19}" srcOrd="1" destOrd="0" presId="urn:microsoft.com/office/officeart/2005/8/layout/list1"/>
    <dgm:cxn modelId="{C8F1E655-DD16-4675-8E93-47B57326A00E}" type="presOf" srcId="{B02148CF-AF7A-46A4-B1F4-8209A8A26049}" destId="{E4B9F795-E9F8-4DAC-B818-A0F69F07E68D}" srcOrd="0" destOrd="0" presId="urn:microsoft.com/office/officeart/2005/8/layout/list1"/>
    <dgm:cxn modelId="{B93E737B-ECB8-4987-907C-39A771DE55AF}" type="presOf" srcId="{7DE40939-B3A0-4D22-8FA4-9BB86D30028C}" destId="{7DC66AE8-4F21-4589-A33A-C7DF42C610FE}" srcOrd="1" destOrd="0" presId="urn:microsoft.com/office/officeart/2005/8/layout/list1"/>
    <dgm:cxn modelId="{A909BD85-4A38-45CF-84E4-A860C68AC7F0}" type="presOf" srcId="{05537BE3-EB71-4478-8072-0CCB9BD29435}" destId="{3BC75AE8-AA23-469F-939A-B0E29052BCF9}" srcOrd="0" destOrd="0" presId="urn:microsoft.com/office/officeart/2005/8/layout/list1"/>
    <dgm:cxn modelId="{BE2F2799-E684-4CCE-97BB-3A2B2D099C2A}" type="presOf" srcId="{BF1ECCEA-125E-4AB2-A06A-2620D84AC76D}" destId="{6BCE617C-F0FF-4CE4-A416-2D3E289F2883}" srcOrd="0" destOrd="0" presId="urn:microsoft.com/office/officeart/2005/8/layout/list1"/>
    <dgm:cxn modelId="{D34AFAB5-69E7-43F8-A850-F589896FD79A}" type="presOf" srcId="{D67D8F04-743E-4EC7-B2CA-CB27FD97AB9D}" destId="{44933B0E-45F7-4EFA-856D-CCABF31A2824}" srcOrd="1" destOrd="0" presId="urn:microsoft.com/office/officeart/2005/8/layout/list1"/>
    <dgm:cxn modelId="{484199BE-0FF8-4EA6-B7BD-2D0D5C5BA690}" srcId="{5AE47E2B-1AA3-4E11-A5DB-DFB64D6EABCB}" destId="{05537BE3-EB71-4478-8072-0CCB9BD29435}" srcOrd="1" destOrd="0" parTransId="{B739159B-9ECE-4C0F-9CFB-7C65275E7625}" sibTransId="{58E8E842-7633-4BCF-B25C-E31C397811B4}"/>
    <dgm:cxn modelId="{9F7A63C1-AB84-438F-A288-AE47547D409C}" type="presOf" srcId="{5AE47E2B-1AA3-4E11-A5DB-DFB64D6EABCB}" destId="{85828860-53EA-470E-9C05-5DA2ACE2B60D}" srcOrd="0" destOrd="0" presId="urn:microsoft.com/office/officeart/2005/8/layout/list1"/>
    <dgm:cxn modelId="{D11B15C7-7DB1-4360-8541-2BEFACB98EA8}" srcId="{5AE47E2B-1AA3-4E11-A5DB-DFB64D6EABCB}" destId="{D67D8F04-743E-4EC7-B2CA-CB27FD97AB9D}" srcOrd="3" destOrd="0" parTransId="{544C983D-17A4-4919-BAC2-1300F737D1E7}" sibTransId="{06985FE2-8815-433B-A0D7-5F7D114EE028}"/>
    <dgm:cxn modelId="{5C48F8EB-D4F4-4D10-9DA0-7A24B3C1E2A3}" srcId="{5AE47E2B-1AA3-4E11-A5DB-DFB64D6EABCB}" destId="{BF1ECCEA-125E-4AB2-A06A-2620D84AC76D}" srcOrd="4" destOrd="0" parTransId="{8CC664EC-A840-46C7-BF54-30A2F8B041F6}" sibTransId="{0096B2AD-4D01-4C82-90E1-C61C03EC9E2B}"/>
    <dgm:cxn modelId="{6EB8AC39-DCBF-44D2-9EA1-6FA53AB8FECF}" type="presParOf" srcId="{85828860-53EA-470E-9C05-5DA2ACE2B60D}" destId="{5E9F87F3-00A5-46A4-AEE0-7BFD14205EBC}" srcOrd="0" destOrd="0" presId="urn:microsoft.com/office/officeart/2005/8/layout/list1"/>
    <dgm:cxn modelId="{C4E92265-4DFD-4111-9E63-000B7559549F}" type="presParOf" srcId="{5E9F87F3-00A5-46A4-AEE0-7BFD14205EBC}" destId="{9541040F-FB3B-4210-84CC-929B2FC58BBB}" srcOrd="0" destOrd="0" presId="urn:microsoft.com/office/officeart/2005/8/layout/list1"/>
    <dgm:cxn modelId="{30BF5FBE-3550-4570-BEA5-674A0673392B}" type="presParOf" srcId="{5E9F87F3-00A5-46A4-AEE0-7BFD14205EBC}" destId="{7DC66AE8-4F21-4589-A33A-C7DF42C610FE}" srcOrd="1" destOrd="0" presId="urn:microsoft.com/office/officeart/2005/8/layout/list1"/>
    <dgm:cxn modelId="{ADC4F6F2-4F3C-497E-8528-681CCD62024E}" type="presParOf" srcId="{85828860-53EA-470E-9C05-5DA2ACE2B60D}" destId="{FA847A12-3A3A-448B-A8A7-565311DCEE61}" srcOrd="1" destOrd="0" presId="urn:microsoft.com/office/officeart/2005/8/layout/list1"/>
    <dgm:cxn modelId="{3A47ED8D-6583-4385-98ED-1F604FD34B9D}" type="presParOf" srcId="{85828860-53EA-470E-9C05-5DA2ACE2B60D}" destId="{55196B1E-A03E-4017-87B2-DEEAE871DD4F}" srcOrd="2" destOrd="0" presId="urn:microsoft.com/office/officeart/2005/8/layout/list1"/>
    <dgm:cxn modelId="{907D1696-1CE4-41E3-9B77-7C0BF0EE7803}" type="presParOf" srcId="{85828860-53EA-470E-9C05-5DA2ACE2B60D}" destId="{188FAA85-10C2-43C9-99D9-2B5AA6CDF31C}" srcOrd="3" destOrd="0" presId="urn:microsoft.com/office/officeart/2005/8/layout/list1"/>
    <dgm:cxn modelId="{F33C4789-3185-46C5-A61F-EACE1E081FE8}" type="presParOf" srcId="{85828860-53EA-470E-9C05-5DA2ACE2B60D}" destId="{90675638-A461-4930-A4E5-A72A59E55799}" srcOrd="4" destOrd="0" presId="urn:microsoft.com/office/officeart/2005/8/layout/list1"/>
    <dgm:cxn modelId="{07454A14-8D9D-418D-8403-86795FB222AE}" type="presParOf" srcId="{90675638-A461-4930-A4E5-A72A59E55799}" destId="{3BC75AE8-AA23-469F-939A-B0E29052BCF9}" srcOrd="0" destOrd="0" presId="urn:microsoft.com/office/officeart/2005/8/layout/list1"/>
    <dgm:cxn modelId="{62F58406-6DE8-4A20-A563-979BFE0D6702}" type="presParOf" srcId="{90675638-A461-4930-A4E5-A72A59E55799}" destId="{B77CE97D-4415-4BFB-838D-AB10182D8C19}" srcOrd="1" destOrd="0" presId="urn:microsoft.com/office/officeart/2005/8/layout/list1"/>
    <dgm:cxn modelId="{ED95D7E0-5D49-431E-ABB3-860D24F8F986}" type="presParOf" srcId="{85828860-53EA-470E-9C05-5DA2ACE2B60D}" destId="{51D0E6F5-6EC6-407F-B942-8974FA23AD6A}" srcOrd="5" destOrd="0" presId="urn:microsoft.com/office/officeart/2005/8/layout/list1"/>
    <dgm:cxn modelId="{571DCCFF-7560-440E-8A4F-95BCCC36F125}" type="presParOf" srcId="{85828860-53EA-470E-9C05-5DA2ACE2B60D}" destId="{9C390B5B-21CB-4972-B739-1FF8E3C24874}" srcOrd="6" destOrd="0" presId="urn:microsoft.com/office/officeart/2005/8/layout/list1"/>
    <dgm:cxn modelId="{F0A2B90A-7B55-40D2-B640-E3DAE382A4B5}" type="presParOf" srcId="{85828860-53EA-470E-9C05-5DA2ACE2B60D}" destId="{F4D1A1CA-163D-46B5-980B-ADFCC2335BFE}" srcOrd="7" destOrd="0" presId="urn:microsoft.com/office/officeart/2005/8/layout/list1"/>
    <dgm:cxn modelId="{A06B90B0-E238-4B87-9C74-1834C9BEBCAE}" type="presParOf" srcId="{85828860-53EA-470E-9C05-5DA2ACE2B60D}" destId="{3D08B329-5105-499C-87B6-EC1B9880DB7A}" srcOrd="8" destOrd="0" presId="urn:microsoft.com/office/officeart/2005/8/layout/list1"/>
    <dgm:cxn modelId="{A3E52FA5-5305-4EA1-9976-78E82D73BD9E}" type="presParOf" srcId="{3D08B329-5105-499C-87B6-EC1B9880DB7A}" destId="{E4B9F795-E9F8-4DAC-B818-A0F69F07E68D}" srcOrd="0" destOrd="0" presId="urn:microsoft.com/office/officeart/2005/8/layout/list1"/>
    <dgm:cxn modelId="{6C239D73-970A-4A30-8EA7-3AFD3DA90581}" type="presParOf" srcId="{3D08B329-5105-499C-87B6-EC1B9880DB7A}" destId="{B80AA19F-5084-46A1-9D7E-CCD886EB9BAC}" srcOrd="1" destOrd="0" presId="urn:microsoft.com/office/officeart/2005/8/layout/list1"/>
    <dgm:cxn modelId="{3AC67595-D9B1-4CFA-9C29-1645405B1746}" type="presParOf" srcId="{85828860-53EA-470E-9C05-5DA2ACE2B60D}" destId="{FB8853ED-C4A7-423F-B27F-04C3306A4BC4}" srcOrd="9" destOrd="0" presId="urn:microsoft.com/office/officeart/2005/8/layout/list1"/>
    <dgm:cxn modelId="{0EF85EBA-9BD6-4CDB-8AAB-5584DF457B5E}" type="presParOf" srcId="{85828860-53EA-470E-9C05-5DA2ACE2B60D}" destId="{58AFEAF5-C5A1-41AC-9C60-7AA98C15FF0F}" srcOrd="10" destOrd="0" presId="urn:microsoft.com/office/officeart/2005/8/layout/list1"/>
    <dgm:cxn modelId="{CB99C453-27A6-4AAA-8669-142D19BFF538}" type="presParOf" srcId="{85828860-53EA-470E-9C05-5DA2ACE2B60D}" destId="{973D8903-590F-4540-98A5-E70C0FAA0BB6}" srcOrd="11" destOrd="0" presId="urn:microsoft.com/office/officeart/2005/8/layout/list1"/>
    <dgm:cxn modelId="{392AD5A7-3FBF-4F00-8FED-E616292DFF96}" type="presParOf" srcId="{85828860-53EA-470E-9C05-5DA2ACE2B60D}" destId="{CB532F03-3557-4F25-969E-9A4FA9DB5024}" srcOrd="12" destOrd="0" presId="urn:microsoft.com/office/officeart/2005/8/layout/list1"/>
    <dgm:cxn modelId="{CF5A45D4-DDA7-4BC8-B43C-48525C2371D5}" type="presParOf" srcId="{CB532F03-3557-4F25-969E-9A4FA9DB5024}" destId="{DD795B19-E3FD-4F78-AAB1-03AB7AC6B9ED}" srcOrd="0" destOrd="0" presId="urn:microsoft.com/office/officeart/2005/8/layout/list1"/>
    <dgm:cxn modelId="{D49E0C2B-DA15-4416-BE77-F4A0389F3DC9}" type="presParOf" srcId="{CB532F03-3557-4F25-969E-9A4FA9DB5024}" destId="{44933B0E-45F7-4EFA-856D-CCABF31A2824}" srcOrd="1" destOrd="0" presId="urn:microsoft.com/office/officeart/2005/8/layout/list1"/>
    <dgm:cxn modelId="{BBA82477-BEB5-4911-990E-12F0BADFFE77}" type="presParOf" srcId="{85828860-53EA-470E-9C05-5DA2ACE2B60D}" destId="{B7ED3EE5-1C1E-4981-936E-92182A9E1528}" srcOrd="13" destOrd="0" presId="urn:microsoft.com/office/officeart/2005/8/layout/list1"/>
    <dgm:cxn modelId="{94CAF8A7-1E64-4685-9B69-00CCF843BC89}" type="presParOf" srcId="{85828860-53EA-470E-9C05-5DA2ACE2B60D}" destId="{24C78E35-D445-4BA9-828F-138A84F7D83F}" srcOrd="14" destOrd="0" presId="urn:microsoft.com/office/officeart/2005/8/layout/list1"/>
    <dgm:cxn modelId="{995B4661-5179-4244-B9B0-346A2C1B95C5}" type="presParOf" srcId="{85828860-53EA-470E-9C05-5DA2ACE2B60D}" destId="{C8B4F770-DE37-4011-9DC4-B6197A70816C}" srcOrd="15" destOrd="0" presId="urn:microsoft.com/office/officeart/2005/8/layout/list1"/>
    <dgm:cxn modelId="{9B4185D5-A5CF-42A5-B436-7266064375AB}" type="presParOf" srcId="{85828860-53EA-470E-9C05-5DA2ACE2B60D}" destId="{B5EA1C69-5D2A-43EF-B80F-AB64AC577A28}" srcOrd="16" destOrd="0" presId="urn:microsoft.com/office/officeart/2005/8/layout/list1"/>
    <dgm:cxn modelId="{F478A975-6CEC-46D3-AD3E-08E8DCFC9CB0}" type="presParOf" srcId="{B5EA1C69-5D2A-43EF-B80F-AB64AC577A28}" destId="{6BCE617C-F0FF-4CE4-A416-2D3E289F2883}" srcOrd="0" destOrd="0" presId="urn:microsoft.com/office/officeart/2005/8/layout/list1"/>
    <dgm:cxn modelId="{51D96E22-679E-4B9D-BB33-6C9606170473}" type="presParOf" srcId="{B5EA1C69-5D2A-43EF-B80F-AB64AC577A28}" destId="{EA198189-66AF-46B7-B77A-3A750AF23B7F}" srcOrd="1" destOrd="0" presId="urn:microsoft.com/office/officeart/2005/8/layout/list1"/>
    <dgm:cxn modelId="{1F24C3C8-C2BF-43DE-86BF-C580033F4AC7}" type="presParOf" srcId="{85828860-53EA-470E-9C05-5DA2ACE2B60D}" destId="{DE995DEC-DA67-4548-8644-2B9F1DEEEF71}" srcOrd="17" destOrd="0" presId="urn:microsoft.com/office/officeart/2005/8/layout/list1"/>
    <dgm:cxn modelId="{55AF2652-3D4B-421C-AFCE-53AD453CC71D}" type="presParOf" srcId="{85828860-53EA-470E-9C05-5DA2ACE2B60D}" destId="{88D2E041-F9B3-428E-AA7A-A68A3DA5A821}"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C8DEEBB-A4C7-4790-95F0-8808E5DEA836}"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CDF1241-BDD3-4ABC-8B45-A0BB84582828}">
      <dgm:prSet/>
      <dgm:spPr/>
      <dgm:t>
        <a:bodyPr/>
        <a:lstStyle/>
        <a:p>
          <a:r>
            <a:rPr lang="en-US"/>
            <a:t>Before any work can begin, a Work Order must be processed, signed by the Resident Engineer and acknowledgement of receipt by the contractor.</a:t>
          </a:r>
        </a:p>
      </dgm:t>
    </dgm:pt>
    <dgm:pt modelId="{ED640857-D7A4-4F12-B003-F457CEFE1E83}" type="parTrans" cxnId="{834DD6AB-E8E1-4A0E-B680-387E448A7B01}">
      <dgm:prSet/>
      <dgm:spPr/>
      <dgm:t>
        <a:bodyPr/>
        <a:lstStyle/>
        <a:p>
          <a:endParaRPr lang="en-US"/>
        </a:p>
      </dgm:t>
    </dgm:pt>
    <dgm:pt modelId="{1693FC13-2684-4FDB-8E71-C3337695493D}" type="sibTrans" cxnId="{834DD6AB-E8E1-4A0E-B680-387E448A7B01}">
      <dgm:prSet/>
      <dgm:spPr/>
      <dgm:t>
        <a:bodyPr/>
        <a:lstStyle/>
        <a:p>
          <a:endParaRPr lang="en-US"/>
        </a:p>
      </dgm:t>
    </dgm:pt>
    <dgm:pt modelId="{9851B473-B19B-4D11-93B5-6BCB1C2A00E7}">
      <dgm:prSet/>
      <dgm:spPr/>
      <dgm:t>
        <a:bodyPr/>
        <a:lstStyle/>
        <a:p>
          <a:r>
            <a:rPr lang="en-US"/>
            <a:t>Once a Work Order has been signed and sent, the contractor has 14 days to complete the area noted on the Work Order. (see calendar for examples)</a:t>
          </a:r>
        </a:p>
      </dgm:t>
    </dgm:pt>
    <dgm:pt modelId="{DD0DC3CA-1B7C-421C-8148-7213EB4F59C1}" type="parTrans" cxnId="{BA879CBE-8822-45A8-AA9D-3C7B2AC66E05}">
      <dgm:prSet/>
      <dgm:spPr/>
      <dgm:t>
        <a:bodyPr/>
        <a:lstStyle/>
        <a:p>
          <a:endParaRPr lang="en-US"/>
        </a:p>
      </dgm:t>
    </dgm:pt>
    <dgm:pt modelId="{6A6E3DEA-1827-4F42-9CC0-DB8FC5200701}" type="sibTrans" cxnId="{BA879CBE-8822-45A8-AA9D-3C7B2AC66E05}">
      <dgm:prSet/>
      <dgm:spPr/>
      <dgm:t>
        <a:bodyPr/>
        <a:lstStyle/>
        <a:p>
          <a:endParaRPr lang="en-US"/>
        </a:p>
      </dgm:t>
    </dgm:pt>
    <dgm:pt modelId="{C57D3DDE-18A8-4AA8-B8E2-686D8A320FE8}">
      <dgm:prSet/>
      <dgm:spPr/>
      <dgm:t>
        <a:bodyPr/>
        <a:lstStyle/>
        <a:p>
          <a:r>
            <a:rPr lang="en-US"/>
            <a:t>If a Work Order is not completed within the required timeframe, a penalty of $5000/day will be assessed. </a:t>
          </a:r>
        </a:p>
      </dgm:t>
    </dgm:pt>
    <dgm:pt modelId="{105C37A5-AFE4-4281-A8F8-326B7CF37470}" type="parTrans" cxnId="{6E6608FC-345E-43CF-8BC6-BDE4BBF57CD1}">
      <dgm:prSet/>
      <dgm:spPr/>
      <dgm:t>
        <a:bodyPr/>
        <a:lstStyle/>
        <a:p>
          <a:endParaRPr lang="en-US"/>
        </a:p>
      </dgm:t>
    </dgm:pt>
    <dgm:pt modelId="{F6CF6134-C460-4A77-8F06-EB23279994CC}" type="sibTrans" cxnId="{6E6608FC-345E-43CF-8BC6-BDE4BBF57CD1}">
      <dgm:prSet/>
      <dgm:spPr/>
      <dgm:t>
        <a:bodyPr/>
        <a:lstStyle/>
        <a:p>
          <a:endParaRPr lang="en-US"/>
        </a:p>
      </dgm:t>
    </dgm:pt>
    <dgm:pt modelId="{982EBC12-A9AE-4DB0-B20C-CE00B6505980}">
      <dgm:prSet/>
      <dgm:spPr/>
      <dgm:t>
        <a:bodyPr/>
        <a:lstStyle/>
        <a:p>
          <a:r>
            <a:rPr lang="en-US"/>
            <a:t>If there is weather events or other factors that keep the contractor from working on any given day during the 14 day, a request for a time extension must be submitted by the contractor with reasoning.  If no Time extension is submitted, the RE will proceed with the Liquidated damages for areas not completed within the 14 days.</a:t>
          </a:r>
        </a:p>
      </dgm:t>
    </dgm:pt>
    <dgm:pt modelId="{7715ED71-8998-4281-9745-9353F8B45F40}" type="parTrans" cxnId="{CDB72E88-16D2-4835-8A10-C93ECF62F46F}">
      <dgm:prSet/>
      <dgm:spPr/>
      <dgm:t>
        <a:bodyPr/>
        <a:lstStyle/>
        <a:p>
          <a:endParaRPr lang="en-US"/>
        </a:p>
      </dgm:t>
    </dgm:pt>
    <dgm:pt modelId="{0BF905C9-1D22-444F-A8B1-C46933AA3F5D}" type="sibTrans" cxnId="{CDB72E88-16D2-4835-8A10-C93ECF62F46F}">
      <dgm:prSet/>
      <dgm:spPr/>
      <dgm:t>
        <a:bodyPr/>
        <a:lstStyle/>
        <a:p>
          <a:endParaRPr lang="en-US"/>
        </a:p>
      </dgm:t>
    </dgm:pt>
    <dgm:pt modelId="{D4EB8724-6C89-4414-867D-22B4E37928D1}" type="pres">
      <dgm:prSet presAssocID="{BC8DEEBB-A4C7-4790-95F0-8808E5DEA836}" presName="linear" presStyleCnt="0">
        <dgm:presLayoutVars>
          <dgm:animLvl val="lvl"/>
          <dgm:resizeHandles val="exact"/>
        </dgm:presLayoutVars>
      </dgm:prSet>
      <dgm:spPr/>
    </dgm:pt>
    <dgm:pt modelId="{F729D0A8-62C9-4F80-8130-C99BF9874C49}" type="pres">
      <dgm:prSet presAssocID="{1CDF1241-BDD3-4ABC-8B45-A0BB84582828}" presName="parentText" presStyleLbl="node1" presStyleIdx="0" presStyleCnt="4">
        <dgm:presLayoutVars>
          <dgm:chMax val="0"/>
          <dgm:bulletEnabled val="1"/>
        </dgm:presLayoutVars>
      </dgm:prSet>
      <dgm:spPr/>
    </dgm:pt>
    <dgm:pt modelId="{F534C12F-D66D-4665-A4AA-9319C9E638B4}" type="pres">
      <dgm:prSet presAssocID="{1693FC13-2684-4FDB-8E71-C3337695493D}" presName="spacer" presStyleCnt="0"/>
      <dgm:spPr/>
    </dgm:pt>
    <dgm:pt modelId="{3B8FD3E1-FAE1-46B9-AF26-3D628FED8535}" type="pres">
      <dgm:prSet presAssocID="{9851B473-B19B-4D11-93B5-6BCB1C2A00E7}" presName="parentText" presStyleLbl="node1" presStyleIdx="1" presStyleCnt="4">
        <dgm:presLayoutVars>
          <dgm:chMax val="0"/>
          <dgm:bulletEnabled val="1"/>
        </dgm:presLayoutVars>
      </dgm:prSet>
      <dgm:spPr/>
    </dgm:pt>
    <dgm:pt modelId="{A015C232-E5F0-4921-9E32-E32F08D7029E}" type="pres">
      <dgm:prSet presAssocID="{6A6E3DEA-1827-4F42-9CC0-DB8FC5200701}" presName="spacer" presStyleCnt="0"/>
      <dgm:spPr/>
    </dgm:pt>
    <dgm:pt modelId="{81AB6FF9-644F-4030-9712-2499EC24B627}" type="pres">
      <dgm:prSet presAssocID="{C57D3DDE-18A8-4AA8-B8E2-686D8A320FE8}" presName="parentText" presStyleLbl="node1" presStyleIdx="2" presStyleCnt="4">
        <dgm:presLayoutVars>
          <dgm:chMax val="0"/>
          <dgm:bulletEnabled val="1"/>
        </dgm:presLayoutVars>
      </dgm:prSet>
      <dgm:spPr/>
    </dgm:pt>
    <dgm:pt modelId="{12B3B22A-64DC-46FC-8B6E-6E930363BE66}" type="pres">
      <dgm:prSet presAssocID="{F6CF6134-C460-4A77-8F06-EB23279994CC}" presName="spacer" presStyleCnt="0"/>
      <dgm:spPr/>
    </dgm:pt>
    <dgm:pt modelId="{AD3C1F26-3AEF-427C-806C-5E121816C2DB}" type="pres">
      <dgm:prSet presAssocID="{982EBC12-A9AE-4DB0-B20C-CE00B6505980}" presName="parentText" presStyleLbl="node1" presStyleIdx="3" presStyleCnt="4">
        <dgm:presLayoutVars>
          <dgm:chMax val="0"/>
          <dgm:bulletEnabled val="1"/>
        </dgm:presLayoutVars>
      </dgm:prSet>
      <dgm:spPr/>
    </dgm:pt>
  </dgm:ptLst>
  <dgm:cxnLst>
    <dgm:cxn modelId="{47D5E53E-C0B1-43F6-A8EA-36D96BC53507}" type="presOf" srcId="{C57D3DDE-18A8-4AA8-B8E2-686D8A320FE8}" destId="{81AB6FF9-644F-4030-9712-2499EC24B627}" srcOrd="0" destOrd="0" presId="urn:microsoft.com/office/officeart/2005/8/layout/vList2"/>
    <dgm:cxn modelId="{2E0AAD4E-07B5-4D5F-8F13-CADF64CBFFF2}" type="presOf" srcId="{1CDF1241-BDD3-4ABC-8B45-A0BB84582828}" destId="{F729D0A8-62C9-4F80-8130-C99BF9874C49}" srcOrd="0" destOrd="0" presId="urn:microsoft.com/office/officeart/2005/8/layout/vList2"/>
    <dgm:cxn modelId="{4D887977-79DD-4CDD-A167-5B18CDCA8717}" type="presOf" srcId="{BC8DEEBB-A4C7-4790-95F0-8808E5DEA836}" destId="{D4EB8724-6C89-4414-867D-22B4E37928D1}" srcOrd="0" destOrd="0" presId="urn:microsoft.com/office/officeart/2005/8/layout/vList2"/>
    <dgm:cxn modelId="{CDB72E88-16D2-4835-8A10-C93ECF62F46F}" srcId="{BC8DEEBB-A4C7-4790-95F0-8808E5DEA836}" destId="{982EBC12-A9AE-4DB0-B20C-CE00B6505980}" srcOrd="3" destOrd="0" parTransId="{7715ED71-8998-4281-9745-9353F8B45F40}" sibTransId="{0BF905C9-1D22-444F-A8B1-C46933AA3F5D}"/>
    <dgm:cxn modelId="{834DD6AB-E8E1-4A0E-B680-387E448A7B01}" srcId="{BC8DEEBB-A4C7-4790-95F0-8808E5DEA836}" destId="{1CDF1241-BDD3-4ABC-8B45-A0BB84582828}" srcOrd="0" destOrd="0" parTransId="{ED640857-D7A4-4F12-B003-F457CEFE1E83}" sibTransId="{1693FC13-2684-4FDB-8E71-C3337695493D}"/>
    <dgm:cxn modelId="{B61358BC-E465-445E-BC92-61CE0CB3C6FB}" type="presOf" srcId="{9851B473-B19B-4D11-93B5-6BCB1C2A00E7}" destId="{3B8FD3E1-FAE1-46B9-AF26-3D628FED8535}" srcOrd="0" destOrd="0" presId="urn:microsoft.com/office/officeart/2005/8/layout/vList2"/>
    <dgm:cxn modelId="{BA879CBE-8822-45A8-AA9D-3C7B2AC66E05}" srcId="{BC8DEEBB-A4C7-4790-95F0-8808E5DEA836}" destId="{9851B473-B19B-4D11-93B5-6BCB1C2A00E7}" srcOrd="1" destOrd="0" parTransId="{DD0DC3CA-1B7C-421C-8148-7213EB4F59C1}" sibTransId="{6A6E3DEA-1827-4F42-9CC0-DB8FC5200701}"/>
    <dgm:cxn modelId="{0470F3C4-C498-4C1C-A587-D2C28C90517F}" type="presOf" srcId="{982EBC12-A9AE-4DB0-B20C-CE00B6505980}" destId="{AD3C1F26-3AEF-427C-806C-5E121816C2DB}" srcOrd="0" destOrd="0" presId="urn:microsoft.com/office/officeart/2005/8/layout/vList2"/>
    <dgm:cxn modelId="{6E6608FC-345E-43CF-8BC6-BDE4BBF57CD1}" srcId="{BC8DEEBB-A4C7-4790-95F0-8808E5DEA836}" destId="{C57D3DDE-18A8-4AA8-B8E2-686D8A320FE8}" srcOrd="2" destOrd="0" parTransId="{105C37A5-AFE4-4281-A8F8-326B7CF37470}" sibTransId="{F6CF6134-C460-4A77-8F06-EB23279994CC}"/>
    <dgm:cxn modelId="{327659E1-1C98-4EBC-8710-D7A844BF1CFE}" type="presParOf" srcId="{D4EB8724-6C89-4414-867D-22B4E37928D1}" destId="{F729D0A8-62C9-4F80-8130-C99BF9874C49}" srcOrd="0" destOrd="0" presId="urn:microsoft.com/office/officeart/2005/8/layout/vList2"/>
    <dgm:cxn modelId="{8391145C-6EE2-413F-AE1C-544E73C24E6A}" type="presParOf" srcId="{D4EB8724-6C89-4414-867D-22B4E37928D1}" destId="{F534C12F-D66D-4665-A4AA-9319C9E638B4}" srcOrd="1" destOrd="0" presId="urn:microsoft.com/office/officeart/2005/8/layout/vList2"/>
    <dgm:cxn modelId="{CB14E81D-A00F-4AEE-AFE7-0E6415D94CDA}" type="presParOf" srcId="{D4EB8724-6C89-4414-867D-22B4E37928D1}" destId="{3B8FD3E1-FAE1-46B9-AF26-3D628FED8535}" srcOrd="2" destOrd="0" presId="urn:microsoft.com/office/officeart/2005/8/layout/vList2"/>
    <dgm:cxn modelId="{603E2A47-0EF0-44F8-BA00-748F258DF0D5}" type="presParOf" srcId="{D4EB8724-6C89-4414-867D-22B4E37928D1}" destId="{A015C232-E5F0-4921-9E32-E32F08D7029E}" srcOrd="3" destOrd="0" presId="urn:microsoft.com/office/officeart/2005/8/layout/vList2"/>
    <dgm:cxn modelId="{93BE417E-80C6-49CC-8100-77AEC24BD9D7}" type="presParOf" srcId="{D4EB8724-6C89-4414-867D-22B4E37928D1}" destId="{81AB6FF9-644F-4030-9712-2499EC24B627}" srcOrd="4" destOrd="0" presId="urn:microsoft.com/office/officeart/2005/8/layout/vList2"/>
    <dgm:cxn modelId="{0FAC4C6F-FBDA-453C-9554-5F09835A3B77}" type="presParOf" srcId="{D4EB8724-6C89-4414-867D-22B4E37928D1}" destId="{12B3B22A-64DC-46FC-8B6E-6E930363BE66}" srcOrd="5" destOrd="0" presId="urn:microsoft.com/office/officeart/2005/8/layout/vList2"/>
    <dgm:cxn modelId="{6E2CC9FB-E24C-4040-9CAB-81BBEA77FE90}" type="presParOf" srcId="{D4EB8724-6C89-4414-867D-22B4E37928D1}" destId="{AD3C1F26-3AEF-427C-806C-5E121816C2DB}"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4A633E-480B-4890-8574-8557C09B2E8C}">
      <dsp:nvSpPr>
        <dsp:cNvPr id="0" name=""/>
        <dsp:cNvSpPr/>
      </dsp:nvSpPr>
      <dsp:spPr>
        <a:xfrm>
          <a:off x="0" y="380280"/>
          <a:ext cx="6628804" cy="205335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dirty="0"/>
            <a:t>Setting up a closure should be signs first and then cones for the work zone</a:t>
          </a:r>
        </a:p>
      </dsp:txBody>
      <dsp:txXfrm>
        <a:off x="100236" y="480516"/>
        <a:ext cx="6428332" cy="1852878"/>
      </dsp:txXfrm>
    </dsp:sp>
    <dsp:sp modelId="{DD0A369D-EBA7-49D4-BFC6-669E482EBCF6}">
      <dsp:nvSpPr>
        <dsp:cNvPr id="0" name=""/>
        <dsp:cNvSpPr/>
      </dsp:nvSpPr>
      <dsp:spPr>
        <a:xfrm>
          <a:off x="0" y="2545950"/>
          <a:ext cx="6628804" cy="205335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dirty="0"/>
            <a:t>Tear down should be opposite, take cones down first then signs</a:t>
          </a:r>
        </a:p>
      </dsp:txBody>
      <dsp:txXfrm>
        <a:off x="100236" y="2646186"/>
        <a:ext cx="6428332" cy="18528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0BE6A3-1E60-4D56-B072-B93189753F70}">
      <dsp:nvSpPr>
        <dsp:cNvPr id="0" name=""/>
        <dsp:cNvSpPr/>
      </dsp:nvSpPr>
      <dsp:spPr>
        <a:xfrm>
          <a:off x="0" y="435074"/>
          <a:ext cx="8596312" cy="1210387"/>
        </a:xfrm>
        <a:prstGeom prst="rect">
          <a:avLst/>
        </a:prstGeom>
        <a:solidFill>
          <a:schemeClr val="lt2">
            <a:alpha val="90000"/>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67169" tIns="604012" rIns="667169" bIns="206248" numCol="1" spcCol="1270" anchor="t" anchorCtr="0">
          <a:noAutofit/>
        </a:bodyPr>
        <a:lstStyle/>
        <a:p>
          <a:pPr marL="285750" lvl="1" indent="-285750" algn="l" defTabSz="1289050">
            <a:lnSpc>
              <a:spcPct val="90000"/>
            </a:lnSpc>
            <a:spcBef>
              <a:spcPct val="0"/>
            </a:spcBef>
            <a:spcAft>
              <a:spcPct val="15000"/>
            </a:spcAft>
            <a:buChar char="•"/>
          </a:pPr>
          <a:r>
            <a:rPr lang="en-US" sz="2900" kern="1200"/>
            <a:t>Sunday – Saturday</a:t>
          </a:r>
        </a:p>
      </dsp:txBody>
      <dsp:txXfrm>
        <a:off x="0" y="435074"/>
        <a:ext cx="8596312" cy="1210387"/>
      </dsp:txXfrm>
    </dsp:sp>
    <dsp:sp modelId="{8C460784-4753-4A72-A203-0C36EA2E9072}">
      <dsp:nvSpPr>
        <dsp:cNvPr id="0" name=""/>
        <dsp:cNvSpPr/>
      </dsp:nvSpPr>
      <dsp:spPr>
        <a:xfrm>
          <a:off x="429815" y="7034"/>
          <a:ext cx="6017418" cy="856080"/>
        </a:xfrm>
        <a:prstGeom prst="roundRect">
          <a:avLst/>
        </a:prstGeom>
        <a:solidFill>
          <a:schemeClr val="dk2">
            <a:hueOff val="0"/>
            <a:satOff val="0"/>
            <a:lumOff val="0"/>
            <a:alphaOff val="0"/>
          </a:schemeClr>
        </a:solidFill>
        <a:ln w="19050"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marL="0" lvl="0" indent="0" algn="l" defTabSz="1289050">
            <a:lnSpc>
              <a:spcPct val="90000"/>
            </a:lnSpc>
            <a:spcBef>
              <a:spcPct val="0"/>
            </a:spcBef>
            <a:spcAft>
              <a:spcPct val="35000"/>
            </a:spcAft>
            <a:buNone/>
          </a:pPr>
          <a:r>
            <a:rPr lang="en-US" sz="2900" kern="1200"/>
            <a:t>Work Zone Days</a:t>
          </a:r>
        </a:p>
      </dsp:txBody>
      <dsp:txXfrm>
        <a:off x="471605" y="48824"/>
        <a:ext cx="5933838" cy="772500"/>
      </dsp:txXfrm>
    </dsp:sp>
    <dsp:sp modelId="{41C10C79-D555-408C-9037-3B2F909BE7D8}">
      <dsp:nvSpPr>
        <dsp:cNvPr id="0" name=""/>
        <dsp:cNvSpPr/>
      </dsp:nvSpPr>
      <dsp:spPr>
        <a:xfrm>
          <a:off x="0" y="2230102"/>
          <a:ext cx="8596312" cy="1644300"/>
        </a:xfrm>
        <a:prstGeom prst="rect">
          <a:avLst/>
        </a:prstGeom>
        <a:solidFill>
          <a:schemeClr val="lt2">
            <a:alpha val="90000"/>
            <a:hueOff val="0"/>
            <a:satOff val="0"/>
            <a:lumOff val="0"/>
            <a:alphaOff val="0"/>
          </a:schemeClr>
        </a:solidFill>
        <a:ln w="19050"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67169" tIns="604012" rIns="667169" bIns="206248" numCol="1" spcCol="1270" anchor="t" anchorCtr="0">
          <a:noAutofit/>
        </a:bodyPr>
        <a:lstStyle/>
        <a:p>
          <a:pPr marL="285750" lvl="1" indent="-285750" algn="l" defTabSz="1289050">
            <a:lnSpc>
              <a:spcPct val="90000"/>
            </a:lnSpc>
            <a:spcBef>
              <a:spcPct val="0"/>
            </a:spcBef>
            <a:spcAft>
              <a:spcPct val="15000"/>
            </a:spcAft>
            <a:buChar char="•"/>
          </a:pPr>
          <a:r>
            <a:rPr lang="en-US" sz="2900" kern="1200"/>
            <a:t>Monday – Friday 9:00am to 3:00pm</a:t>
          </a:r>
        </a:p>
        <a:p>
          <a:pPr marL="285750" lvl="1" indent="-285750" algn="l" defTabSz="1289050">
            <a:lnSpc>
              <a:spcPct val="90000"/>
            </a:lnSpc>
            <a:spcBef>
              <a:spcPct val="0"/>
            </a:spcBef>
            <a:spcAft>
              <a:spcPct val="15000"/>
            </a:spcAft>
            <a:buChar char="•"/>
          </a:pPr>
          <a:r>
            <a:rPr lang="en-US" sz="2900" kern="1200"/>
            <a:t>Saturday &amp; Sunday vary upon request</a:t>
          </a:r>
        </a:p>
      </dsp:txBody>
      <dsp:txXfrm>
        <a:off x="0" y="2230102"/>
        <a:ext cx="8596312" cy="1644300"/>
      </dsp:txXfrm>
    </dsp:sp>
    <dsp:sp modelId="{6CE7EAE4-6716-4BFF-AE44-C947280CEE09}">
      <dsp:nvSpPr>
        <dsp:cNvPr id="0" name=""/>
        <dsp:cNvSpPr/>
      </dsp:nvSpPr>
      <dsp:spPr>
        <a:xfrm>
          <a:off x="429815" y="1802062"/>
          <a:ext cx="6017418" cy="856080"/>
        </a:xfrm>
        <a:prstGeom prst="roundRect">
          <a:avLst/>
        </a:prstGeom>
        <a:solidFill>
          <a:schemeClr val="dk2">
            <a:hueOff val="0"/>
            <a:satOff val="0"/>
            <a:lumOff val="0"/>
            <a:alphaOff val="0"/>
          </a:schemeClr>
        </a:solidFill>
        <a:ln w="19050"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marL="0" lvl="0" indent="0" algn="l" defTabSz="1289050">
            <a:lnSpc>
              <a:spcPct val="90000"/>
            </a:lnSpc>
            <a:spcBef>
              <a:spcPct val="0"/>
            </a:spcBef>
            <a:spcAft>
              <a:spcPct val="35000"/>
            </a:spcAft>
            <a:buNone/>
          </a:pPr>
          <a:r>
            <a:rPr lang="en-US" sz="2900" kern="1200"/>
            <a:t>Work Zone Times</a:t>
          </a:r>
        </a:p>
      </dsp:txBody>
      <dsp:txXfrm>
        <a:off x="471605" y="1843852"/>
        <a:ext cx="5933838" cy="7725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A721C0-6AC6-40B1-9E5B-B0D91EFE6C96}">
      <dsp:nvSpPr>
        <dsp:cNvPr id="0" name=""/>
        <dsp:cNvSpPr/>
      </dsp:nvSpPr>
      <dsp:spPr>
        <a:xfrm>
          <a:off x="1174" y="520807"/>
          <a:ext cx="4121050" cy="26168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85950C-ADAC-4BB7-8061-E754BD9E1164}">
      <dsp:nvSpPr>
        <dsp:cNvPr id="0" name=""/>
        <dsp:cNvSpPr/>
      </dsp:nvSpPr>
      <dsp:spPr>
        <a:xfrm>
          <a:off x="459068" y="955807"/>
          <a:ext cx="4121050" cy="26168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The Shoulder should only be used for parking and accessing your vehicles</a:t>
          </a:r>
        </a:p>
      </dsp:txBody>
      <dsp:txXfrm>
        <a:off x="535713" y="1032452"/>
        <a:ext cx="3967760" cy="2463577"/>
      </dsp:txXfrm>
    </dsp:sp>
    <dsp:sp modelId="{BAB1D669-F531-4754-BB58-E1F96A06714E}">
      <dsp:nvSpPr>
        <dsp:cNvPr id="0" name=""/>
        <dsp:cNvSpPr/>
      </dsp:nvSpPr>
      <dsp:spPr>
        <a:xfrm>
          <a:off x="5038013" y="520807"/>
          <a:ext cx="4121050" cy="2616867"/>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D09EAC-7764-47DD-88E4-2D5FAC84BDB2}">
      <dsp:nvSpPr>
        <dsp:cNvPr id="0" name=""/>
        <dsp:cNvSpPr/>
      </dsp:nvSpPr>
      <dsp:spPr>
        <a:xfrm>
          <a:off x="5495908" y="955807"/>
          <a:ext cx="4121050" cy="2616867"/>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Labor force should not walk down the shoulder that has not been signed and coned off as a work zone</a:t>
          </a:r>
        </a:p>
      </dsp:txBody>
      <dsp:txXfrm>
        <a:off x="5572553" y="1032452"/>
        <a:ext cx="3967760" cy="246357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196B1E-A03E-4017-87B2-DEEAE871DD4F}">
      <dsp:nvSpPr>
        <dsp:cNvPr id="0" name=""/>
        <dsp:cNvSpPr/>
      </dsp:nvSpPr>
      <dsp:spPr>
        <a:xfrm>
          <a:off x="0" y="319820"/>
          <a:ext cx="9618133" cy="453600"/>
        </a:xfrm>
        <a:prstGeom prst="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C66AE8-4F21-4589-A33A-C7DF42C610FE}">
      <dsp:nvSpPr>
        <dsp:cNvPr id="0" name=""/>
        <dsp:cNvSpPr/>
      </dsp:nvSpPr>
      <dsp:spPr>
        <a:xfrm>
          <a:off x="480906" y="54140"/>
          <a:ext cx="6732693" cy="53136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80" tIns="0" rIns="254480" bIns="0" numCol="1" spcCol="1270" anchor="ctr" anchorCtr="0">
          <a:noAutofit/>
        </a:bodyPr>
        <a:lstStyle/>
        <a:p>
          <a:pPr marL="0" lvl="0" indent="0" algn="l" defTabSz="800100">
            <a:lnSpc>
              <a:spcPct val="90000"/>
            </a:lnSpc>
            <a:spcBef>
              <a:spcPct val="0"/>
            </a:spcBef>
            <a:spcAft>
              <a:spcPct val="35000"/>
            </a:spcAft>
            <a:buNone/>
          </a:pPr>
          <a:r>
            <a:rPr lang="en-US" sz="1800" kern="1200"/>
            <a:t>No personal vehicles</a:t>
          </a:r>
        </a:p>
      </dsp:txBody>
      <dsp:txXfrm>
        <a:off x="506845" y="80079"/>
        <a:ext cx="6680815" cy="479482"/>
      </dsp:txXfrm>
    </dsp:sp>
    <dsp:sp modelId="{9C390B5B-21CB-4972-B739-1FF8E3C24874}">
      <dsp:nvSpPr>
        <dsp:cNvPr id="0" name=""/>
        <dsp:cNvSpPr/>
      </dsp:nvSpPr>
      <dsp:spPr>
        <a:xfrm>
          <a:off x="0" y="1136300"/>
          <a:ext cx="9618133" cy="453600"/>
        </a:xfrm>
        <a:prstGeom prst="rect">
          <a:avLst/>
        </a:prstGeom>
        <a:solidFill>
          <a:schemeClr val="lt1">
            <a:alpha val="90000"/>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7CE97D-4415-4BFB-838D-AB10182D8C19}">
      <dsp:nvSpPr>
        <dsp:cNvPr id="0" name=""/>
        <dsp:cNvSpPr/>
      </dsp:nvSpPr>
      <dsp:spPr>
        <a:xfrm>
          <a:off x="480906" y="870621"/>
          <a:ext cx="6732693" cy="531360"/>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80" tIns="0" rIns="254480" bIns="0" numCol="1" spcCol="1270" anchor="ctr" anchorCtr="0">
          <a:noAutofit/>
        </a:bodyPr>
        <a:lstStyle/>
        <a:p>
          <a:pPr marL="0" lvl="0" indent="0" algn="l" defTabSz="800100">
            <a:lnSpc>
              <a:spcPct val="90000"/>
            </a:lnSpc>
            <a:spcBef>
              <a:spcPct val="0"/>
            </a:spcBef>
            <a:spcAft>
              <a:spcPct val="35000"/>
            </a:spcAft>
            <a:buNone/>
          </a:pPr>
          <a:r>
            <a:rPr lang="en-US" sz="1800" kern="1200"/>
            <a:t>All trucks must have flashing beacon (amber strobe light)</a:t>
          </a:r>
        </a:p>
      </dsp:txBody>
      <dsp:txXfrm>
        <a:off x="506845" y="896560"/>
        <a:ext cx="6680815" cy="479482"/>
      </dsp:txXfrm>
    </dsp:sp>
    <dsp:sp modelId="{58AFEAF5-C5A1-41AC-9C60-7AA98C15FF0F}">
      <dsp:nvSpPr>
        <dsp:cNvPr id="0" name=""/>
        <dsp:cNvSpPr/>
      </dsp:nvSpPr>
      <dsp:spPr>
        <a:xfrm>
          <a:off x="0" y="1952781"/>
          <a:ext cx="9618133" cy="453600"/>
        </a:xfrm>
        <a:prstGeom prst="rect">
          <a:avLst/>
        </a:prstGeom>
        <a:solidFill>
          <a:schemeClr val="lt1">
            <a:alpha val="90000"/>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0AA19F-5084-46A1-9D7E-CCD886EB9BAC}">
      <dsp:nvSpPr>
        <dsp:cNvPr id="0" name=""/>
        <dsp:cNvSpPr/>
      </dsp:nvSpPr>
      <dsp:spPr>
        <a:xfrm>
          <a:off x="480906" y="1687101"/>
          <a:ext cx="6732693" cy="531360"/>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80" tIns="0" rIns="254480" bIns="0" numCol="1" spcCol="1270" anchor="ctr" anchorCtr="0">
          <a:noAutofit/>
        </a:bodyPr>
        <a:lstStyle/>
        <a:p>
          <a:pPr marL="0" lvl="0" indent="0" algn="l" defTabSz="800100">
            <a:lnSpc>
              <a:spcPct val="90000"/>
            </a:lnSpc>
            <a:spcBef>
              <a:spcPct val="0"/>
            </a:spcBef>
            <a:spcAft>
              <a:spcPct val="35000"/>
            </a:spcAft>
            <a:buNone/>
          </a:pPr>
          <a:r>
            <a:rPr lang="en-US" sz="1800" kern="1200"/>
            <a:t>Company name  must be displayed on Truck</a:t>
          </a:r>
        </a:p>
      </dsp:txBody>
      <dsp:txXfrm>
        <a:off x="506845" y="1713040"/>
        <a:ext cx="6680815" cy="479482"/>
      </dsp:txXfrm>
    </dsp:sp>
    <dsp:sp modelId="{24C78E35-D445-4BA9-828F-138A84F7D83F}">
      <dsp:nvSpPr>
        <dsp:cNvPr id="0" name=""/>
        <dsp:cNvSpPr/>
      </dsp:nvSpPr>
      <dsp:spPr>
        <a:xfrm>
          <a:off x="0" y="2769261"/>
          <a:ext cx="9618133" cy="453600"/>
        </a:xfrm>
        <a:prstGeom prst="rect">
          <a:avLst/>
        </a:prstGeom>
        <a:solidFill>
          <a:schemeClr val="lt1">
            <a:alpha val="90000"/>
            <a:hueOff val="0"/>
            <a:satOff val="0"/>
            <a:lumOff val="0"/>
            <a:alphaOff val="0"/>
          </a:schemeClr>
        </a:solidFill>
        <a:ln w="19050" cap="rnd"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4933B0E-45F7-4EFA-856D-CCABF31A2824}">
      <dsp:nvSpPr>
        <dsp:cNvPr id="0" name=""/>
        <dsp:cNvSpPr/>
      </dsp:nvSpPr>
      <dsp:spPr>
        <a:xfrm>
          <a:off x="480906" y="2503580"/>
          <a:ext cx="6732693" cy="531360"/>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80" tIns="0" rIns="254480" bIns="0" numCol="1" spcCol="1270" anchor="ctr" anchorCtr="0">
          <a:noAutofit/>
        </a:bodyPr>
        <a:lstStyle/>
        <a:p>
          <a:pPr marL="0" lvl="0" indent="0" algn="l" defTabSz="800100">
            <a:lnSpc>
              <a:spcPct val="90000"/>
            </a:lnSpc>
            <a:spcBef>
              <a:spcPct val="0"/>
            </a:spcBef>
            <a:spcAft>
              <a:spcPct val="35000"/>
            </a:spcAft>
            <a:buNone/>
          </a:pPr>
          <a:r>
            <a:rPr lang="en-US" sz="1800" kern="1200"/>
            <a:t>Parking on shoulder if necessary</a:t>
          </a:r>
        </a:p>
      </dsp:txBody>
      <dsp:txXfrm>
        <a:off x="506845" y="2529519"/>
        <a:ext cx="6680815" cy="479482"/>
      </dsp:txXfrm>
    </dsp:sp>
    <dsp:sp modelId="{88D2E041-F9B3-428E-AA7A-A68A3DA5A821}">
      <dsp:nvSpPr>
        <dsp:cNvPr id="0" name=""/>
        <dsp:cNvSpPr/>
      </dsp:nvSpPr>
      <dsp:spPr>
        <a:xfrm>
          <a:off x="0" y="3585741"/>
          <a:ext cx="9618133" cy="453600"/>
        </a:xfrm>
        <a:prstGeom prst="rect">
          <a:avLst/>
        </a:prstGeom>
        <a:solidFill>
          <a:schemeClr val="lt1">
            <a:alpha val="90000"/>
            <a:hueOff val="0"/>
            <a:satOff val="0"/>
            <a:lumOff val="0"/>
            <a:alphaOff val="0"/>
          </a:schemeClr>
        </a:solidFill>
        <a:ln w="19050" cap="rnd"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198189-66AF-46B7-B77A-3A750AF23B7F}">
      <dsp:nvSpPr>
        <dsp:cNvPr id="0" name=""/>
        <dsp:cNvSpPr/>
      </dsp:nvSpPr>
      <dsp:spPr>
        <a:xfrm>
          <a:off x="480906" y="3320061"/>
          <a:ext cx="6732693" cy="531360"/>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80" tIns="0" rIns="254480" bIns="0" numCol="1" spcCol="1270" anchor="ctr" anchorCtr="0">
          <a:noAutofit/>
        </a:bodyPr>
        <a:lstStyle/>
        <a:p>
          <a:pPr marL="0" lvl="0" indent="0" algn="l" defTabSz="800100">
            <a:lnSpc>
              <a:spcPct val="90000"/>
            </a:lnSpc>
            <a:spcBef>
              <a:spcPct val="0"/>
            </a:spcBef>
            <a:spcAft>
              <a:spcPct val="35000"/>
            </a:spcAft>
            <a:buNone/>
          </a:pPr>
          <a:r>
            <a:rPr lang="en-US" sz="1800" kern="1200"/>
            <a:t>Parking should primarily be off the pavement</a:t>
          </a:r>
        </a:p>
      </dsp:txBody>
      <dsp:txXfrm>
        <a:off x="506845" y="3346000"/>
        <a:ext cx="6680815" cy="47948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29D0A8-62C9-4F80-8130-C99BF9874C49}">
      <dsp:nvSpPr>
        <dsp:cNvPr id="0" name=""/>
        <dsp:cNvSpPr/>
      </dsp:nvSpPr>
      <dsp:spPr>
        <a:xfrm>
          <a:off x="0" y="132015"/>
          <a:ext cx="6628804" cy="1148647"/>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Before any work can begin, a Work Order must be processed, signed by the Resident Engineer and acknowledgement of receipt by the contractor.</a:t>
          </a:r>
        </a:p>
      </dsp:txBody>
      <dsp:txXfrm>
        <a:off x="56072" y="188087"/>
        <a:ext cx="6516660" cy="1036503"/>
      </dsp:txXfrm>
    </dsp:sp>
    <dsp:sp modelId="{3B8FD3E1-FAE1-46B9-AF26-3D628FED8535}">
      <dsp:nvSpPr>
        <dsp:cNvPr id="0" name=""/>
        <dsp:cNvSpPr/>
      </dsp:nvSpPr>
      <dsp:spPr>
        <a:xfrm>
          <a:off x="0" y="1320982"/>
          <a:ext cx="6628804" cy="1148647"/>
        </a:xfrm>
        <a:prstGeom prst="roundRect">
          <a:avLst/>
        </a:prstGeom>
        <a:gradFill rotWithShape="0">
          <a:gsLst>
            <a:gs pos="0">
              <a:schemeClr val="accent2">
                <a:hueOff val="-988095"/>
                <a:satOff val="4733"/>
                <a:lumOff val="4379"/>
                <a:alphaOff val="0"/>
                <a:tint val="96000"/>
                <a:lumMod val="100000"/>
              </a:schemeClr>
            </a:gs>
            <a:gs pos="78000">
              <a:schemeClr val="accent2">
                <a:hueOff val="-988095"/>
                <a:satOff val="4733"/>
                <a:lumOff val="437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Once a Work Order has been signed and sent, the contractor has 14 days to complete the area noted on the Work Order. (see calendar for examples)</a:t>
          </a:r>
        </a:p>
      </dsp:txBody>
      <dsp:txXfrm>
        <a:off x="56072" y="1377054"/>
        <a:ext cx="6516660" cy="1036503"/>
      </dsp:txXfrm>
    </dsp:sp>
    <dsp:sp modelId="{81AB6FF9-644F-4030-9712-2499EC24B627}">
      <dsp:nvSpPr>
        <dsp:cNvPr id="0" name=""/>
        <dsp:cNvSpPr/>
      </dsp:nvSpPr>
      <dsp:spPr>
        <a:xfrm>
          <a:off x="0" y="2509950"/>
          <a:ext cx="6628804" cy="1148647"/>
        </a:xfrm>
        <a:prstGeom prst="roundRect">
          <a:avLst/>
        </a:prstGeom>
        <a:gradFill rotWithShape="0">
          <a:gsLst>
            <a:gs pos="0">
              <a:schemeClr val="accent2">
                <a:hueOff val="-1976191"/>
                <a:satOff val="9467"/>
                <a:lumOff val="8758"/>
                <a:alphaOff val="0"/>
                <a:tint val="96000"/>
                <a:lumMod val="100000"/>
              </a:schemeClr>
            </a:gs>
            <a:gs pos="78000">
              <a:schemeClr val="accent2">
                <a:hueOff val="-1976191"/>
                <a:satOff val="9467"/>
                <a:lumOff val="875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If a Work Order is not completed within the required timeframe, a penalty of $5000/day will be assessed. </a:t>
          </a:r>
        </a:p>
      </dsp:txBody>
      <dsp:txXfrm>
        <a:off x="56072" y="2566022"/>
        <a:ext cx="6516660" cy="1036503"/>
      </dsp:txXfrm>
    </dsp:sp>
    <dsp:sp modelId="{AD3C1F26-3AEF-427C-806C-5E121816C2DB}">
      <dsp:nvSpPr>
        <dsp:cNvPr id="0" name=""/>
        <dsp:cNvSpPr/>
      </dsp:nvSpPr>
      <dsp:spPr>
        <a:xfrm>
          <a:off x="0" y="3698918"/>
          <a:ext cx="6628804" cy="1148647"/>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If there is weather events or other factors that keep the contractor from working on any given day during the 14 day, a request for a time extension must be submitted by the contractor with reasoning.  If no Time extension is submitted, the RE will proceed with the Liquidated damages for areas not completed within the 14 days.</a:t>
          </a:r>
        </a:p>
      </dsp:txBody>
      <dsp:txXfrm>
        <a:off x="56072" y="3754990"/>
        <a:ext cx="6516660" cy="103650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95DBDBE9-01DA-4329-9B3C-7E183F17DFC3}" type="datetimeFigureOut">
              <a:rPr lang="en-US" smtClean="0"/>
              <a:t>7/20/2020</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F703CCE8-92E3-403D-A3B5-78E84C61C692}" type="slidenum">
              <a:rPr lang="en-US" smtClean="0"/>
              <a:t>‹#›</a:t>
            </a:fld>
            <a:endParaRPr lang="en-US"/>
          </a:p>
        </p:txBody>
      </p:sp>
    </p:spTree>
    <p:extLst>
      <p:ext uri="{BB962C8B-B14F-4D97-AF65-F5344CB8AC3E}">
        <p14:creationId xmlns:p14="http://schemas.microsoft.com/office/powerpoint/2010/main" val="3701967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1</a:t>
            </a:fld>
            <a:endParaRPr lang="en-US"/>
          </a:p>
        </p:txBody>
      </p:sp>
    </p:spTree>
    <p:extLst>
      <p:ext uri="{BB962C8B-B14F-4D97-AF65-F5344CB8AC3E}">
        <p14:creationId xmlns:p14="http://schemas.microsoft.com/office/powerpoint/2010/main" val="838345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10</a:t>
            </a:fld>
            <a:endParaRPr lang="en-US"/>
          </a:p>
        </p:txBody>
      </p:sp>
    </p:spTree>
    <p:extLst>
      <p:ext uri="{BB962C8B-B14F-4D97-AF65-F5344CB8AC3E}">
        <p14:creationId xmlns:p14="http://schemas.microsoft.com/office/powerpoint/2010/main" val="39268905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11</a:t>
            </a:fld>
            <a:endParaRPr lang="en-US"/>
          </a:p>
        </p:txBody>
      </p:sp>
    </p:spTree>
    <p:extLst>
      <p:ext uri="{BB962C8B-B14F-4D97-AF65-F5344CB8AC3E}">
        <p14:creationId xmlns:p14="http://schemas.microsoft.com/office/powerpoint/2010/main" val="25919578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12</a:t>
            </a:fld>
            <a:endParaRPr lang="en-US"/>
          </a:p>
        </p:txBody>
      </p:sp>
    </p:spTree>
    <p:extLst>
      <p:ext uri="{BB962C8B-B14F-4D97-AF65-F5344CB8AC3E}">
        <p14:creationId xmlns:p14="http://schemas.microsoft.com/office/powerpoint/2010/main" val="2780722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13</a:t>
            </a:fld>
            <a:endParaRPr lang="en-US"/>
          </a:p>
        </p:txBody>
      </p:sp>
    </p:spTree>
    <p:extLst>
      <p:ext uri="{BB962C8B-B14F-4D97-AF65-F5344CB8AC3E}">
        <p14:creationId xmlns:p14="http://schemas.microsoft.com/office/powerpoint/2010/main" val="611695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14</a:t>
            </a:fld>
            <a:endParaRPr lang="en-US"/>
          </a:p>
        </p:txBody>
      </p:sp>
    </p:spTree>
    <p:extLst>
      <p:ext uri="{BB962C8B-B14F-4D97-AF65-F5344CB8AC3E}">
        <p14:creationId xmlns:p14="http://schemas.microsoft.com/office/powerpoint/2010/main" val="35582221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15</a:t>
            </a:fld>
            <a:endParaRPr lang="en-US"/>
          </a:p>
        </p:txBody>
      </p:sp>
    </p:spTree>
    <p:extLst>
      <p:ext uri="{BB962C8B-B14F-4D97-AF65-F5344CB8AC3E}">
        <p14:creationId xmlns:p14="http://schemas.microsoft.com/office/powerpoint/2010/main" val="16154019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16</a:t>
            </a:fld>
            <a:endParaRPr lang="en-US"/>
          </a:p>
        </p:txBody>
      </p:sp>
    </p:spTree>
    <p:extLst>
      <p:ext uri="{BB962C8B-B14F-4D97-AF65-F5344CB8AC3E}">
        <p14:creationId xmlns:p14="http://schemas.microsoft.com/office/powerpoint/2010/main" val="13947742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17</a:t>
            </a:fld>
            <a:endParaRPr lang="en-US"/>
          </a:p>
        </p:txBody>
      </p:sp>
    </p:spTree>
    <p:extLst>
      <p:ext uri="{BB962C8B-B14F-4D97-AF65-F5344CB8AC3E}">
        <p14:creationId xmlns:p14="http://schemas.microsoft.com/office/powerpoint/2010/main" val="1443977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2</a:t>
            </a:fld>
            <a:endParaRPr lang="en-US"/>
          </a:p>
        </p:txBody>
      </p:sp>
    </p:spTree>
    <p:extLst>
      <p:ext uri="{BB962C8B-B14F-4D97-AF65-F5344CB8AC3E}">
        <p14:creationId xmlns:p14="http://schemas.microsoft.com/office/powerpoint/2010/main" val="3946432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3</a:t>
            </a:fld>
            <a:endParaRPr lang="en-US"/>
          </a:p>
        </p:txBody>
      </p:sp>
    </p:spTree>
    <p:extLst>
      <p:ext uri="{BB962C8B-B14F-4D97-AF65-F5344CB8AC3E}">
        <p14:creationId xmlns:p14="http://schemas.microsoft.com/office/powerpoint/2010/main" val="477568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4</a:t>
            </a:fld>
            <a:endParaRPr lang="en-US"/>
          </a:p>
        </p:txBody>
      </p:sp>
    </p:spTree>
    <p:extLst>
      <p:ext uri="{BB962C8B-B14F-4D97-AF65-F5344CB8AC3E}">
        <p14:creationId xmlns:p14="http://schemas.microsoft.com/office/powerpoint/2010/main" val="38646589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5</a:t>
            </a:fld>
            <a:endParaRPr lang="en-US"/>
          </a:p>
        </p:txBody>
      </p:sp>
    </p:spTree>
    <p:extLst>
      <p:ext uri="{BB962C8B-B14F-4D97-AF65-F5344CB8AC3E}">
        <p14:creationId xmlns:p14="http://schemas.microsoft.com/office/powerpoint/2010/main" val="161118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6</a:t>
            </a:fld>
            <a:endParaRPr lang="en-US"/>
          </a:p>
        </p:txBody>
      </p:sp>
    </p:spTree>
    <p:extLst>
      <p:ext uri="{BB962C8B-B14F-4D97-AF65-F5344CB8AC3E}">
        <p14:creationId xmlns:p14="http://schemas.microsoft.com/office/powerpoint/2010/main" val="756244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7</a:t>
            </a:fld>
            <a:endParaRPr lang="en-US"/>
          </a:p>
        </p:txBody>
      </p:sp>
    </p:spTree>
    <p:extLst>
      <p:ext uri="{BB962C8B-B14F-4D97-AF65-F5344CB8AC3E}">
        <p14:creationId xmlns:p14="http://schemas.microsoft.com/office/powerpoint/2010/main" val="24795469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8</a:t>
            </a:fld>
            <a:endParaRPr lang="en-US"/>
          </a:p>
        </p:txBody>
      </p:sp>
    </p:spTree>
    <p:extLst>
      <p:ext uri="{BB962C8B-B14F-4D97-AF65-F5344CB8AC3E}">
        <p14:creationId xmlns:p14="http://schemas.microsoft.com/office/powerpoint/2010/main" val="28735321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703CCE8-92E3-403D-A3B5-78E84C61C692}" type="slidenum">
              <a:rPr lang="en-US" smtClean="0"/>
              <a:t>9</a:t>
            </a:fld>
            <a:endParaRPr lang="en-US"/>
          </a:p>
        </p:txBody>
      </p:sp>
    </p:spTree>
    <p:extLst>
      <p:ext uri="{BB962C8B-B14F-4D97-AF65-F5344CB8AC3E}">
        <p14:creationId xmlns:p14="http://schemas.microsoft.com/office/powerpoint/2010/main" val="2526103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D2CA7B-AAFF-4420-B11A-2D379F4EE62B}"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1063870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D2CA7B-AAFF-4420-B11A-2D379F4EE62B}"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1009929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D2CA7B-AAFF-4420-B11A-2D379F4EE62B}"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4732F-2688-4A05-8409-752EFA62DAD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3111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D2CA7B-AAFF-4420-B11A-2D379F4EE62B}"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1988579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D2CA7B-AAFF-4420-B11A-2D379F4EE62B}"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4732F-2688-4A05-8409-752EFA62DAD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2261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D2CA7B-AAFF-4420-B11A-2D379F4EE62B}"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2823498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2CA7B-AAFF-4420-B11A-2D379F4EE62B}"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944265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2CA7B-AAFF-4420-B11A-2D379F4EE62B}"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4167135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2CA7B-AAFF-4420-B11A-2D379F4EE62B}"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3281553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D2CA7B-AAFF-4420-B11A-2D379F4EE62B}" type="datetimeFigureOut">
              <a:rPr lang="en-US" smtClean="0"/>
              <a:t>7/20/2020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3006493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D2CA7B-AAFF-4420-B11A-2D379F4EE62B}" type="datetimeFigureOut">
              <a:rPr lang="en-US" smtClean="0"/>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3380697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2CA7B-AAFF-4420-B11A-2D379F4EE62B}" type="datetimeFigureOut">
              <a:rPr lang="en-US" smtClean="0"/>
              <a:t>7/20/2020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2963782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D2CA7B-AAFF-4420-B11A-2D379F4EE62B}" type="datetimeFigureOut">
              <a:rPr lang="en-US" smtClean="0"/>
              <a:t>7/20/2020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592731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2CA7B-AAFF-4420-B11A-2D379F4EE62B}" type="datetimeFigureOut">
              <a:rPr lang="en-US" smtClean="0"/>
              <a:t>7/20/2020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1093285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D2CA7B-AAFF-4420-B11A-2D379F4EE62B}" type="datetimeFigureOut">
              <a:rPr lang="en-US" smtClean="0"/>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365762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D2CA7B-AAFF-4420-B11A-2D379F4EE62B}" type="datetimeFigureOut">
              <a:rPr lang="en-US" smtClean="0"/>
              <a:t>7/20/2020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24732F-2688-4A05-8409-752EFA62DADF}" type="slidenum">
              <a:rPr lang="en-US" smtClean="0"/>
              <a:t>‹#›</a:t>
            </a:fld>
            <a:endParaRPr lang="en-US"/>
          </a:p>
        </p:txBody>
      </p:sp>
    </p:spTree>
    <p:extLst>
      <p:ext uri="{BB962C8B-B14F-4D97-AF65-F5344CB8AC3E}">
        <p14:creationId xmlns:p14="http://schemas.microsoft.com/office/powerpoint/2010/main" val="578754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D2CA7B-AAFF-4420-B11A-2D379F4EE62B}" type="datetimeFigureOut">
              <a:rPr lang="en-US" smtClean="0"/>
              <a:t>7/20/2020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624732F-2688-4A05-8409-752EFA62DADF}" type="slidenum">
              <a:rPr lang="en-US" smtClean="0"/>
              <a:t>‹#›</a:t>
            </a:fld>
            <a:endParaRPr lang="en-US"/>
          </a:p>
        </p:txBody>
      </p:sp>
    </p:spTree>
    <p:extLst>
      <p:ext uri="{BB962C8B-B14F-4D97-AF65-F5344CB8AC3E}">
        <p14:creationId xmlns:p14="http://schemas.microsoft.com/office/powerpoint/2010/main" val="4418894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gif"/></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1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10.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10.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7577DEC-D9A5-404D-9789-702F4319BE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CEEA9366-CEA8-4F23-B065-4337F0D836F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904A03D6-39B4-4278-9BE1-A07E024499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FBE459AF-3736-4886-82E0-9B5DA427B5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4B6B88EF-180C-4E39-8A3F-A52E87110C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5">
              <a:extLst>
                <a:ext uri="{FF2B5EF4-FFF2-40B4-BE49-F238E27FC236}">
                  <a16:creationId xmlns:a16="http://schemas.microsoft.com/office/drawing/2014/main" id="{52DFAACF-64D0-4621-8FF4-E2F03C3E8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36611FF0-65B3-49DB-97C6-1B72AAD0FB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7">
              <a:extLst>
                <a:ext uri="{FF2B5EF4-FFF2-40B4-BE49-F238E27FC236}">
                  <a16:creationId xmlns:a16="http://schemas.microsoft.com/office/drawing/2014/main" id="{0F7407FE-86B1-4890-9D80-9406FBF29E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EBD42D5B-8F87-45B3-98B3-C66944F92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F5E04699-59E1-4468-9E7C-83070EEB42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F2AE8F13-9A52-4D7F-9637-321EA7CF3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 name="Subtitle 2">
            <a:extLst>
              <a:ext uri="{FF2B5EF4-FFF2-40B4-BE49-F238E27FC236}">
                <a16:creationId xmlns:a16="http://schemas.microsoft.com/office/drawing/2014/main" id="{3E66072A-D713-4091-9C87-E4FC3CDC6C2C}"/>
              </a:ext>
            </a:extLst>
          </p:cNvPr>
          <p:cNvSpPr>
            <a:spLocks noGrp="1"/>
          </p:cNvSpPr>
          <p:nvPr>
            <p:ph type="subTitle" idx="1"/>
          </p:nvPr>
        </p:nvSpPr>
        <p:spPr>
          <a:xfrm>
            <a:off x="1507067" y="4050833"/>
            <a:ext cx="7766936" cy="1096899"/>
          </a:xfrm>
        </p:spPr>
        <p:txBody>
          <a:bodyPr>
            <a:normAutofit/>
          </a:bodyPr>
          <a:lstStyle/>
          <a:p>
            <a:pPr algn="ctr"/>
            <a:r>
              <a:rPr lang="en-US" sz="3600" dirty="0">
                <a:solidFill>
                  <a:schemeClr val="tx1"/>
                </a:solidFill>
              </a:rPr>
              <a:t> Contract Numbers: 62K36 to 62K48</a:t>
            </a:r>
          </a:p>
        </p:txBody>
      </p:sp>
      <p:sp>
        <p:nvSpPr>
          <p:cNvPr id="2" name="Title 1">
            <a:extLst>
              <a:ext uri="{FF2B5EF4-FFF2-40B4-BE49-F238E27FC236}">
                <a16:creationId xmlns:a16="http://schemas.microsoft.com/office/drawing/2014/main" id="{F32DD08F-1B98-4573-A116-60F59A197C22}"/>
              </a:ext>
            </a:extLst>
          </p:cNvPr>
          <p:cNvSpPr>
            <a:spLocks noGrp="1"/>
          </p:cNvSpPr>
          <p:nvPr>
            <p:ph type="ctrTitle"/>
          </p:nvPr>
        </p:nvSpPr>
        <p:spPr>
          <a:xfrm>
            <a:off x="1507067" y="2404534"/>
            <a:ext cx="7766936" cy="1646302"/>
          </a:xfrm>
        </p:spPr>
        <p:txBody>
          <a:bodyPr>
            <a:noAutofit/>
          </a:bodyPr>
          <a:lstStyle/>
          <a:p>
            <a:pPr algn="ctr">
              <a:lnSpc>
                <a:spcPct val="90000"/>
              </a:lnSpc>
            </a:pPr>
            <a:r>
              <a:rPr lang="en-US" sz="6000" dirty="0"/>
              <a:t>Pre-Bid Meeting for Litter Picking Contracts</a:t>
            </a:r>
          </a:p>
        </p:txBody>
      </p:sp>
    </p:spTree>
    <p:extLst>
      <p:ext uri="{BB962C8B-B14F-4D97-AF65-F5344CB8AC3E}">
        <p14:creationId xmlns:p14="http://schemas.microsoft.com/office/powerpoint/2010/main" val="320197645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593D2-C594-490D-8CA8-DD1844343DDD}"/>
              </a:ext>
            </a:extLst>
          </p:cNvPr>
          <p:cNvSpPr>
            <a:spLocks noGrp="1"/>
          </p:cNvSpPr>
          <p:nvPr>
            <p:ph type="title"/>
          </p:nvPr>
        </p:nvSpPr>
        <p:spPr>
          <a:xfrm>
            <a:off x="677335" y="609600"/>
            <a:ext cx="8596668" cy="1210056"/>
          </a:xfrm>
        </p:spPr>
        <p:txBody>
          <a:bodyPr>
            <a:normAutofit fontScale="90000"/>
          </a:bodyPr>
          <a:lstStyle/>
          <a:p>
            <a:r>
              <a:rPr lang="en-US" b="1" dirty="0"/>
              <a:t>Areas to be Litter Picked</a:t>
            </a:r>
            <a:br>
              <a:rPr lang="en-US" dirty="0"/>
            </a:br>
            <a:endParaRPr lang="en-US" dirty="0"/>
          </a:p>
        </p:txBody>
      </p:sp>
      <p:sp>
        <p:nvSpPr>
          <p:cNvPr id="3" name="Text Placeholder 2">
            <a:extLst>
              <a:ext uri="{FF2B5EF4-FFF2-40B4-BE49-F238E27FC236}">
                <a16:creationId xmlns:a16="http://schemas.microsoft.com/office/drawing/2014/main" id="{B9A99F6B-B8B6-454F-BF1B-5AF839262A73}"/>
              </a:ext>
            </a:extLst>
          </p:cNvPr>
          <p:cNvSpPr>
            <a:spLocks noGrp="1"/>
          </p:cNvSpPr>
          <p:nvPr>
            <p:ph type="body" idx="1"/>
          </p:nvPr>
        </p:nvSpPr>
        <p:spPr>
          <a:xfrm>
            <a:off x="677335" y="1737360"/>
            <a:ext cx="8596668" cy="4304002"/>
          </a:xfrm>
        </p:spPr>
        <p:txBody>
          <a:bodyPr>
            <a:normAutofit/>
          </a:bodyPr>
          <a:lstStyle/>
          <a:p>
            <a:pPr marL="742950" lvl="1" indent="-285750">
              <a:buFont typeface="Arial" panose="020B0604020202020204" pitchFamily="34" charset="0"/>
              <a:buChar char="•"/>
            </a:pPr>
            <a:r>
              <a:rPr lang="en-US" sz="2400" dirty="0"/>
              <a:t>Grass areas from edge of paved shoulder to pedestrian barrier (fence)</a:t>
            </a:r>
          </a:p>
          <a:p>
            <a:pPr marL="742950" lvl="1" indent="-285750">
              <a:buFont typeface="Arial" panose="020B0604020202020204" pitchFamily="34" charset="0"/>
              <a:buChar char="•"/>
            </a:pPr>
            <a:r>
              <a:rPr lang="en-US" sz="2400" dirty="0"/>
              <a:t>Grass areas from main roadway including both sides of ramp to pedestrian barrier (fence).  </a:t>
            </a:r>
          </a:p>
          <a:p>
            <a:pPr marL="742950" lvl="1" indent="-285750">
              <a:buFont typeface="Arial" panose="020B0604020202020204" pitchFamily="34" charset="0"/>
              <a:buChar char="•"/>
            </a:pPr>
            <a:r>
              <a:rPr lang="en-US" sz="2400" dirty="0"/>
              <a:t>Grass areas that are between ramps, Accident investigation Sites, along bridges and embankments are all considered incidental and paid for within the Expressway Linear Mile measurements.</a:t>
            </a:r>
          </a:p>
          <a:p>
            <a:endParaRPr lang="en-US" dirty="0"/>
          </a:p>
        </p:txBody>
      </p:sp>
    </p:spTree>
    <p:extLst>
      <p:ext uri="{BB962C8B-B14F-4D97-AF65-F5344CB8AC3E}">
        <p14:creationId xmlns:p14="http://schemas.microsoft.com/office/powerpoint/2010/main" val="1131971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B560C-F72A-4A09-8893-2321F2326A2D}"/>
              </a:ext>
            </a:extLst>
          </p:cNvPr>
          <p:cNvSpPr>
            <a:spLocks noGrp="1"/>
          </p:cNvSpPr>
          <p:nvPr>
            <p:ph type="title"/>
          </p:nvPr>
        </p:nvSpPr>
        <p:spPr>
          <a:xfrm>
            <a:off x="677335" y="609600"/>
            <a:ext cx="8189828" cy="1982598"/>
          </a:xfrm>
        </p:spPr>
        <p:txBody>
          <a:bodyPr>
            <a:normAutofit fontScale="90000"/>
          </a:bodyPr>
          <a:lstStyle/>
          <a:p>
            <a:r>
              <a:rPr lang="en-US" dirty="0"/>
              <a:t>Areas we do not want the contactor to go:</a:t>
            </a:r>
            <a:br>
              <a:rPr lang="en-US" dirty="0"/>
            </a:br>
            <a:endParaRPr lang="en-US" dirty="0"/>
          </a:p>
        </p:txBody>
      </p:sp>
      <p:sp>
        <p:nvSpPr>
          <p:cNvPr id="3" name="Text Placeholder 2">
            <a:extLst>
              <a:ext uri="{FF2B5EF4-FFF2-40B4-BE49-F238E27FC236}">
                <a16:creationId xmlns:a16="http://schemas.microsoft.com/office/drawing/2014/main" id="{691BE746-835C-496F-88BA-C612CEFCB707}"/>
              </a:ext>
            </a:extLst>
          </p:cNvPr>
          <p:cNvSpPr>
            <a:spLocks noGrp="1"/>
          </p:cNvSpPr>
          <p:nvPr>
            <p:ph type="body" idx="1"/>
          </p:nvPr>
        </p:nvSpPr>
        <p:spPr>
          <a:xfrm>
            <a:off x="677335" y="1937857"/>
            <a:ext cx="8596668" cy="4673255"/>
          </a:xfrm>
        </p:spPr>
        <p:txBody>
          <a:bodyPr>
            <a:normAutofit/>
          </a:bodyPr>
          <a:lstStyle/>
          <a:p>
            <a:pPr marL="1200150" lvl="2" indent="-285750">
              <a:buFont typeface="Arial" panose="020B0604020202020204" pitchFamily="34" charset="0"/>
              <a:buChar char="•"/>
            </a:pPr>
            <a:r>
              <a:rPr lang="en-US" sz="2800" dirty="0">
                <a:solidFill>
                  <a:srgbClr val="FF0000"/>
                </a:solidFill>
              </a:rPr>
              <a:t>Live lanes of traffic</a:t>
            </a:r>
          </a:p>
          <a:p>
            <a:pPr marL="1200150" lvl="2" indent="-285750">
              <a:buFont typeface="Arial" panose="020B0604020202020204" pitchFamily="34" charset="0"/>
              <a:buChar char="•"/>
            </a:pPr>
            <a:r>
              <a:rPr lang="en-US" sz="2800" dirty="0">
                <a:solidFill>
                  <a:srgbClr val="FF0000"/>
                </a:solidFill>
              </a:rPr>
              <a:t>On live ramps or ramp shoulders</a:t>
            </a:r>
          </a:p>
          <a:p>
            <a:pPr marL="1200150" lvl="2" indent="-285750">
              <a:buFont typeface="Arial" panose="020B0604020202020204" pitchFamily="34" charset="0"/>
              <a:buChar char="•"/>
            </a:pPr>
            <a:r>
              <a:rPr lang="en-US" sz="2800" dirty="0">
                <a:solidFill>
                  <a:srgbClr val="FF0000"/>
                </a:solidFill>
              </a:rPr>
              <a:t>Dangerous locations that require additional lane closures</a:t>
            </a:r>
          </a:p>
          <a:p>
            <a:pPr marL="1200150" lvl="2" indent="-285750">
              <a:buFont typeface="Arial" panose="020B0604020202020204" pitchFamily="34" charset="0"/>
              <a:buChar char="•"/>
            </a:pPr>
            <a:r>
              <a:rPr lang="en-US" sz="2800" dirty="0">
                <a:solidFill>
                  <a:srgbClr val="FF0000"/>
                </a:solidFill>
              </a:rPr>
              <a:t>Standing water deeper than 6” deep</a:t>
            </a:r>
          </a:p>
          <a:p>
            <a:pPr marL="1200150" lvl="2" indent="-285750">
              <a:buFont typeface="Arial" panose="020B0604020202020204" pitchFamily="34" charset="0"/>
              <a:buChar char="•"/>
            </a:pPr>
            <a:r>
              <a:rPr lang="en-US" sz="2800" dirty="0">
                <a:solidFill>
                  <a:srgbClr val="FF0000"/>
                </a:solidFill>
              </a:rPr>
              <a:t>In heavy brush taller than 3’ tall</a:t>
            </a:r>
          </a:p>
          <a:p>
            <a:endParaRPr lang="en-US" dirty="0"/>
          </a:p>
        </p:txBody>
      </p:sp>
    </p:spTree>
    <p:extLst>
      <p:ext uri="{BB962C8B-B14F-4D97-AF65-F5344CB8AC3E}">
        <p14:creationId xmlns:p14="http://schemas.microsoft.com/office/powerpoint/2010/main" val="3044346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3DA55C-F82B-4905-AF57-CC0440BB28BA}"/>
              </a:ext>
            </a:extLst>
          </p:cNvPr>
          <p:cNvSpPr>
            <a:spLocks noGrp="1"/>
          </p:cNvSpPr>
          <p:nvPr>
            <p:ph type="title"/>
          </p:nvPr>
        </p:nvSpPr>
        <p:spPr>
          <a:xfrm>
            <a:off x="652481" y="1382486"/>
            <a:ext cx="3547581" cy="4093028"/>
          </a:xfrm>
        </p:spPr>
        <p:txBody>
          <a:bodyPr anchor="ctr">
            <a:normAutofit/>
          </a:bodyPr>
          <a:lstStyle/>
          <a:p>
            <a:r>
              <a:rPr lang="en-US" sz="4400" b="1"/>
              <a:t>Work Order Process</a:t>
            </a:r>
            <a:br>
              <a:rPr lang="en-US" sz="4400"/>
            </a:br>
            <a:endParaRPr lang="en-US" sz="4400"/>
          </a:p>
        </p:txBody>
      </p:sp>
      <p:grpSp>
        <p:nvGrpSpPr>
          <p:cNvPr id="39" name="Group 38">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40" name="Straight Connector 39">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42"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4" name="Isosceles Triangle 43">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6"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8" name="Isosceles Triangle 47">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50" name="Rectangle 49">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3" name="Content Placeholder 6">
            <a:extLst>
              <a:ext uri="{FF2B5EF4-FFF2-40B4-BE49-F238E27FC236}">
                <a16:creationId xmlns:a16="http://schemas.microsoft.com/office/drawing/2014/main" id="{9FC38E5E-EDF3-423A-9F79-C3CE01BA7A49}"/>
              </a:ext>
            </a:extLst>
          </p:cNvPr>
          <p:cNvGraphicFramePr>
            <a:graphicFrameLocks noGrp="1"/>
          </p:cNvGraphicFramePr>
          <p:nvPr>
            <p:ph idx="1"/>
            <p:extLst>
              <p:ext uri="{D42A27DB-BD31-4B8C-83A1-F6EECF244321}">
                <p14:modId xmlns:p14="http://schemas.microsoft.com/office/powerpoint/2010/main" val="137377526"/>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84257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B98F7-77DF-466F-9E2A-6053E68F9748}"/>
              </a:ext>
            </a:extLst>
          </p:cNvPr>
          <p:cNvSpPr>
            <a:spLocks noGrp="1"/>
          </p:cNvSpPr>
          <p:nvPr>
            <p:ph type="title"/>
          </p:nvPr>
        </p:nvSpPr>
        <p:spPr/>
        <p:txBody>
          <a:bodyPr/>
          <a:lstStyle/>
          <a:p>
            <a:r>
              <a:rPr lang="en-US" b="1" dirty="0"/>
              <a:t>Payment schedule</a:t>
            </a:r>
            <a:br>
              <a:rPr lang="en-US" dirty="0"/>
            </a:br>
            <a:endParaRPr lang="en-US" dirty="0"/>
          </a:p>
        </p:txBody>
      </p:sp>
      <p:sp>
        <p:nvSpPr>
          <p:cNvPr id="3" name="Content Placeholder 2">
            <a:extLst>
              <a:ext uri="{FF2B5EF4-FFF2-40B4-BE49-F238E27FC236}">
                <a16:creationId xmlns:a16="http://schemas.microsoft.com/office/drawing/2014/main" id="{9983E7FC-C410-4374-A8FE-014DB31B5B5C}"/>
              </a:ext>
            </a:extLst>
          </p:cNvPr>
          <p:cNvSpPr>
            <a:spLocks noGrp="1"/>
          </p:cNvSpPr>
          <p:nvPr>
            <p:ph idx="1"/>
          </p:nvPr>
        </p:nvSpPr>
        <p:spPr>
          <a:xfrm>
            <a:off x="677334" y="3321698"/>
            <a:ext cx="8596668" cy="2719664"/>
          </a:xfrm>
        </p:spPr>
        <p:txBody>
          <a:bodyPr/>
          <a:lstStyle/>
          <a:p>
            <a:r>
              <a:rPr lang="en-US" dirty="0"/>
              <a:t>When a Work Order has been completed to the satisfaction of the District a pay estimate will be put together.  A meeting with the contractor will need to be set up to sign paperwork to agree on Quantities. Once all paperwork and Quantities are done a pay request will be processed.</a:t>
            </a:r>
          </a:p>
          <a:p>
            <a:endParaRPr lang="en-US" dirty="0"/>
          </a:p>
        </p:txBody>
      </p:sp>
    </p:spTree>
    <p:extLst>
      <p:ext uri="{BB962C8B-B14F-4D97-AF65-F5344CB8AC3E}">
        <p14:creationId xmlns:p14="http://schemas.microsoft.com/office/powerpoint/2010/main" val="955566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52226-33A3-4CAF-8A90-D393B0CE9946}"/>
              </a:ext>
            </a:extLst>
          </p:cNvPr>
          <p:cNvSpPr>
            <a:spLocks noGrp="1"/>
          </p:cNvSpPr>
          <p:nvPr>
            <p:ph type="title"/>
          </p:nvPr>
        </p:nvSpPr>
        <p:spPr/>
        <p:txBody>
          <a:bodyPr/>
          <a:lstStyle/>
          <a:p>
            <a:r>
              <a:rPr lang="en-US" sz="4000" b="1" dirty="0"/>
              <a:t>Daily Schedule and Work Complete</a:t>
            </a:r>
            <a:br>
              <a:rPr lang="en-US" dirty="0"/>
            </a:br>
            <a:endParaRPr lang="en-US" dirty="0"/>
          </a:p>
        </p:txBody>
      </p:sp>
      <p:sp>
        <p:nvSpPr>
          <p:cNvPr id="3" name="Content Placeholder 2">
            <a:extLst>
              <a:ext uri="{FF2B5EF4-FFF2-40B4-BE49-F238E27FC236}">
                <a16:creationId xmlns:a16="http://schemas.microsoft.com/office/drawing/2014/main" id="{4D915682-1EFF-40E1-A057-17D0F25076B5}"/>
              </a:ext>
            </a:extLst>
          </p:cNvPr>
          <p:cNvSpPr>
            <a:spLocks noGrp="1"/>
          </p:cNvSpPr>
          <p:nvPr>
            <p:ph idx="1"/>
          </p:nvPr>
        </p:nvSpPr>
        <p:spPr/>
        <p:txBody>
          <a:bodyPr/>
          <a:lstStyle/>
          <a:p>
            <a:pPr lvl="1"/>
            <a:r>
              <a:rPr lang="en-US" sz="1800" dirty="0"/>
              <a:t>A daily schedule must be submitted no later than 6:30am every morning.</a:t>
            </a:r>
          </a:p>
          <a:p>
            <a:pPr lvl="1"/>
            <a:r>
              <a:rPr lang="en-US" sz="1800" dirty="0"/>
              <a:t>A daily work complete must be submitted by 6:30am the following day.</a:t>
            </a:r>
          </a:p>
          <a:p>
            <a:pPr lvl="1"/>
            <a:r>
              <a:rPr lang="en-US" sz="1800" dirty="0"/>
              <a:t>If a daily schedule or work complete has not been submitted, the contractor will not be allowed to work that day and will be charged with that day and will not receive a reprieve for that day if requested.</a:t>
            </a:r>
          </a:p>
          <a:p>
            <a:pPr lvl="1"/>
            <a:r>
              <a:rPr lang="en-US" sz="1800" dirty="0"/>
              <a:t>Keep the inspector and RE in the loop through out the day.  If there is a change in the location or availability of the areas to be worked on or changes in times (show up or Leaving).  Its best to contact the RE and/or the inspector and inform them of the changes.</a:t>
            </a:r>
          </a:p>
          <a:p>
            <a:endParaRPr lang="en-US" dirty="0"/>
          </a:p>
        </p:txBody>
      </p:sp>
    </p:spTree>
    <p:extLst>
      <p:ext uri="{BB962C8B-B14F-4D97-AF65-F5344CB8AC3E}">
        <p14:creationId xmlns:p14="http://schemas.microsoft.com/office/powerpoint/2010/main" val="2050620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FE0DA-B24C-4EC9-921F-EB543FE8D0D1}"/>
              </a:ext>
            </a:extLst>
          </p:cNvPr>
          <p:cNvSpPr>
            <a:spLocks noGrp="1"/>
          </p:cNvSpPr>
          <p:nvPr>
            <p:ph type="title"/>
          </p:nvPr>
        </p:nvSpPr>
        <p:spPr>
          <a:xfrm>
            <a:off x="677335" y="609600"/>
            <a:ext cx="8596668" cy="1135224"/>
          </a:xfrm>
        </p:spPr>
        <p:txBody>
          <a:bodyPr>
            <a:normAutofit fontScale="90000"/>
          </a:bodyPr>
          <a:lstStyle/>
          <a:p>
            <a:r>
              <a:rPr lang="en-US" b="1" dirty="0"/>
              <a:t>Process for Picking Litter</a:t>
            </a:r>
            <a:br>
              <a:rPr lang="en-US" dirty="0"/>
            </a:br>
            <a:endParaRPr lang="en-US" dirty="0"/>
          </a:p>
        </p:txBody>
      </p:sp>
      <p:sp>
        <p:nvSpPr>
          <p:cNvPr id="3" name="Text Placeholder 2">
            <a:extLst>
              <a:ext uri="{FF2B5EF4-FFF2-40B4-BE49-F238E27FC236}">
                <a16:creationId xmlns:a16="http://schemas.microsoft.com/office/drawing/2014/main" id="{DAF433FC-1403-45A9-8473-A83E4D69DF44}"/>
              </a:ext>
            </a:extLst>
          </p:cNvPr>
          <p:cNvSpPr>
            <a:spLocks noGrp="1"/>
          </p:cNvSpPr>
          <p:nvPr>
            <p:ph type="body" idx="1"/>
          </p:nvPr>
        </p:nvSpPr>
        <p:spPr>
          <a:xfrm>
            <a:off x="677335" y="1464906"/>
            <a:ext cx="8596668" cy="5141167"/>
          </a:xfrm>
        </p:spPr>
        <p:txBody>
          <a:bodyPr>
            <a:normAutofit/>
          </a:bodyPr>
          <a:lstStyle/>
          <a:p>
            <a:pPr marL="800100" lvl="1" indent="-342900">
              <a:buFont typeface="Wingdings" panose="05000000000000000000" pitchFamily="2" charset="2"/>
              <a:buChar char="Ø"/>
            </a:pPr>
            <a:r>
              <a:rPr lang="en-US" sz="2000" dirty="0"/>
              <a:t>All Litter Picking as explained in Sec 2 paragraph F in the contract will need to be removed from the areas specified in the Work Order.</a:t>
            </a:r>
          </a:p>
          <a:p>
            <a:pPr marL="800100" lvl="1" indent="-342900">
              <a:buFont typeface="Wingdings" panose="05000000000000000000" pitchFamily="2" charset="2"/>
              <a:buChar char="Ø"/>
            </a:pPr>
            <a:r>
              <a:rPr lang="en-US" sz="2000" dirty="0"/>
              <a:t>All Litter/Rubbish/collection bags must be removed from the Expressway at the end of every workday and disposed of properly as stated in the contract.</a:t>
            </a:r>
          </a:p>
          <a:p>
            <a:pPr marL="800100" lvl="1" indent="-342900">
              <a:buFont typeface="Wingdings" panose="05000000000000000000" pitchFamily="2" charset="2"/>
              <a:buChar char="Ø"/>
            </a:pPr>
            <a:r>
              <a:rPr lang="en-US" sz="2000" dirty="0"/>
              <a:t>If any work areas are rejected, you will be notified verbally and in writing.  You will have 24 hours to complete the work to the satisfaction of the inspector and Engineer.  If the work is not successfully cleaned as requested no time will be added to the completion date.  All outstanding items must be completed within the 14-day time frame as stated in the Specifications.</a:t>
            </a:r>
          </a:p>
          <a:p>
            <a:endParaRPr lang="en-US" dirty="0"/>
          </a:p>
        </p:txBody>
      </p:sp>
    </p:spTree>
    <p:extLst>
      <p:ext uri="{BB962C8B-B14F-4D97-AF65-F5344CB8AC3E}">
        <p14:creationId xmlns:p14="http://schemas.microsoft.com/office/powerpoint/2010/main" val="30510710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54581-029F-4778-BE63-F8E104E0275A}"/>
              </a:ext>
            </a:extLst>
          </p:cNvPr>
          <p:cNvSpPr>
            <a:spLocks noGrp="1"/>
          </p:cNvSpPr>
          <p:nvPr>
            <p:ph type="title"/>
          </p:nvPr>
        </p:nvSpPr>
        <p:spPr>
          <a:xfrm>
            <a:off x="677334" y="609600"/>
            <a:ext cx="8596668" cy="734008"/>
          </a:xfrm>
        </p:spPr>
        <p:txBody>
          <a:bodyPr>
            <a:normAutofit fontScale="90000"/>
          </a:bodyPr>
          <a:lstStyle/>
          <a:p>
            <a:pPr algn="ctr"/>
            <a:r>
              <a:rPr lang="en-US" b="1" dirty="0"/>
              <a:t>Safety</a:t>
            </a:r>
            <a:br>
              <a:rPr lang="en-US" dirty="0"/>
            </a:br>
            <a:endParaRPr lang="en-US" dirty="0"/>
          </a:p>
        </p:txBody>
      </p:sp>
      <p:sp>
        <p:nvSpPr>
          <p:cNvPr id="3" name="Content Placeholder 2">
            <a:extLst>
              <a:ext uri="{FF2B5EF4-FFF2-40B4-BE49-F238E27FC236}">
                <a16:creationId xmlns:a16="http://schemas.microsoft.com/office/drawing/2014/main" id="{99015FDA-7E08-4FF8-A338-CF6E5343FDF0}"/>
              </a:ext>
            </a:extLst>
          </p:cNvPr>
          <p:cNvSpPr>
            <a:spLocks noGrp="1"/>
          </p:cNvSpPr>
          <p:nvPr>
            <p:ph idx="1"/>
          </p:nvPr>
        </p:nvSpPr>
        <p:spPr>
          <a:xfrm>
            <a:off x="677334" y="1427584"/>
            <a:ext cx="8596668" cy="5010537"/>
          </a:xfrm>
        </p:spPr>
        <p:txBody>
          <a:bodyPr>
            <a:normAutofit/>
          </a:bodyPr>
          <a:lstStyle/>
          <a:p>
            <a:pPr lvl="1"/>
            <a:r>
              <a:rPr lang="en-US" sz="2000" dirty="0"/>
              <a:t>All Equipment used for the purpose of Litter Picking on the Expressway must have high intensity amber strobes, headlights and flasher must be on while working.</a:t>
            </a:r>
          </a:p>
          <a:p>
            <a:pPr lvl="1"/>
            <a:r>
              <a:rPr lang="en-US" sz="2000" dirty="0"/>
              <a:t>All personnel working under this contract will be required to wear approved Flagger vest when not in a vehicle.</a:t>
            </a:r>
          </a:p>
          <a:p>
            <a:pPr lvl="1"/>
            <a:r>
              <a:rPr lang="en-US" sz="2000" dirty="0"/>
              <a:t>At no time will any construction personnel enter the live lane of traffic.</a:t>
            </a:r>
          </a:p>
          <a:p>
            <a:pPr lvl="1"/>
            <a:r>
              <a:rPr lang="en-US" sz="2000" dirty="0"/>
              <a:t>At no time should construction personnel walk along the live lane of traffic without the proper shoulder closure and equipment.</a:t>
            </a:r>
          </a:p>
          <a:p>
            <a:pPr lvl="1"/>
            <a:r>
              <a:rPr lang="en-US" sz="2000" dirty="0"/>
              <a:t>Before any Work Orders will be issued, an inspection of safety equipment, including signs, cones, strobes and vest will be conducted.  As long as everything meets the minimum requirements, we will proceed with issuing Work Orders for the projects.</a:t>
            </a:r>
          </a:p>
          <a:p>
            <a:endParaRPr lang="en-US" dirty="0"/>
          </a:p>
        </p:txBody>
      </p:sp>
    </p:spTree>
    <p:extLst>
      <p:ext uri="{BB962C8B-B14F-4D97-AF65-F5344CB8AC3E}">
        <p14:creationId xmlns:p14="http://schemas.microsoft.com/office/powerpoint/2010/main" val="304964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E7FCDACF-8FA2-43FE-84EE-62D7B0B7969A}"/>
              </a:ext>
            </a:extLst>
          </p:cNvPr>
          <p:cNvGraphicFramePr>
            <a:graphicFrameLocks noChangeAspect="1"/>
          </p:cNvGraphicFramePr>
          <p:nvPr>
            <p:extLst>
              <p:ext uri="{D42A27DB-BD31-4B8C-83A1-F6EECF244321}">
                <p14:modId xmlns:p14="http://schemas.microsoft.com/office/powerpoint/2010/main" val="1081883800"/>
              </p:ext>
            </p:extLst>
          </p:nvPr>
        </p:nvGraphicFramePr>
        <p:xfrm>
          <a:off x="3537781" y="117964"/>
          <a:ext cx="5116437" cy="6622072"/>
        </p:xfrm>
        <a:graphic>
          <a:graphicData uri="http://schemas.openxmlformats.org/presentationml/2006/ole">
            <mc:AlternateContent xmlns:mc="http://schemas.openxmlformats.org/markup-compatibility/2006">
              <mc:Choice xmlns:v="urn:schemas-microsoft-com:vml" Requires="v">
                <p:oleObj spid="_x0000_s1027" name="Acrobat Document" r:id="rId4" imgW="5828965" imgH="7543536" progId="Acrobat.Document.DC">
                  <p:embed/>
                </p:oleObj>
              </mc:Choice>
              <mc:Fallback>
                <p:oleObj name="Acrobat Document" r:id="rId4" imgW="5828965" imgH="7543536" progId="Acrobat.Document.DC">
                  <p:embed/>
                  <p:pic>
                    <p:nvPicPr>
                      <p:cNvPr id="0" name=""/>
                      <p:cNvPicPr/>
                      <p:nvPr/>
                    </p:nvPicPr>
                    <p:blipFill>
                      <a:blip r:embed="rId5"/>
                      <a:stretch>
                        <a:fillRect/>
                      </a:stretch>
                    </p:blipFill>
                    <p:spPr>
                      <a:xfrm>
                        <a:off x="3537781" y="117964"/>
                        <a:ext cx="5116437" cy="6622072"/>
                      </a:xfrm>
                      <a:prstGeom prst="rect">
                        <a:avLst/>
                      </a:prstGeom>
                    </p:spPr>
                  </p:pic>
                </p:oleObj>
              </mc:Fallback>
            </mc:AlternateContent>
          </a:graphicData>
        </a:graphic>
      </p:graphicFrame>
    </p:spTree>
    <p:extLst>
      <p:ext uri="{BB962C8B-B14F-4D97-AF65-F5344CB8AC3E}">
        <p14:creationId xmlns:p14="http://schemas.microsoft.com/office/powerpoint/2010/main" val="3287492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59CE6-B22D-4B51-826E-0BCBE651878D}"/>
              </a:ext>
            </a:extLst>
          </p:cNvPr>
          <p:cNvSpPr>
            <a:spLocks noGrp="1"/>
          </p:cNvSpPr>
          <p:nvPr>
            <p:ph type="title"/>
          </p:nvPr>
        </p:nvSpPr>
        <p:spPr>
          <a:xfrm>
            <a:off x="312235" y="609600"/>
            <a:ext cx="8943277" cy="1320800"/>
          </a:xfrm>
        </p:spPr>
        <p:txBody>
          <a:bodyPr/>
          <a:lstStyle/>
          <a:p>
            <a:r>
              <a:rPr lang="en-US" dirty="0"/>
              <a:t>Traffic Control Required for Shoulder Work</a:t>
            </a:r>
          </a:p>
        </p:txBody>
      </p:sp>
      <p:pic>
        <p:nvPicPr>
          <p:cNvPr id="8" name="Content Placeholder 7" descr="A stop sign at night&#10;&#10;Description automatically generated">
            <a:extLst>
              <a:ext uri="{FF2B5EF4-FFF2-40B4-BE49-F238E27FC236}">
                <a16:creationId xmlns:a16="http://schemas.microsoft.com/office/drawing/2014/main" id="{C06DC416-E5F3-42B2-9D37-6F94C55B35E9}"/>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813665" y="2160588"/>
            <a:ext cx="3713730" cy="3638046"/>
          </a:xfrm>
        </p:spPr>
      </p:pic>
      <p:pic>
        <p:nvPicPr>
          <p:cNvPr id="10" name="Content Placeholder 9" descr="A close up of a sign&#10;&#10;Description automatically generated">
            <a:extLst>
              <a:ext uri="{FF2B5EF4-FFF2-40B4-BE49-F238E27FC236}">
                <a16:creationId xmlns:a16="http://schemas.microsoft.com/office/drawing/2014/main" id="{77281BF1-C9A9-4FD0-A427-C1B26B4DADCD}"/>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5259510" y="2160588"/>
            <a:ext cx="3844680" cy="3881437"/>
          </a:xfrm>
        </p:spPr>
      </p:pic>
    </p:spTree>
    <p:extLst>
      <p:ext uri="{BB962C8B-B14F-4D97-AF65-F5344CB8AC3E}">
        <p14:creationId xmlns:p14="http://schemas.microsoft.com/office/powerpoint/2010/main" val="2963728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23630-18B4-403B-AC18-4383B3DCA075}"/>
              </a:ext>
            </a:extLst>
          </p:cNvPr>
          <p:cNvSpPr>
            <a:spLocks noGrp="1"/>
          </p:cNvSpPr>
          <p:nvPr>
            <p:ph type="title"/>
          </p:nvPr>
        </p:nvSpPr>
        <p:spPr/>
        <p:txBody>
          <a:bodyPr/>
          <a:lstStyle/>
          <a:p>
            <a:r>
              <a:rPr lang="en-US" dirty="0"/>
              <a:t>Traffic Control signs for Ramp Work</a:t>
            </a:r>
          </a:p>
        </p:txBody>
      </p:sp>
      <p:pic>
        <p:nvPicPr>
          <p:cNvPr id="6" name="Content Placeholder 5" descr="A close up of a sign&#10;&#10;Description automatically generated">
            <a:extLst>
              <a:ext uri="{FF2B5EF4-FFF2-40B4-BE49-F238E27FC236}">
                <a16:creationId xmlns:a16="http://schemas.microsoft.com/office/drawing/2014/main" id="{E2BB3677-B49D-44A8-A2E6-B12EF323243A}"/>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609061" y="2018371"/>
            <a:ext cx="4022991" cy="4022991"/>
          </a:xfrm>
        </p:spPr>
      </p:pic>
      <p:pic>
        <p:nvPicPr>
          <p:cNvPr id="8" name="Content Placeholder 7" descr="A sign on a pole&#10;&#10;Description automatically generated">
            <a:extLst>
              <a:ext uri="{FF2B5EF4-FFF2-40B4-BE49-F238E27FC236}">
                <a16:creationId xmlns:a16="http://schemas.microsoft.com/office/drawing/2014/main" id="{A82637EF-4563-4883-ACCE-1367728C16BD}"/>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5276850" y="2196306"/>
            <a:ext cx="3810000" cy="3810000"/>
          </a:xfrm>
        </p:spPr>
      </p:pic>
    </p:spTree>
    <p:extLst>
      <p:ext uri="{BB962C8B-B14F-4D97-AF65-F5344CB8AC3E}">
        <p14:creationId xmlns:p14="http://schemas.microsoft.com/office/powerpoint/2010/main" val="64621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D6AE8-BC4A-4004-B628-73D890062DB1}"/>
              </a:ext>
            </a:extLst>
          </p:cNvPr>
          <p:cNvSpPr>
            <a:spLocks noGrp="1"/>
          </p:cNvSpPr>
          <p:nvPr>
            <p:ph type="title"/>
          </p:nvPr>
        </p:nvSpPr>
        <p:spPr/>
        <p:txBody>
          <a:bodyPr/>
          <a:lstStyle/>
          <a:p>
            <a:r>
              <a:rPr lang="en-US" dirty="0"/>
              <a:t>Cones required for Traffic Control</a:t>
            </a:r>
          </a:p>
        </p:txBody>
      </p:sp>
      <p:pic>
        <p:nvPicPr>
          <p:cNvPr id="6" name="Content Placeholder 5" descr="A picture containing bottle&#10;&#10;Description automatically generated">
            <a:extLst>
              <a:ext uri="{FF2B5EF4-FFF2-40B4-BE49-F238E27FC236}">
                <a16:creationId xmlns:a16="http://schemas.microsoft.com/office/drawing/2014/main" id="{D97B5EBD-8021-4712-9325-ABF8D4FC22A5}"/>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970157" y="2160589"/>
            <a:ext cx="3739954" cy="3739954"/>
          </a:xfrm>
        </p:spPr>
      </p:pic>
      <p:pic>
        <p:nvPicPr>
          <p:cNvPr id="8" name="Content Placeholder 7" descr="A traffic light sitting on the side of a road&#10;&#10;Description automatically generated">
            <a:extLst>
              <a:ext uri="{FF2B5EF4-FFF2-40B4-BE49-F238E27FC236}">
                <a16:creationId xmlns:a16="http://schemas.microsoft.com/office/drawing/2014/main" id="{C05F1FE3-6119-448D-A1E0-A816AAF598B7}"/>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5732167" y="1930400"/>
            <a:ext cx="2754391" cy="4124712"/>
          </a:xfrm>
        </p:spPr>
      </p:pic>
    </p:spTree>
    <p:extLst>
      <p:ext uri="{BB962C8B-B14F-4D97-AF65-F5344CB8AC3E}">
        <p14:creationId xmlns:p14="http://schemas.microsoft.com/office/powerpoint/2010/main" val="3250166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D65DAF-E099-4C21-AE2B-7F76D45E06E3}"/>
              </a:ext>
            </a:extLst>
          </p:cNvPr>
          <p:cNvSpPr>
            <a:spLocks noGrp="1"/>
          </p:cNvSpPr>
          <p:nvPr>
            <p:ph type="title"/>
          </p:nvPr>
        </p:nvSpPr>
        <p:spPr>
          <a:xfrm>
            <a:off x="652481" y="1382486"/>
            <a:ext cx="3547581" cy="4093028"/>
          </a:xfrm>
        </p:spPr>
        <p:txBody>
          <a:bodyPr vert="horz" lIns="91440" tIns="45720" rIns="91440" bIns="45720" rtlCol="0" anchor="ctr">
            <a:normAutofit/>
          </a:bodyPr>
          <a:lstStyle/>
          <a:p>
            <a:r>
              <a:rPr lang="en-US" dirty="0"/>
              <a:t>Traffic Control </a:t>
            </a:r>
            <a:br>
              <a:rPr lang="en-US" dirty="0"/>
            </a:br>
            <a:r>
              <a:rPr lang="en-US" dirty="0"/>
              <a:t>Set up/</a:t>
            </a:r>
            <a:br>
              <a:rPr lang="en-US" dirty="0"/>
            </a:br>
            <a:r>
              <a:rPr lang="en-US" dirty="0"/>
              <a:t>Tear Down</a:t>
            </a:r>
          </a:p>
        </p:txBody>
      </p:sp>
      <p:grpSp>
        <p:nvGrpSpPr>
          <p:cNvPr id="23" name="Group 22">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24" name="Straight Connector 23">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4" name="Rectangle 33">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 Placeholder 2">
            <a:extLst>
              <a:ext uri="{FF2B5EF4-FFF2-40B4-BE49-F238E27FC236}">
                <a16:creationId xmlns:a16="http://schemas.microsoft.com/office/drawing/2014/main" id="{4E1CF747-D040-46A4-A54D-E1884D91DC9C}"/>
              </a:ext>
            </a:extLst>
          </p:cNvPr>
          <p:cNvGraphicFramePr/>
          <p:nvPr>
            <p:extLst>
              <p:ext uri="{D42A27DB-BD31-4B8C-83A1-F6EECF244321}">
                <p14:modId xmlns:p14="http://schemas.microsoft.com/office/powerpoint/2010/main" val="1981176197"/>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48738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BBEB1-73F1-45F4-9B48-3117AACAFFA5}"/>
              </a:ext>
            </a:extLst>
          </p:cNvPr>
          <p:cNvSpPr>
            <a:spLocks noGrp="1"/>
          </p:cNvSpPr>
          <p:nvPr>
            <p:ph type="title"/>
          </p:nvPr>
        </p:nvSpPr>
        <p:spPr>
          <a:xfrm>
            <a:off x="677335" y="609600"/>
            <a:ext cx="8596668" cy="1486829"/>
          </a:xfrm>
        </p:spPr>
        <p:txBody>
          <a:bodyPr/>
          <a:lstStyle/>
          <a:p>
            <a:r>
              <a:rPr lang="en-US" dirty="0"/>
              <a:t>Traffic Control Closure Request</a:t>
            </a:r>
          </a:p>
        </p:txBody>
      </p:sp>
      <p:sp>
        <p:nvSpPr>
          <p:cNvPr id="3" name="Text Placeholder 2">
            <a:extLst>
              <a:ext uri="{FF2B5EF4-FFF2-40B4-BE49-F238E27FC236}">
                <a16:creationId xmlns:a16="http://schemas.microsoft.com/office/drawing/2014/main" id="{DCBA2E58-59E1-4BDE-91C5-94A1EE81916B}"/>
              </a:ext>
            </a:extLst>
          </p:cNvPr>
          <p:cNvSpPr>
            <a:spLocks noGrp="1"/>
          </p:cNvSpPr>
          <p:nvPr>
            <p:ph type="body" idx="1"/>
          </p:nvPr>
        </p:nvSpPr>
        <p:spPr>
          <a:xfrm>
            <a:off x="677335" y="2988527"/>
            <a:ext cx="8596668" cy="3052835"/>
          </a:xfrm>
        </p:spPr>
        <p:txBody>
          <a:bodyPr>
            <a:normAutofit/>
          </a:bodyPr>
          <a:lstStyle/>
          <a:p>
            <a:pPr marL="285750" indent="-285750">
              <a:buFont typeface="Arial" panose="020B0604020202020204" pitchFamily="34" charset="0"/>
              <a:buChar char="•"/>
            </a:pPr>
            <a:r>
              <a:rPr lang="en-US" sz="2400" dirty="0"/>
              <a:t>A shoulder closure must be requested daily on the IDOT Lane Closure System</a:t>
            </a:r>
          </a:p>
          <a:p>
            <a:pPr marL="285750" indent="-285750">
              <a:buFont typeface="Arial" panose="020B0604020202020204" pitchFamily="34" charset="0"/>
              <a:buChar char="•"/>
            </a:pPr>
            <a:r>
              <a:rPr lang="en-US" sz="2400" dirty="0"/>
              <a:t>Lane closure must be requested by 9:00am the day prior</a:t>
            </a:r>
          </a:p>
          <a:p>
            <a:pPr marL="285750" indent="-285750">
              <a:buFont typeface="Arial" panose="020B0604020202020204" pitchFamily="34" charset="0"/>
              <a:buChar char="•"/>
            </a:pPr>
            <a:r>
              <a:rPr lang="en-US" sz="2400" dirty="0"/>
              <a:t>If Lane closure requests are not submitted on time or not approved by Traffic Operations.  The Contractor will not be allowed to work that day.</a:t>
            </a:r>
          </a:p>
        </p:txBody>
      </p:sp>
    </p:spTree>
    <p:extLst>
      <p:ext uri="{BB962C8B-B14F-4D97-AF65-F5344CB8AC3E}">
        <p14:creationId xmlns:p14="http://schemas.microsoft.com/office/powerpoint/2010/main" val="930023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0FFF1652-4629-4BE4-AF76-7EE623CCDCDF}"/>
              </a:ext>
            </a:extLst>
          </p:cNvPr>
          <p:cNvSpPr>
            <a:spLocks noGrp="1"/>
          </p:cNvSpPr>
          <p:nvPr>
            <p:ph type="title"/>
          </p:nvPr>
        </p:nvSpPr>
        <p:spPr>
          <a:xfrm>
            <a:off x="677334" y="609600"/>
            <a:ext cx="8596668" cy="1320800"/>
          </a:xfrm>
        </p:spPr>
        <p:txBody>
          <a:bodyPr vert="horz" lIns="91440" tIns="45720" rIns="91440" bIns="45720" rtlCol="0" anchor="t">
            <a:normAutofit/>
          </a:bodyPr>
          <a:lstStyle/>
          <a:p>
            <a:r>
              <a:rPr lang="en-US" sz="4800" dirty="0"/>
              <a:t>Litter Picking Times</a:t>
            </a:r>
          </a:p>
        </p:txBody>
      </p:sp>
      <p:graphicFrame>
        <p:nvGraphicFramePr>
          <p:cNvPr id="5" name="Text Placeholder 2">
            <a:extLst>
              <a:ext uri="{FF2B5EF4-FFF2-40B4-BE49-F238E27FC236}">
                <a16:creationId xmlns:a16="http://schemas.microsoft.com/office/drawing/2014/main" id="{10BD8F61-C672-4547-8ED6-CABBFBFB8E03}"/>
              </a:ext>
            </a:extLst>
          </p:cNvPr>
          <p:cNvGraphicFramePr/>
          <p:nvPr>
            <p:extLst>
              <p:ext uri="{D42A27DB-BD31-4B8C-83A1-F6EECF244321}">
                <p14:modId xmlns:p14="http://schemas.microsoft.com/office/powerpoint/2010/main" val="599041406"/>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42153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6"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37" name="Rectangle 20">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E6E7F1-28E4-4381-9973-BFBC9F4A36EA}"/>
              </a:ext>
            </a:extLst>
          </p:cNvPr>
          <p:cNvSpPr>
            <a:spLocks noGrp="1"/>
          </p:cNvSpPr>
          <p:nvPr>
            <p:ph type="title"/>
          </p:nvPr>
        </p:nvSpPr>
        <p:spPr>
          <a:xfrm>
            <a:off x="1286933" y="609600"/>
            <a:ext cx="10197494" cy="1099457"/>
          </a:xfrm>
        </p:spPr>
        <p:txBody>
          <a:bodyPr vert="horz" lIns="91440" tIns="45720" rIns="91440" bIns="45720" rtlCol="0" anchor="t">
            <a:normAutofit/>
          </a:bodyPr>
          <a:lstStyle/>
          <a:p>
            <a:r>
              <a:rPr lang="en-US" dirty="0"/>
              <a:t>Work Zone Limits/Access</a:t>
            </a:r>
          </a:p>
        </p:txBody>
      </p:sp>
      <p:sp>
        <p:nvSpPr>
          <p:cNvPr id="38" name="Isosceles Triangle 2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39" name="Text Placeholder 2">
            <a:extLst>
              <a:ext uri="{FF2B5EF4-FFF2-40B4-BE49-F238E27FC236}">
                <a16:creationId xmlns:a16="http://schemas.microsoft.com/office/drawing/2014/main" id="{3D0DBA60-09F5-4269-B9EE-447C9C729F42}"/>
              </a:ext>
            </a:extLst>
          </p:cNvPr>
          <p:cNvGraphicFramePr/>
          <p:nvPr>
            <p:extLst>
              <p:ext uri="{D42A27DB-BD31-4B8C-83A1-F6EECF244321}">
                <p14:modId xmlns:p14="http://schemas.microsoft.com/office/powerpoint/2010/main" val="3615700214"/>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30888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ED7C75-6426-47E5-B617-9431D2A9F6E5}"/>
              </a:ext>
            </a:extLst>
          </p:cNvPr>
          <p:cNvSpPr>
            <a:spLocks noGrp="1"/>
          </p:cNvSpPr>
          <p:nvPr>
            <p:ph type="title"/>
          </p:nvPr>
        </p:nvSpPr>
        <p:spPr>
          <a:xfrm>
            <a:off x="1286933" y="609600"/>
            <a:ext cx="10197494" cy="1099457"/>
          </a:xfrm>
        </p:spPr>
        <p:txBody>
          <a:bodyPr vert="horz" lIns="91440" tIns="45720" rIns="91440" bIns="45720" rtlCol="0" anchor="t">
            <a:normAutofit/>
          </a:bodyPr>
          <a:lstStyle/>
          <a:p>
            <a:pPr>
              <a:lnSpc>
                <a:spcPct val="90000"/>
              </a:lnSpc>
            </a:pPr>
            <a:r>
              <a:rPr lang="en-US" sz="3600" b="1"/>
              <a:t>Vehicle on work site</a:t>
            </a:r>
            <a:br>
              <a:rPr lang="en-US" sz="3600"/>
            </a:br>
            <a:endParaRPr lang="en-US" sz="3600"/>
          </a:p>
        </p:txBody>
      </p:sp>
      <p:sp>
        <p:nvSpPr>
          <p:cNvPr id="23" name="Isosceles Triangle 2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Text Placeholder 2">
            <a:extLst>
              <a:ext uri="{FF2B5EF4-FFF2-40B4-BE49-F238E27FC236}">
                <a16:creationId xmlns:a16="http://schemas.microsoft.com/office/drawing/2014/main" id="{5B5A6003-8ADB-44C7-981B-4F0A3FE709E2}"/>
              </a:ext>
            </a:extLst>
          </p:cNvPr>
          <p:cNvGraphicFramePr/>
          <p:nvPr>
            <p:extLst>
              <p:ext uri="{D42A27DB-BD31-4B8C-83A1-F6EECF244321}">
                <p14:modId xmlns:p14="http://schemas.microsoft.com/office/powerpoint/2010/main" val="3864302599"/>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655307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924</Words>
  <Application>Microsoft Office PowerPoint</Application>
  <PresentationFormat>Widescreen</PresentationFormat>
  <Paragraphs>76</Paragraphs>
  <Slides>17</Slides>
  <Notes>17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4" baseType="lpstr">
      <vt:lpstr>Arial</vt:lpstr>
      <vt:lpstr>Calibri</vt:lpstr>
      <vt:lpstr>Trebuchet MS</vt:lpstr>
      <vt:lpstr>Wingdings</vt:lpstr>
      <vt:lpstr>Wingdings 3</vt:lpstr>
      <vt:lpstr>Facet</vt:lpstr>
      <vt:lpstr>Adobe Acrobat Document</vt:lpstr>
      <vt:lpstr>Pre-Bid Meeting for Litter Picking Contracts</vt:lpstr>
      <vt:lpstr>Traffic Control Required for Shoulder Work</vt:lpstr>
      <vt:lpstr>Traffic Control signs for Ramp Work</vt:lpstr>
      <vt:lpstr>Cones required for Traffic Control</vt:lpstr>
      <vt:lpstr>Traffic Control  Set up/ Tear Down</vt:lpstr>
      <vt:lpstr>Traffic Control Closure Request</vt:lpstr>
      <vt:lpstr>Litter Picking Times</vt:lpstr>
      <vt:lpstr>Work Zone Limits/Access</vt:lpstr>
      <vt:lpstr>Vehicle on work site </vt:lpstr>
      <vt:lpstr>Areas to be Litter Picked </vt:lpstr>
      <vt:lpstr>Areas we do not want the contactor to go: </vt:lpstr>
      <vt:lpstr>Work Order Process </vt:lpstr>
      <vt:lpstr>Payment schedule </vt:lpstr>
      <vt:lpstr>Daily Schedule and Work Complete </vt:lpstr>
      <vt:lpstr>Process for Picking Litter </vt:lpstr>
      <vt:lpstr>Safety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Pre-Bid Meeting for Litter Picking Contracts</dc:title>
  <dc:creator>House, Timothy C.</dc:creator>
  <cp:lastModifiedBy>Salazar, Karen</cp:lastModifiedBy>
  <cp:revision>3</cp:revision>
  <cp:lastPrinted>2020-07-20T13:00:11Z</cp:lastPrinted>
  <dcterms:created xsi:type="dcterms:W3CDTF">2020-07-13T16:32:29Z</dcterms:created>
  <dcterms:modified xsi:type="dcterms:W3CDTF">2020-07-20T13:22:09Z</dcterms:modified>
</cp:coreProperties>
</file>